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795BA30-120A-499F-8D61-BDAA3CB9C224}" type="datetimeFigureOut">
              <a:rPr lang="en-US" smtClean="0"/>
              <a:t>10/30/2009</a:t>
            </a:fld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5C7392-ADC1-456B-8D60-962860E3A898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5BA30-120A-499F-8D61-BDAA3CB9C224}" type="datetimeFigureOut">
              <a:rPr lang="en-US" smtClean="0"/>
              <a:t>10/30/2009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C7392-ADC1-456B-8D60-962860E3A89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5BA30-120A-499F-8D61-BDAA3CB9C224}" type="datetimeFigureOut">
              <a:rPr lang="en-US" smtClean="0"/>
              <a:t>10/30/2009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C7392-ADC1-456B-8D60-962860E3A89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5BA30-120A-499F-8D61-BDAA3CB9C224}" type="datetimeFigureOut">
              <a:rPr lang="en-US" smtClean="0"/>
              <a:t>10/30/2009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C7392-ADC1-456B-8D60-962860E3A89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795BA30-120A-499F-8D61-BDAA3CB9C224}" type="datetimeFigureOut">
              <a:rPr lang="en-US" smtClean="0"/>
              <a:t>10/30/2009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5C7392-ADC1-456B-8D60-962860E3A898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5BA30-120A-499F-8D61-BDAA3CB9C224}" type="datetimeFigureOut">
              <a:rPr lang="en-US" smtClean="0"/>
              <a:t>10/30/2009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05C7392-ADC1-456B-8D60-962860E3A898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5BA30-120A-499F-8D61-BDAA3CB9C224}" type="datetimeFigureOut">
              <a:rPr lang="en-US" smtClean="0"/>
              <a:t>10/30/2009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05C7392-ADC1-456B-8D60-962860E3A89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5BA30-120A-499F-8D61-BDAA3CB9C224}" type="datetimeFigureOut">
              <a:rPr lang="en-US" smtClean="0"/>
              <a:t>10/30/2009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C7392-ADC1-456B-8D60-962860E3A898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5BA30-120A-499F-8D61-BDAA3CB9C224}" type="datetimeFigureOut">
              <a:rPr lang="en-US" smtClean="0"/>
              <a:t>10/30/2009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C7392-ADC1-456B-8D60-962860E3A89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795BA30-120A-499F-8D61-BDAA3CB9C224}" type="datetimeFigureOut">
              <a:rPr lang="en-US" smtClean="0"/>
              <a:t>10/30/2009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5C7392-ADC1-456B-8D60-962860E3A898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795BA30-120A-499F-8D61-BDAA3CB9C224}" type="datetimeFigureOut">
              <a:rPr lang="en-US" smtClean="0"/>
              <a:t>10/30/2009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5C7392-ADC1-456B-8D60-962860E3A898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795BA30-120A-499F-8D61-BDAA3CB9C224}" type="datetimeFigureOut">
              <a:rPr lang="en-US" smtClean="0"/>
              <a:t>10/30/2009</a:t>
            </a:fld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05C7392-ADC1-456B-8D60-962860E3A898}" type="slidenum">
              <a:rPr lang="en-CA" smtClean="0"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War of the Worlds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Orson Welles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C:\Documents and Settings\kaross\My Documents\My Pictures\4705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-73054"/>
            <a:ext cx="7446266" cy="70739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 descr="C:\Documents and Settings\kaross\My Documents\My 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71737" y="1390420"/>
            <a:ext cx="3987678" cy="5038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4" name="Picture 2" descr="C:\Documents and Settings\kaross\My Documents\My 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532968"/>
            <a:ext cx="5570736" cy="60393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2948728FD84B478F335AD6A0D719A5" ma:contentTypeVersion="1" ma:contentTypeDescription="Create a new document." ma:contentTypeScope="" ma:versionID="1b213ee5d08ade6351e9ab57a5cc986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53f2d8843fd2aa64b81f9e8c63a66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FD66B3E-D7BB-4E38-95D8-75E337D9B015}"/>
</file>

<file path=customXml/itemProps2.xml><?xml version="1.0" encoding="utf-8"?>
<ds:datastoreItem xmlns:ds="http://schemas.openxmlformats.org/officeDocument/2006/customXml" ds:itemID="{D83C038D-E191-48EA-B5CF-731071D79235}"/>
</file>

<file path=customXml/itemProps3.xml><?xml version="1.0" encoding="utf-8"?>
<ds:datastoreItem xmlns:ds="http://schemas.openxmlformats.org/officeDocument/2006/customXml" ds:itemID="{A54C8588-0DC0-4535-A4DB-40F8E6200D02}"/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</TotalTime>
  <Words>6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War of the Worlds</vt:lpstr>
      <vt:lpstr>Slide 2</vt:lpstr>
      <vt:lpstr>Slide 3</vt:lpstr>
      <vt:lpstr>Slide 4</vt:lpstr>
    </vt:vector>
  </TitlesOfParts>
  <Company>School District #43 (Coquitlam)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 of the Worlds</dc:title>
  <dc:creator>kaross</dc:creator>
  <cp:lastModifiedBy>kaross</cp:lastModifiedBy>
  <cp:revision>1</cp:revision>
  <dcterms:created xsi:type="dcterms:W3CDTF">2009-10-30T19:09:00Z</dcterms:created>
  <dcterms:modified xsi:type="dcterms:W3CDTF">2009-10-30T19:15:09Z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0x010100E92948728FD84B478F335AD6A0D719A5</vt:lpwstr>
  </property>
</Properties>
</file>