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EEA68CE-203B-40DC-9494-3B37F91A5BE4}" type="datetimeFigureOut">
              <a:rPr lang="en-US" smtClean="0"/>
              <a:pPr/>
              <a:t>6/3/2010</a:t>
            </a:fld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B1A615C-FAD2-450A-9734-147A9CAC1DA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A68CE-203B-40DC-9494-3B37F91A5BE4}" type="datetimeFigureOut">
              <a:rPr lang="en-US" smtClean="0"/>
              <a:pPr/>
              <a:t>6/3/2010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1A615C-FAD2-450A-9734-147A9CAC1DA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A68CE-203B-40DC-9494-3B37F91A5BE4}" type="datetimeFigureOut">
              <a:rPr lang="en-US" smtClean="0"/>
              <a:pPr/>
              <a:t>6/3/2010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1A615C-FAD2-450A-9734-147A9CAC1DA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A68CE-203B-40DC-9494-3B37F91A5BE4}" type="datetimeFigureOut">
              <a:rPr lang="en-US" smtClean="0"/>
              <a:pPr/>
              <a:t>6/3/2010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1A615C-FAD2-450A-9734-147A9CAC1DA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EEA68CE-203B-40DC-9494-3B37F91A5BE4}" type="datetimeFigureOut">
              <a:rPr lang="en-US" smtClean="0"/>
              <a:pPr/>
              <a:t>6/3/2010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B1A615C-FAD2-450A-9734-147A9CAC1DA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A68CE-203B-40DC-9494-3B37F91A5BE4}" type="datetimeFigureOut">
              <a:rPr lang="en-US" smtClean="0"/>
              <a:pPr/>
              <a:t>6/3/2010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B1A615C-FAD2-450A-9734-147A9CAC1DA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A68CE-203B-40DC-9494-3B37F91A5BE4}" type="datetimeFigureOut">
              <a:rPr lang="en-US" smtClean="0"/>
              <a:pPr/>
              <a:t>6/3/2010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B1A615C-FAD2-450A-9734-147A9CAC1DA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A68CE-203B-40DC-9494-3B37F91A5BE4}" type="datetimeFigureOut">
              <a:rPr lang="en-US" smtClean="0"/>
              <a:pPr/>
              <a:t>6/3/2010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1A615C-FAD2-450A-9734-147A9CAC1DA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A68CE-203B-40DC-9494-3B37F91A5BE4}" type="datetimeFigureOut">
              <a:rPr lang="en-US" smtClean="0"/>
              <a:pPr/>
              <a:t>6/3/2010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1A615C-FAD2-450A-9734-147A9CAC1DA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EEA68CE-203B-40DC-9494-3B37F91A5BE4}" type="datetimeFigureOut">
              <a:rPr lang="en-US" smtClean="0"/>
              <a:pPr/>
              <a:t>6/3/2010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B1A615C-FAD2-450A-9734-147A9CAC1DA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EEA68CE-203B-40DC-9494-3B37F91A5BE4}" type="datetimeFigureOut">
              <a:rPr lang="en-US" smtClean="0"/>
              <a:pPr/>
              <a:t>6/3/2010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B1A615C-FAD2-450A-9734-147A9CAC1DA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EEA68CE-203B-40DC-9494-3B37F91A5BE4}" type="datetimeFigureOut">
              <a:rPr lang="en-US" smtClean="0"/>
              <a:pPr/>
              <a:t>6/3/2010</a:t>
            </a:fld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B1A615C-FAD2-450A-9734-147A9CAC1DA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Population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Problem?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Population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Why are we studying it?</a:t>
            </a:r>
          </a:p>
          <a:p>
            <a:r>
              <a:rPr lang="en-CA" dirty="0" smtClean="0"/>
              <a:t>Why do some people feel it is a problem?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20</a:t>
            </a:r>
            <a:r>
              <a:rPr lang="en-CA" baseline="30000" dirty="0" smtClean="0"/>
              <a:t>th</a:t>
            </a:r>
            <a:r>
              <a:rPr lang="en-CA" dirty="0" smtClean="0"/>
              <a:t> century began with a population of under 2 billion</a:t>
            </a:r>
          </a:p>
          <a:p>
            <a:endParaRPr lang="en-CA" dirty="0"/>
          </a:p>
          <a:p>
            <a:r>
              <a:rPr lang="en-CA" dirty="0" smtClean="0"/>
              <a:t>1999 world population reached 6 billion</a:t>
            </a:r>
          </a:p>
          <a:p>
            <a:endParaRPr lang="en-CA" dirty="0"/>
          </a:p>
          <a:p>
            <a:r>
              <a:rPr lang="en-CA" dirty="0" smtClean="0"/>
              <a:t>7 billion by 2020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China has the highest </a:t>
            </a:r>
            <a:r>
              <a:rPr lang="en-CA" dirty="0" smtClean="0"/>
              <a:t>population </a:t>
            </a:r>
            <a:r>
              <a:rPr lang="en-CA" dirty="0" smtClean="0"/>
              <a:t>at 1.2 B</a:t>
            </a:r>
          </a:p>
          <a:p>
            <a:endParaRPr lang="en-CA" dirty="0"/>
          </a:p>
          <a:p>
            <a:r>
              <a:rPr lang="en-CA" dirty="0" smtClean="0"/>
              <a:t>India is second at 1 B</a:t>
            </a:r>
          </a:p>
          <a:p>
            <a:endParaRPr lang="en-CA" dirty="0"/>
          </a:p>
          <a:p>
            <a:r>
              <a:rPr lang="en-CA" dirty="0" smtClean="0"/>
              <a:t>Canada has a population of about </a:t>
            </a:r>
            <a:r>
              <a:rPr lang="en-CA" dirty="0" smtClean="0"/>
              <a:t>33 </a:t>
            </a:r>
            <a:r>
              <a:rPr lang="en-CA" dirty="0" smtClean="0"/>
              <a:t>million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Demography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The statistical study of human populations</a:t>
            </a:r>
          </a:p>
          <a:p>
            <a:endParaRPr lang="en-CA" dirty="0"/>
          </a:p>
          <a:p>
            <a:r>
              <a:rPr lang="en-CA" dirty="0" smtClean="0"/>
              <a:t>A Census gives countries important information about population</a:t>
            </a:r>
          </a:p>
          <a:p>
            <a:pPr lvl="2"/>
            <a:r>
              <a:rPr lang="en-CA" dirty="0" smtClean="0"/>
              <a:t>“total process of collecting, </a:t>
            </a:r>
            <a:r>
              <a:rPr lang="en-CA" dirty="0" smtClean="0"/>
              <a:t>compiling, </a:t>
            </a:r>
            <a:r>
              <a:rPr lang="en-CA" dirty="0" smtClean="0"/>
              <a:t>and publishing demographic, economic, and social data pertaining to a particular time, to all persons in a particular country”</a:t>
            </a:r>
          </a:p>
          <a:p>
            <a:pPr lvl="2"/>
            <a:endParaRPr lang="en-CA" dirty="0"/>
          </a:p>
          <a:p>
            <a:pPr lvl="2"/>
            <a:r>
              <a:rPr lang="en-CA" dirty="0" smtClean="0"/>
              <a:t>Developed countries have more accurate statistics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Rule of Seventy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If Canada has a natural population increase of 0.6 %, using the Rule of Seventy, what is Canada’s “Doubling Time”?  </a:t>
            </a: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70/0.6= 117 years (does not include immigration)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2948728FD84B478F335AD6A0D719A5" ma:contentTypeVersion="1" ma:contentTypeDescription="Create a new document." ma:contentTypeScope="" ma:versionID="1b213ee5d08ade6351e9ab57a5cc986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53f2d8843fd2aa64b81f9e8c63a661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278B00-DC6F-4B0D-A727-111AED115E3E}"/>
</file>

<file path=customXml/itemProps2.xml><?xml version="1.0" encoding="utf-8"?>
<ds:datastoreItem xmlns:ds="http://schemas.openxmlformats.org/officeDocument/2006/customXml" ds:itemID="{A592D3E8-0CD5-4BD0-B0A2-CA56762E6828}"/>
</file>

<file path=customXml/itemProps3.xml><?xml version="1.0" encoding="utf-8"?>
<ds:datastoreItem xmlns:ds="http://schemas.openxmlformats.org/officeDocument/2006/customXml" ds:itemID="{35C332E1-DA05-4801-BF33-74AF076FA290}"/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26</TotalTime>
  <Words>150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Population</vt:lpstr>
      <vt:lpstr>Population </vt:lpstr>
      <vt:lpstr>Slide 3</vt:lpstr>
      <vt:lpstr>Slide 4</vt:lpstr>
      <vt:lpstr>Demography</vt:lpstr>
      <vt:lpstr>Rule of Seventy</vt:lpstr>
      <vt:lpstr>Slide 7</vt:lpstr>
    </vt:vector>
  </TitlesOfParts>
  <Company>School District #43 (Coquitlam)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</dc:title>
  <dc:creator>kaross</dc:creator>
  <cp:lastModifiedBy>kaross</cp:lastModifiedBy>
  <cp:revision>3</cp:revision>
  <dcterms:created xsi:type="dcterms:W3CDTF">2010-01-04T04:34:21Z</dcterms:created>
  <dcterms:modified xsi:type="dcterms:W3CDTF">2010-06-03T21:43:18Z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0x010100E92948728FD84B478F335AD6A0D719A5</vt:lpwstr>
  </property>
</Properties>
</file>