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CFCC2B-1A1E-4C46-9EC4-291FDEB0DA8B}" type="datetimeFigureOut">
              <a:rPr lang="en-US" smtClean="0"/>
              <a:t>1/19/2010</a:t>
            </a:fld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BDA3A2-9BB1-4A55-8B9A-5F06F3C18415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FCC2B-1A1E-4C46-9EC4-291FDEB0DA8B}" type="datetimeFigureOut">
              <a:rPr lang="en-US" smtClean="0"/>
              <a:t>1/19/2010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DA3A2-9BB1-4A55-8B9A-5F06F3C1841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FCC2B-1A1E-4C46-9EC4-291FDEB0DA8B}" type="datetimeFigureOut">
              <a:rPr lang="en-US" smtClean="0"/>
              <a:t>1/19/2010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DA3A2-9BB1-4A55-8B9A-5F06F3C1841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FCC2B-1A1E-4C46-9EC4-291FDEB0DA8B}" type="datetimeFigureOut">
              <a:rPr lang="en-US" smtClean="0"/>
              <a:t>1/19/2010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DA3A2-9BB1-4A55-8B9A-5F06F3C1841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CFCC2B-1A1E-4C46-9EC4-291FDEB0DA8B}" type="datetimeFigureOut">
              <a:rPr lang="en-US" smtClean="0"/>
              <a:t>1/19/2010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BDA3A2-9BB1-4A55-8B9A-5F06F3C1841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FCC2B-1A1E-4C46-9EC4-291FDEB0DA8B}" type="datetimeFigureOut">
              <a:rPr lang="en-US" smtClean="0"/>
              <a:t>1/19/2010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EBDA3A2-9BB1-4A55-8B9A-5F06F3C1841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FCC2B-1A1E-4C46-9EC4-291FDEB0DA8B}" type="datetimeFigureOut">
              <a:rPr lang="en-US" smtClean="0"/>
              <a:t>1/19/2010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EBDA3A2-9BB1-4A55-8B9A-5F06F3C1841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FCC2B-1A1E-4C46-9EC4-291FDEB0DA8B}" type="datetimeFigureOut">
              <a:rPr lang="en-US" smtClean="0"/>
              <a:t>1/19/2010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DA3A2-9BB1-4A55-8B9A-5F06F3C1841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CFCC2B-1A1E-4C46-9EC4-291FDEB0DA8B}" type="datetimeFigureOut">
              <a:rPr lang="en-US" smtClean="0"/>
              <a:t>1/19/2010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BDA3A2-9BB1-4A55-8B9A-5F06F3C1841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CFCC2B-1A1E-4C46-9EC4-291FDEB0DA8B}" type="datetimeFigureOut">
              <a:rPr lang="en-US" smtClean="0"/>
              <a:t>1/19/2010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BDA3A2-9BB1-4A55-8B9A-5F06F3C18415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CFCC2B-1A1E-4C46-9EC4-291FDEB0DA8B}" type="datetimeFigureOut">
              <a:rPr lang="en-US" smtClean="0"/>
              <a:t>1/19/2010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EBDA3A2-9BB1-4A55-8B9A-5F06F3C1841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8CFCC2B-1A1E-4C46-9EC4-291FDEB0DA8B}" type="datetimeFigureOut">
              <a:rPr lang="en-US" smtClean="0"/>
              <a:t>1/19/2010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EBDA3A2-9BB1-4A55-8B9A-5F06F3C18415}" type="slidenum">
              <a:rPr lang="en-CA" smtClean="0"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Environment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Part Two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Ozone Layer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Thin layer of oxygen in the atmosphere that blocks UV rays from the sun.</a:t>
            </a:r>
          </a:p>
          <a:p>
            <a:endParaRPr lang="en-CA" dirty="0"/>
          </a:p>
          <a:p>
            <a:r>
              <a:rPr lang="en-CA" dirty="0" smtClean="0"/>
              <a:t>UV harms people, animals, plants and esp. plankton</a:t>
            </a:r>
          </a:p>
          <a:p>
            <a:endParaRPr lang="en-CA" dirty="0"/>
          </a:p>
          <a:p>
            <a:r>
              <a:rPr lang="en-CA" dirty="0" smtClean="0"/>
              <a:t>Ozone layer was/is destroyed by CFCs</a:t>
            </a:r>
          </a:p>
          <a:p>
            <a:pPr lvl="4"/>
            <a:r>
              <a:rPr lang="en-CA" dirty="0" smtClean="0"/>
              <a:t>Chlorofluorocarbons</a:t>
            </a:r>
          </a:p>
          <a:p>
            <a:pPr lvl="6"/>
            <a:r>
              <a:rPr lang="en-CA" dirty="0" smtClean="0"/>
              <a:t>Refrigerators, air conditioners, aerosol spray cans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Montreal Protocol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1987 </a:t>
            </a:r>
          </a:p>
          <a:p>
            <a:endParaRPr lang="en-CA" dirty="0"/>
          </a:p>
          <a:p>
            <a:r>
              <a:rPr lang="en-CA" dirty="0" smtClean="0"/>
              <a:t>Developing countries could use CFCs until 2000</a:t>
            </a:r>
          </a:p>
          <a:p>
            <a:endParaRPr lang="en-CA" dirty="0"/>
          </a:p>
          <a:p>
            <a:r>
              <a:rPr lang="en-CA" dirty="0" smtClean="0"/>
              <a:t>Industrialized nations cut use of CFCs</a:t>
            </a:r>
          </a:p>
          <a:p>
            <a:endParaRPr lang="en-CA" dirty="0"/>
          </a:p>
          <a:p>
            <a:r>
              <a:rPr lang="en-CA" dirty="0" smtClean="0"/>
              <a:t>Still problems today</a:t>
            </a:r>
          </a:p>
          <a:p>
            <a:endParaRPr lang="en-CA" dirty="0"/>
          </a:p>
          <a:p>
            <a:r>
              <a:rPr lang="en-CA" dirty="0" smtClean="0"/>
              <a:t>All CFCs need to be phased out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 Warming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Pg 431</a:t>
            </a:r>
          </a:p>
          <a:p>
            <a:endParaRPr lang="en-CA" dirty="0"/>
          </a:p>
          <a:p>
            <a:r>
              <a:rPr lang="en-CA" dirty="0" smtClean="0"/>
              <a:t>Atmosphere traps heat energy from the sun</a:t>
            </a:r>
          </a:p>
          <a:p>
            <a:endParaRPr lang="en-CA" dirty="0"/>
          </a:p>
          <a:p>
            <a:r>
              <a:rPr lang="en-CA" dirty="0" smtClean="0"/>
              <a:t>Added gases from people?, </a:t>
            </a:r>
            <a:r>
              <a:rPr lang="en-CA" dirty="0" err="1" smtClean="0"/>
              <a:t>vulcanoes</a:t>
            </a:r>
            <a:r>
              <a:rPr lang="en-CA" dirty="0" smtClean="0"/>
              <a:t>, meteor impacts </a:t>
            </a:r>
            <a:r>
              <a:rPr lang="en-CA" dirty="0" err="1" smtClean="0"/>
              <a:t>increse</a:t>
            </a:r>
            <a:r>
              <a:rPr lang="en-CA" dirty="0" smtClean="0"/>
              <a:t> CO2 levels in the atmosphere</a:t>
            </a:r>
          </a:p>
          <a:p>
            <a:pPr>
              <a:buNone/>
            </a:pPr>
            <a:r>
              <a:rPr lang="en-CA" dirty="0" smtClean="0"/>
              <a:t> </a:t>
            </a:r>
          </a:p>
          <a:p>
            <a:r>
              <a:rPr lang="en-CA" dirty="0" smtClean="0"/>
              <a:t> more heat energy is trapped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Temperature increases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Effects may include</a:t>
            </a:r>
          </a:p>
          <a:p>
            <a:pPr lvl="2"/>
            <a:r>
              <a:rPr lang="en-CA" dirty="0" smtClean="0"/>
              <a:t>More violent storms</a:t>
            </a:r>
          </a:p>
          <a:p>
            <a:pPr lvl="2"/>
            <a:r>
              <a:rPr lang="en-CA" dirty="0" smtClean="0"/>
              <a:t>Melting glaciers</a:t>
            </a:r>
          </a:p>
          <a:p>
            <a:pPr lvl="2"/>
            <a:r>
              <a:rPr lang="en-CA" dirty="0" smtClean="0"/>
              <a:t>Polar ice caps</a:t>
            </a:r>
          </a:p>
          <a:p>
            <a:pPr lvl="2"/>
            <a:r>
              <a:rPr lang="en-CA" dirty="0" smtClean="0"/>
              <a:t>Increased sea levels</a:t>
            </a:r>
          </a:p>
          <a:p>
            <a:pPr lvl="2"/>
            <a:r>
              <a:rPr lang="en-CA" dirty="0" smtClean="0"/>
              <a:t>Plant and animal life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Canada and Global Warming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Problems in the North</a:t>
            </a:r>
          </a:p>
          <a:p>
            <a:pPr lvl="2"/>
            <a:r>
              <a:rPr lang="en-CA" dirty="0" smtClean="0"/>
              <a:t>Polar Bears</a:t>
            </a:r>
          </a:p>
          <a:p>
            <a:pPr lvl="2"/>
            <a:r>
              <a:rPr lang="en-CA" dirty="0" smtClean="0"/>
              <a:t>Earlier spring</a:t>
            </a:r>
          </a:p>
          <a:p>
            <a:pPr lvl="2"/>
            <a:r>
              <a:rPr lang="en-CA" dirty="0" smtClean="0"/>
              <a:t>Loss of permafrost = shrinking shorelines</a:t>
            </a:r>
          </a:p>
          <a:p>
            <a:pPr lvl="2"/>
            <a:r>
              <a:rPr lang="en-CA" dirty="0" smtClean="0"/>
              <a:t>Warmer waters and fewer plankton=less salmon</a:t>
            </a:r>
          </a:p>
          <a:p>
            <a:pPr lvl="2"/>
            <a:r>
              <a:rPr lang="en-CA" dirty="0" smtClean="0"/>
              <a:t>Tourism/ Winter sports</a:t>
            </a:r>
          </a:p>
          <a:p>
            <a:pPr lvl="2"/>
            <a:r>
              <a:rPr lang="en-CA" dirty="0" smtClean="0"/>
              <a:t>Forest fires/ drought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Kyoto Protocol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Reduce greenhouse emissions by 6% by 2012</a:t>
            </a:r>
          </a:p>
          <a:p>
            <a:endParaRPr lang="en-CA" dirty="0"/>
          </a:p>
          <a:p>
            <a:r>
              <a:rPr lang="en-CA" dirty="0" smtClean="0"/>
              <a:t>We are nowhere near reaching this goal!!!!</a:t>
            </a:r>
          </a:p>
          <a:p>
            <a:endParaRPr lang="en-CA" dirty="0"/>
          </a:p>
          <a:p>
            <a:r>
              <a:rPr lang="en-CA" dirty="0" smtClean="0"/>
              <a:t>Which province has come under fire lately for its greenhouse gas emissions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2948728FD84B478F335AD6A0D719A5" ma:contentTypeVersion="1" ma:contentTypeDescription="Create a new document." ma:contentTypeScope="" ma:versionID="1b213ee5d08ade6351e9ab57a5cc986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A9A7192-7A35-44F4-BB48-3F44CD578D3B}"/>
</file>

<file path=customXml/itemProps2.xml><?xml version="1.0" encoding="utf-8"?>
<ds:datastoreItem xmlns:ds="http://schemas.openxmlformats.org/officeDocument/2006/customXml" ds:itemID="{2FF79B40-1A3F-4800-9B03-1CD91203D1AC}"/>
</file>

<file path=customXml/itemProps3.xml><?xml version="1.0" encoding="utf-8"?>
<ds:datastoreItem xmlns:ds="http://schemas.openxmlformats.org/officeDocument/2006/customXml" ds:itemID="{A31A8AD6-11EB-4600-9747-F3BCB736A610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191</TotalTime>
  <Words>187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Environment </vt:lpstr>
      <vt:lpstr>Ozone Layer</vt:lpstr>
      <vt:lpstr>Montreal Protocol</vt:lpstr>
      <vt:lpstr>Global Warming</vt:lpstr>
      <vt:lpstr>Slide 5</vt:lpstr>
      <vt:lpstr>Canada and Global Warming</vt:lpstr>
      <vt:lpstr>Kyoto Protocol</vt:lpstr>
      <vt:lpstr>Slide 8</vt:lpstr>
    </vt:vector>
  </TitlesOfParts>
  <Company>School District #43 (Coquitlam)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 </dc:title>
  <dc:creator>kaross</dc:creator>
  <cp:lastModifiedBy>kaross</cp:lastModifiedBy>
  <cp:revision>2</cp:revision>
  <dcterms:created xsi:type="dcterms:W3CDTF">2010-01-19T19:50:31Z</dcterms:created>
  <dcterms:modified xsi:type="dcterms:W3CDTF">2010-01-19T23:01:57Z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0x010100E92948728FD84B478F335AD6A0D719A5</vt:lpwstr>
  </property>
</Properties>
</file>