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FD789D0-0AD1-4A1B-8382-DC736235AE42}" type="datetimeFigureOut">
              <a:rPr lang="en-US" smtClean="0"/>
              <a:pPr/>
              <a:t>6/3/2010</a:t>
            </a:fld>
            <a:endParaRPr lang="en-C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5262DE3-F822-4E89-9A42-19E91564BF8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D789D0-0AD1-4A1B-8382-DC736235AE42}" type="datetimeFigureOut">
              <a:rPr lang="en-US" smtClean="0"/>
              <a:pPr/>
              <a:t>6/3/2010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262DE3-F822-4E89-9A42-19E91564BF8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D789D0-0AD1-4A1B-8382-DC736235AE42}" type="datetimeFigureOut">
              <a:rPr lang="en-US" smtClean="0"/>
              <a:pPr/>
              <a:t>6/3/2010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262DE3-F822-4E89-9A42-19E91564BF8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D789D0-0AD1-4A1B-8382-DC736235AE42}" type="datetimeFigureOut">
              <a:rPr lang="en-US" smtClean="0"/>
              <a:pPr/>
              <a:t>6/3/2010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262DE3-F822-4E89-9A42-19E91564BF8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FD789D0-0AD1-4A1B-8382-DC736235AE42}" type="datetimeFigureOut">
              <a:rPr lang="en-US" smtClean="0"/>
              <a:pPr/>
              <a:t>6/3/2010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5262DE3-F822-4E89-9A42-19E91564BF8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D789D0-0AD1-4A1B-8382-DC736235AE42}" type="datetimeFigureOut">
              <a:rPr lang="en-US" smtClean="0"/>
              <a:pPr/>
              <a:t>6/3/2010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5262DE3-F822-4E89-9A42-19E91564BF8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D789D0-0AD1-4A1B-8382-DC736235AE42}" type="datetimeFigureOut">
              <a:rPr lang="en-US" smtClean="0"/>
              <a:pPr/>
              <a:t>6/3/2010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5262DE3-F822-4E89-9A42-19E91564BF8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D789D0-0AD1-4A1B-8382-DC736235AE42}" type="datetimeFigureOut">
              <a:rPr lang="en-US" smtClean="0"/>
              <a:pPr/>
              <a:t>6/3/2010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262DE3-F822-4E89-9A42-19E91564BF8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D789D0-0AD1-4A1B-8382-DC736235AE42}" type="datetimeFigureOut">
              <a:rPr lang="en-US" smtClean="0"/>
              <a:pPr/>
              <a:t>6/3/2010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262DE3-F822-4E89-9A42-19E91564BF8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FD789D0-0AD1-4A1B-8382-DC736235AE42}" type="datetimeFigureOut">
              <a:rPr lang="en-US" smtClean="0"/>
              <a:pPr/>
              <a:t>6/3/2010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5262DE3-F822-4E89-9A42-19E91564BF8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FD789D0-0AD1-4A1B-8382-DC736235AE42}" type="datetimeFigureOut">
              <a:rPr lang="en-US" smtClean="0"/>
              <a:pPr/>
              <a:t>6/3/2010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5262DE3-F822-4E89-9A42-19E91564BF8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FD789D0-0AD1-4A1B-8382-DC736235AE42}" type="datetimeFigureOut">
              <a:rPr lang="en-US" smtClean="0"/>
              <a:pPr/>
              <a:t>6/3/2010</a:t>
            </a:fld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5262DE3-F822-4E89-9A42-19E91564BF8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Population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Part Two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Historically birth and death rates were high</a:t>
            </a:r>
          </a:p>
          <a:p>
            <a:endParaRPr lang="en-CA" dirty="0"/>
          </a:p>
          <a:p>
            <a:r>
              <a:rPr lang="en-CA" dirty="0" smtClean="0"/>
              <a:t>Families needed to have many children to ensure that a few survived </a:t>
            </a:r>
          </a:p>
          <a:p>
            <a:endParaRPr lang="en-CA" dirty="0"/>
          </a:p>
          <a:p>
            <a:r>
              <a:rPr lang="en-CA" dirty="0" smtClean="0"/>
              <a:t>Poor sanitary conditions, medical care, and nutrition lead to low life expectancy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This is still true in many developing countries today</a:t>
            </a:r>
          </a:p>
          <a:p>
            <a:endParaRPr lang="en-CA" dirty="0"/>
          </a:p>
          <a:p>
            <a:r>
              <a:rPr lang="en-CA" dirty="0" smtClean="0"/>
              <a:t>However, in the West death rates have declined and now  more people live to become parents themselves</a:t>
            </a:r>
          </a:p>
          <a:p>
            <a:endParaRPr lang="en-CA" dirty="0"/>
          </a:p>
          <a:p>
            <a:r>
              <a:rPr lang="en-CA" dirty="0" smtClean="0"/>
              <a:t>In the West falling death rates have met falling birth rates.</a:t>
            </a:r>
            <a:r>
              <a:rPr lang="en-CA" dirty="0"/>
              <a:t> </a:t>
            </a:r>
            <a:r>
              <a:rPr lang="en-CA" dirty="0" smtClean="0"/>
              <a:t>Demographers are not completely sure why.</a:t>
            </a:r>
          </a:p>
          <a:p>
            <a:endParaRPr lang="en-CA" dirty="0"/>
          </a:p>
          <a:p>
            <a:r>
              <a:rPr lang="en-CA" dirty="0" smtClean="0"/>
              <a:t>What do you think? Why are fewer babies being born in western developed countries?</a:t>
            </a:r>
          </a:p>
          <a:p>
            <a:endParaRPr lang="en-CA" dirty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Some point at economic prosperity</a:t>
            </a:r>
          </a:p>
          <a:p>
            <a:pPr lvl="4"/>
            <a:r>
              <a:rPr lang="en-CA" dirty="0" smtClean="0"/>
              <a:t>Better education</a:t>
            </a:r>
          </a:p>
          <a:p>
            <a:pPr lvl="4"/>
            <a:r>
              <a:rPr lang="en-CA" dirty="0" smtClean="0"/>
              <a:t>Standard of living</a:t>
            </a:r>
          </a:p>
          <a:p>
            <a:pPr lvl="4"/>
            <a:r>
              <a:rPr lang="en-CA" dirty="0" smtClean="0"/>
              <a:t>Generally more power for women</a:t>
            </a:r>
          </a:p>
          <a:p>
            <a:pPr lvl="4"/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After WWII WHO and other aid programs, </a:t>
            </a:r>
            <a:r>
              <a:rPr lang="en-CA" b="1" dirty="0" smtClean="0"/>
              <a:t>improved</a:t>
            </a:r>
            <a:r>
              <a:rPr lang="en-CA" dirty="0" smtClean="0"/>
              <a:t> health care in many developing countries</a:t>
            </a:r>
          </a:p>
          <a:p>
            <a:endParaRPr lang="en-CA" dirty="0"/>
          </a:p>
          <a:p>
            <a:r>
              <a:rPr lang="en-CA" dirty="0" smtClean="0"/>
              <a:t>More children are surviving to adulthood, and their populations are growing exponentially</a:t>
            </a:r>
          </a:p>
          <a:p>
            <a:endParaRPr lang="en-CA" dirty="0"/>
          </a:p>
          <a:p>
            <a:r>
              <a:rPr lang="en-CA" dirty="0" smtClean="0"/>
              <a:t>What problems does this create?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Based on western history, demographers predict that developing countries are in a period of transition and that their DR and BR will decrease. </a:t>
            </a:r>
            <a:r>
              <a:rPr lang="en-CA" b="1" dirty="0" smtClean="0"/>
              <a:t>Demographic transition (324)</a:t>
            </a:r>
            <a:endParaRPr lang="en-C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Dependency ratio</a:t>
            </a:r>
          </a:p>
          <a:p>
            <a:pPr lvl="2"/>
            <a:r>
              <a:rPr lang="en-CA" dirty="0" smtClean="0"/>
              <a:t>Proportion of the population being supported by working age persons</a:t>
            </a:r>
          </a:p>
          <a:p>
            <a:pPr lvl="5"/>
            <a:r>
              <a:rPr lang="en-CA" dirty="0" smtClean="0"/>
              <a:t>0-15,15-64, 65- </a:t>
            </a:r>
            <a:r>
              <a:rPr lang="en-CA" dirty="0" smtClean="0">
                <a:sym typeface="Wingdings" pitchFamily="2" charset="2"/>
              </a:rPr>
              <a:t></a:t>
            </a:r>
          </a:p>
          <a:p>
            <a:pPr lvl="5"/>
            <a:endParaRPr lang="en-CA" dirty="0">
              <a:sym typeface="Wingdings" pitchFamily="2" charset="2"/>
            </a:endParaRPr>
          </a:p>
          <a:p>
            <a:pPr lvl="5"/>
            <a:endParaRPr lang="en-CA" dirty="0" smtClean="0">
              <a:sym typeface="Wingdings" pitchFamily="2" charset="2"/>
            </a:endParaRPr>
          </a:p>
          <a:p>
            <a:pPr lvl="5"/>
            <a:r>
              <a:rPr lang="en-CA" dirty="0" smtClean="0">
                <a:sym typeface="Wingdings" pitchFamily="2" charset="2"/>
              </a:rPr>
              <a:t>1996 in Canada =33%</a:t>
            </a:r>
          </a:p>
          <a:p>
            <a:pPr lvl="5"/>
            <a:r>
              <a:rPr lang="en-CA" dirty="0" smtClean="0">
                <a:sym typeface="Wingdings" pitchFamily="2" charset="2"/>
              </a:rPr>
              <a:t>Baby Boomers????!!!!</a:t>
            </a:r>
          </a:p>
          <a:p>
            <a:pPr lvl="5">
              <a:buNone/>
            </a:pPr>
            <a:r>
              <a:rPr lang="en-CA" dirty="0" smtClean="0">
                <a:sym typeface="Wingdings" pitchFamily="2" charset="2"/>
              </a:rPr>
              <a:t>Japan oldest population in the world</a:t>
            </a:r>
            <a:endParaRPr lang="en-CA" dirty="0">
              <a:sym typeface="Wingdings" pitchFamily="2" charset="2"/>
            </a:endParaRPr>
          </a:p>
          <a:p>
            <a:pPr lvl="5">
              <a:buNone/>
            </a:pPr>
            <a:r>
              <a:rPr lang="en-CA" b="1" dirty="0" smtClean="0">
                <a:sym typeface="Wingdings" pitchFamily="2" charset="2"/>
              </a:rPr>
              <a:t>What problems could difficulties here create?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Population Pyramids (326)</a:t>
            </a:r>
          </a:p>
          <a:p>
            <a:endParaRPr lang="en-CA" dirty="0"/>
          </a:p>
          <a:p>
            <a:r>
              <a:rPr lang="en-CA" dirty="0" smtClean="0"/>
              <a:t>Canada’s Population</a:t>
            </a:r>
          </a:p>
          <a:p>
            <a:pPr lvl="2"/>
            <a:r>
              <a:rPr lang="en-CA" dirty="0" smtClean="0"/>
              <a:t>Birth rates have declined over the last century</a:t>
            </a:r>
          </a:p>
          <a:p>
            <a:pPr lvl="2"/>
            <a:r>
              <a:rPr lang="en-CA" dirty="0" smtClean="0"/>
              <a:t>Immigration is used to increase population</a:t>
            </a:r>
          </a:p>
          <a:p>
            <a:pPr lvl="4"/>
            <a:r>
              <a:rPr lang="en-CA" dirty="0" smtClean="0"/>
              <a:t>Goal is to have annual immigration = 1% of the population</a:t>
            </a:r>
          </a:p>
          <a:p>
            <a:pPr lvl="4"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Global Population Distribution </a:t>
            </a:r>
          </a:p>
          <a:p>
            <a:pPr lvl="4"/>
            <a:r>
              <a:rPr lang="en-CA" dirty="0" smtClean="0"/>
              <a:t>What is needed to form a </a:t>
            </a:r>
            <a:r>
              <a:rPr lang="en-CA" dirty="0" smtClean="0"/>
              <a:t>settlement 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/>
              <a:t>90 % of the population is on 20 % of the land</a:t>
            </a:r>
          </a:p>
          <a:p>
            <a:endParaRPr lang="en-CA" dirty="0"/>
          </a:p>
          <a:p>
            <a:r>
              <a:rPr lang="en-CA" dirty="0" smtClean="0"/>
              <a:t>2/3 people live with in 500km of the ocean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2948728FD84B478F335AD6A0D719A5" ma:contentTypeVersion="1" ma:contentTypeDescription="Create a new document." ma:contentTypeScope="" ma:versionID="1b213ee5d08ade6351e9ab57a5cc986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53f2d8843fd2aa64b81f9e8c63a661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F81BE982-5C22-4849-9F8A-DA43F5E932EF}"/>
</file>

<file path=customXml/itemProps2.xml><?xml version="1.0" encoding="utf-8"?>
<ds:datastoreItem xmlns:ds="http://schemas.openxmlformats.org/officeDocument/2006/customXml" ds:itemID="{2DFB3C61-2F64-4D5B-AC15-EF722F9497F7}"/>
</file>

<file path=customXml/itemProps3.xml><?xml version="1.0" encoding="utf-8"?>
<ds:datastoreItem xmlns:ds="http://schemas.openxmlformats.org/officeDocument/2006/customXml" ds:itemID="{11BD94F9-04AA-451B-A1D3-E176BFEA03C2}"/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268</TotalTime>
  <Words>279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Foundry</vt:lpstr>
      <vt:lpstr>Population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School District #43 (Coquitlam)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</dc:title>
  <dc:creator>kaross</dc:creator>
  <cp:lastModifiedBy>kaross</cp:lastModifiedBy>
  <cp:revision>5</cp:revision>
  <dcterms:created xsi:type="dcterms:W3CDTF">2010-01-05T19:40:59Z</dcterms:created>
  <dcterms:modified xsi:type="dcterms:W3CDTF">2010-06-03T21:44:36Z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0x010100E92948728FD84B478F335AD6A0D719A5</vt:lpwstr>
  </property>
</Properties>
</file>