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9" r:id="rId5"/>
    <p:sldId id="271" r:id="rId6"/>
    <p:sldId id="274" r:id="rId7"/>
    <p:sldId id="270" r:id="rId8"/>
    <p:sldId id="267" r:id="rId9"/>
    <p:sldId id="27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13797-C37F-47E0-AAA7-D84A230EDDEB}" v="34" dt="2018-12-21T16:53:23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4044B-0D87-4B04-8B06-303795A9A395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EDE4A2-E9C8-4CD1-882D-03B6C9EE0E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Windows and Mirrors</a:t>
          </a:r>
          <a:endParaRPr lang="en-US"/>
        </a:p>
      </dgm:t>
    </dgm:pt>
    <dgm:pt modelId="{08B3E6E7-33BF-45E1-B1A6-057A6740340F}" type="parTrans" cxnId="{B5C0C27F-28EC-4192-B8EC-51849B42E50A}">
      <dgm:prSet/>
      <dgm:spPr/>
      <dgm:t>
        <a:bodyPr/>
        <a:lstStyle/>
        <a:p>
          <a:endParaRPr lang="en-US"/>
        </a:p>
      </dgm:t>
    </dgm:pt>
    <dgm:pt modelId="{0BF7644D-D10D-47C7-B577-391970A9A21D}" type="sibTrans" cxnId="{B5C0C27F-28EC-4192-B8EC-51849B42E50A}">
      <dgm:prSet/>
      <dgm:spPr/>
      <dgm:t>
        <a:bodyPr/>
        <a:lstStyle/>
        <a:p>
          <a:endParaRPr lang="en-US"/>
        </a:p>
      </dgm:t>
    </dgm:pt>
    <dgm:pt modelId="{BE3567DE-8E46-4A5C-AA71-AB16798E69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Middle School Favorites from Summit Students</a:t>
          </a:r>
          <a:endParaRPr lang="en-US"/>
        </a:p>
      </dgm:t>
    </dgm:pt>
    <dgm:pt modelId="{D0E029A9-8325-462C-8635-1DA45241B4CF}" type="parTrans" cxnId="{DBEE50DD-0022-4D5F-8B61-B77C9447991F}">
      <dgm:prSet/>
      <dgm:spPr/>
      <dgm:t>
        <a:bodyPr/>
        <a:lstStyle/>
        <a:p>
          <a:endParaRPr lang="en-US"/>
        </a:p>
      </dgm:t>
    </dgm:pt>
    <dgm:pt modelId="{094ABB99-5874-4290-B769-3CE8196816B4}" type="sibTrans" cxnId="{DBEE50DD-0022-4D5F-8B61-B77C9447991F}">
      <dgm:prSet/>
      <dgm:spPr/>
      <dgm:t>
        <a:bodyPr/>
        <a:lstStyle/>
        <a:p>
          <a:endParaRPr lang="en-US"/>
        </a:p>
      </dgm:t>
    </dgm:pt>
    <dgm:pt modelId="{709B9742-E793-4180-B103-B6ECDA465A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Links to websites</a:t>
          </a:r>
          <a:endParaRPr lang="en-US"/>
        </a:p>
      </dgm:t>
    </dgm:pt>
    <dgm:pt modelId="{C4E717A2-8CA0-4285-90E5-47D0C7812C48}" type="parTrans" cxnId="{63730022-7F31-40A2-BADD-11124A7E308E}">
      <dgm:prSet/>
      <dgm:spPr/>
      <dgm:t>
        <a:bodyPr/>
        <a:lstStyle/>
        <a:p>
          <a:endParaRPr lang="en-US"/>
        </a:p>
      </dgm:t>
    </dgm:pt>
    <dgm:pt modelId="{BE45A835-46E0-4576-819F-2F444C9FA37F}" type="sibTrans" cxnId="{63730022-7F31-40A2-BADD-11124A7E308E}">
      <dgm:prSet/>
      <dgm:spPr/>
      <dgm:t>
        <a:bodyPr/>
        <a:lstStyle/>
        <a:p>
          <a:endParaRPr lang="en-US"/>
        </a:p>
      </dgm:t>
    </dgm:pt>
    <dgm:pt modelId="{A520E5DD-BCA3-48D5-BD05-B83E4B6B9F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New reads to consider</a:t>
          </a:r>
          <a:endParaRPr lang="en-US"/>
        </a:p>
      </dgm:t>
    </dgm:pt>
    <dgm:pt modelId="{18AB091E-7AAC-422B-B9B9-4C9C19D834A8}" type="sibTrans" cxnId="{8221F265-8A47-4B21-87DB-49A04B581AAD}">
      <dgm:prSet/>
      <dgm:spPr/>
      <dgm:t>
        <a:bodyPr/>
        <a:lstStyle/>
        <a:p>
          <a:endParaRPr lang="en-US"/>
        </a:p>
      </dgm:t>
    </dgm:pt>
    <dgm:pt modelId="{5BEF2DE8-BD82-4565-8918-45B2F5812514}" type="parTrans" cxnId="{8221F265-8A47-4B21-87DB-49A04B581AAD}">
      <dgm:prSet/>
      <dgm:spPr/>
      <dgm:t>
        <a:bodyPr/>
        <a:lstStyle/>
        <a:p>
          <a:endParaRPr lang="en-US"/>
        </a:p>
      </dgm:t>
    </dgm:pt>
    <dgm:pt modelId="{E1E96D32-F841-40E9-9E0C-90E972FE57D4}" type="pres">
      <dgm:prSet presAssocID="{5224044B-0D87-4B04-8B06-303795A9A395}" presName="root" presStyleCnt="0">
        <dgm:presLayoutVars>
          <dgm:dir/>
          <dgm:resizeHandles val="exact"/>
        </dgm:presLayoutVars>
      </dgm:prSet>
      <dgm:spPr/>
    </dgm:pt>
    <dgm:pt modelId="{7244BE7F-425F-45EB-8D2E-6778BFEFBDE9}" type="pres">
      <dgm:prSet presAssocID="{90EDE4A2-E9C8-4CD1-882D-03B6C9EE0EC9}" presName="compNode" presStyleCnt="0"/>
      <dgm:spPr/>
    </dgm:pt>
    <dgm:pt modelId="{E96FC9EC-0961-4596-96C9-5985FAE8A428}" type="pres">
      <dgm:prSet presAssocID="{90EDE4A2-E9C8-4CD1-882D-03B6C9EE0EC9}" presName="bgRect" presStyleLbl="bgShp" presStyleIdx="0" presStyleCnt="4"/>
      <dgm:spPr/>
    </dgm:pt>
    <dgm:pt modelId="{C341A93B-2266-40D1-8619-0C5D033C8AEC}" type="pres">
      <dgm:prSet presAssocID="{90EDE4A2-E9C8-4CD1-882D-03B6C9EE0E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9E127F6-7BA7-46ED-A04D-425D4A40801C}" type="pres">
      <dgm:prSet presAssocID="{90EDE4A2-E9C8-4CD1-882D-03B6C9EE0EC9}" presName="spaceRect" presStyleCnt="0"/>
      <dgm:spPr/>
    </dgm:pt>
    <dgm:pt modelId="{C709EA33-740E-449C-9B20-127A0E728650}" type="pres">
      <dgm:prSet presAssocID="{90EDE4A2-E9C8-4CD1-882D-03B6C9EE0EC9}" presName="parTx" presStyleLbl="revTx" presStyleIdx="0" presStyleCnt="4">
        <dgm:presLayoutVars>
          <dgm:chMax val="0"/>
          <dgm:chPref val="0"/>
        </dgm:presLayoutVars>
      </dgm:prSet>
      <dgm:spPr/>
    </dgm:pt>
    <dgm:pt modelId="{9A791656-35A7-4251-B150-7D863312B8AF}" type="pres">
      <dgm:prSet presAssocID="{0BF7644D-D10D-47C7-B577-391970A9A21D}" presName="sibTrans" presStyleCnt="0"/>
      <dgm:spPr/>
    </dgm:pt>
    <dgm:pt modelId="{B32DB780-1868-42F4-B018-318379561005}" type="pres">
      <dgm:prSet presAssocID="{BE3567DE-8E46-4A5C-AA71-AB16798E69A6}" presName="compNode" presStyleCnt="0"/>
      <dgm:spPr/>
    </dgm:pt>
    <dgm:pt modelId="{B5E4C25B-756D-4C96-9906-3359D4C1E75A}" type="pres">
      <dgm:prSet presAssocID="{BE3567DE-8E46-4A5C-AA71-AB16798E69A6}" presName="bgRect" presStyleLbl="bgShp" presStyleIdx="1" presStyleCnt="4"/>
      <dgm:spPr/>
    </dgm:pt>
    <dgm:pt modelId="{995CB58B-6463-4EBE-BFB7-A56E09F0C4EF}" type="pres">
      <dgm:prSet presAssocID="{BE3567DE-8E46-4A5C-AA71-AB16798E69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CF8823DE-C63C-40EE-B6E6-CCCF57DD8CB0}" type="pres">
      <dgm:prSet presAssocID="{BE3567DE-8E46-4A5C-AA71-AB16798E69A6}" presName="spaceRect" presStyleCnt="0"/>
      <dgm:spPr/>
    </dgm:pt>
    <dgm:pt modelId="{B1C51619-7D45-4828-B3F7-A4F3EFFF5871}" type="pres">
      <dgm:prSet presAssocID="{BE3567DE-8E46-4A5C-AA71-AB16798E69A6}" presName="parTx" presStyleLbl="revTx" presStyleIdx="1" presStyleCnt="4">
        <dgm:presLayoutVars>
          <dgm:chMax val="0"/>
          <dgm:chPref val="0"/>
        </dgm:presLayoutVars>
      </dgm:prSet>
      <dgm:spPr/>
    </dgm:pt>
    <dgm:pt modelId="{B093019B-95CC-4D4B-A7C3-116C800C5388}" type="pres">
      <dgm:prSet presAssocID="{094ABB99-5874-4290-B769-3CE8196816B4}" presName="sibTrans" presStyleCnt="0"/>
      <dgm:spPr/>
    </dgm:pt>
    <dgm:pt modelId="{EDC24B79-B756-43CE-AC99-8F0A55A12600}" type="pres">
      <dgm:prSet presAssocID="{A520E5DD-BCA3-48D5-BD05-B83E4B6B9FDB}" presName="compNode" presStyleCnt="0"/>
      <dgm:spPr/>
    </dgm:pt>
    <dgm:pt modelId="{2AC4DDCE-EAC2-40ED-9F5E-E0AD6FF3D206}" type="pres">
      <dgm:prSet presAssocID="{A520E5DD-BCA3-48D5-BD05-B83E4B6B9FDB}" presName="bgRect" presStyleLbl="bgShp" presStyleIdx="2" presStyleCnt="4"/>
      <dgm:spPr/>
    </dgm:pt>
    <dgm:pt modelId="{F6FE4B96-0F5B-4B14-9D23-9C3FD817815E}" type="pres">
      <dgm:prSet presAssocID="{A520E5DD-BCA3-48D5-BD05-B83E4B6B9F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4DE06C1-0D26-4AC3-B139-F79D3E8E566D}" type="pres">
      <dgm:prSet presAssocID="{A520E5DD-BCA3-48D5-BD05-B83E4B6B9FDB}" presName="spaceRect" presStyleCnt="0"/>
      <dgm:spPr/>
    </dgm:pt>
    <dgm:pt modelId="{EEC89B7D-50ED-4640-84E1-EE3B8A8CD76D}" type="pres">
      <dgm:prSet presAssocID="{A520E5DD-BCA3-48D5-BD05-B83E4B6B9FDB}" presName="parTx" presStyleLbl="revTx" presStyleIdx="2" presStyleCnt="4">
        <dgm:presLayoutVars>
          <dgm:chMax val="0"/>
          <dgm:chPref val="0"/>
        </dgm:presLayoutVars>
      </dgm:prSet>
      <dgm:spPr/>
    </dgm:pt>
    <dgm:pt modelId="{6FD79FC1-FF45-4614-954C-C583B4567B3E}" type="pres">
      <dgm:prSet presAssocID="{18AB091E-7AAC-422B-B9B9-4C9C19D834A8}" presName="sibTrans" presStyleCnt="0"/>
      <dgm:spPr/>
    </dgm:pt>
    <dgm:pt modelId="{7DBB6127-B9CF-40D4-9BFB-06BAD3BA4764}" type="pres">
      <dgm:prSet presAssocID="{709B9742-E793-4180-B103-B6ECDA465A2E}" presName="compNode" presStyleCnt="0"/>
      <dgm:spPr/>
    </dgm:pt>
    <dgm:pt modelId="{A274C3D0-D485-47F7-BA0D-4DCFBC587BBC}" type="pres">
      <dgm:prSet presAssocID="{709B9742-E793-4180-B103-B6ECDA465A2E}" presName="bgRect" presStyleLbl="bgShp" presStyleIdx="3" presStyleCnt="4"/>
      <dgm:spPr/>
    </dgm:pt>
    <dgm:pt modelId="{0828936B-CE46-4596-8825-833D0CA4C2AF}" type="pres">
      <dgm:prSet presAssocID="{709B9742-E793-4180-B103-B6ECDA465A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4A3B2FB2-F759-497D-94FB-1D0F9CE8035A}" type="pres">
      <dgm:prSet presAssocID="{709B9742-E793-4180-B103-B6ECDA465A2E}" presName="spaceRect" presStyleCnt="0"/>
      <dgm:spPr/>
    </dgm:pt>
    <dgm:pt modelId="{5159E9E8-8753-464D-B9A8-6FEA94AFC42C}" type="pres">
      <dgm:prSet presAssocID="{709B9742-E793-4180-B103-B6ECDA465A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3730022-7F31-40A2-BADD-11124A7E308E}" srcId="{5224044B-0D87-4B04-8B06-303795A9A395}" destId="{709B9742-E793-4180-B103-B6ECDA465A2E}" srcOrd="3" destOrd="0" parTransId="{C4E717A2-8CA0-4285-90E5-47D0C7812C48}" sibTransId="{BE45A835-46E0-4576-819F-2F444C9FA37F}"/>
    <dgm:cxn modelId="{8F223B40-193C-4D4E-82FC-BFE0BBACEACC}" type="presOf" srcId="{90EDE4A2-E9C8-4CD1-882D-03B6C9EE0EC9}" destId="{C709EA33-740E-449C-9B20-127A0E728650}" srcOrd="0" destOrd="0" presId="urn:microsoft.com/office/officeart/2018/2/layout/IconVerticalSolidList"/>
    <dgm:cxn modelId="{8221F265-8A47-4B21-87DB-49A04B581AAD}" srcId="{5224044B-0D87-4B04-8B06-303795A9A395}" destId="{A520E5DD-BCA3-48D5-BD05-B83E4B6B9FDB}" srcOrd="2" destOrd="0" parTransId="{5BEF2DE8-BD82-4565-8918-45B2F5812514}" sibTransId="{18AB091E-7AAC-422B-B9B9-4C9C19D834A8}"/>
    <dgm:cxn modelId="{9B913948-7846-4A4A-99A4-9F3B4E112232}" type="presOf" srcId="{BE3567DE-8E46-4A5C-AA71-AB16798E69A6}" destId="{B1C51619-7D45-4828-B3F7-A4F3EFFF5871}" srcOrd="0" destOrd="0" presId="urn:microsoft.com/office/officeart/2018/2/layout/IconVerticalSolidList"/>
    <dgm:cxn modelId="{8CF88470-835B-4D80-B9E2-A298C0AEF3AE}" type="presOf" srcId="{709B9742-E793-4180-B103-B6ECDA465A2E}" destId="{5159E9E8-8753-464D-B9A8-6FEA94AFC42C}" srcOrd="0" destOrd="0" presId="urn:microsoft.com/office/officeart/2018/2/layout/IconVerticalSolidList"/>
    <dgm:cxn modelId="{B5C0C27F-28EC-4192-B8EC-51849B42E50A}" srcId="{5224044B-0D87-4B04-8B06-303795A9A395}" destId="{90EDE4A2-E9C8-4CD1-882D-03B6C9EE0EC9}" srcOrd="0" destOrd="0" parTransId="{08B3E6E7-33BF-45E1-B1A6-057A6740340F}" sibTransId="{0BF7644D-D10D-47C7-B577-391970A9A21D}"/>
    <dgm:cxn modelId="{A4ED37B7-F94B-450A-8793-E9BF95128294}" type="presOf" srcId="{A520E5DD-BCA3-48D5-BD05-B83E4B6B9FDB}" destId="{EEC89B7D-50ED-4640-84E1-EE3B8A8CD76D}" srcOrd="0" destOrd="0" presId="urn:microsoft.com/office/officeart/2018/2/layout/IconVerticalSolidList"/>
    <dgm:cxn modelId="{5FBA4BCC-C4E9-4E9A-B2C9-D32780C54D58}" type="presOf" srcId="{5224044B-0D87-4B04-8B06-303795A9A395}" destId="{E1E96D32-F841-40E9-9E0C-90E972FE57D4}" srcOrd="0" destOrd="0" presId="urn:microsoft.com/office/officeart/2018/2/layout/IconVerticalSolidList"/>
    <dgm:cxn modelId="{DBEE50DD-0022-4D5F-8B61-B77C9447991F}" srcId="{5224044B-0D87-4B04-8B06-303795A9A395}" destId="{BE3567DE-8E46-4A5C-AA71-AB16798E69A6}" srcOrd="1" destOrd="0" parTransId="{D0E029A9-8325-462C-8635-1DA45241B4CF}" sibTransId="{094ABB99-5874-4290-B769-3CE8196816B4}"/>
    <dgm:cxn modelId="{A3123723-18AB-4E55-9129-A3108C38E1D8}" type="presParOf" srcId="{E1E96D32-F841-40E9-9E0C-90E972FE57D4}" destId="{7244BE7F-425F-45EB-8D2E-6778BFEFBDE9}" srcOrd="0" destOrd="0" presId="urn:microsoft.com/office/officeart/2018/2/layout/IconVerticalSolidList"/>
    <dgm:cxn modelId="{7E26238A-B501-42E6-A7E9-044F0B912DE8}" type="presParOf" srcId="{7244BE7F-425F-45EB-8D2E-6778BFEFBDE9}" destId="{E96FC9EC-0961-4596-96C9-5985FAE8A428}" srcOrd="0" destOrd="0" presId="urn:microsoft.com/office/officeart/2018/2/layout/IconVerticalSolidList"/>
    <dgm:cxn modelId="{7AAB4BF8-4FF4-48CF-A652-18241296F15B}" type="presParOf" srcId="{7244BE7F-425F-45EB-8D2E-6778BFEFBDE9}" destId="{C341A93B-2266-40D1-8619-0C5D033C8AEC}" srcOrd="1" destOrd="0" presId="urn:microsoft.com/office/officeart/2018/2/layout/IconVerticalSolidList"/>
    <dgm:cxn modelId="{F74411D9-8609-429F-9720-749C44AC12C0}" type="presParOf" srcId="{7244BE7F-425F-45EB-8D2E-6778BFEFBDE9}" destId="{A9E127F6-7BA7-46ED-A04D-425D4A40801C}" srcOrd="2" destOrd="0" presId="urn:microsoft.com/office/officeart/2018/2/layout/IconVerticalSolidList"/>
    <dgm:cxn modelId="{AB0D684C-3B57-46BD-B1CB-70A871C4A109}" type="presParOf" srcId="{7244BE7F-425F-45EB-8D2E-6778BFEFBDE9}" destId="{C709EA33-740E-449C-9B20-127A0E728650}" srcOrd="3" destOrd="0" presId="urn:microsoft.com/office/officeart/2018/2/layout/IconVerticalSolidList"/>
    <dgm:cxn modelId="{F1A93A8A-E3E8-41CF-9B3A-373ABD36B59F}" type="presParOf" srcId="{E1E96D32-F841-40E9-9E0C-90E972FE57D4}" destId="{9A791656-35A7-4251-B150-7D863312B8AF}" srcOrd="1" destOrd="0" presId="urn:microsoft.com/office/officeart/2018/2/layout/IconVerticalSolidList"/>
    <dgm:cxn modelId="{8F3F5EA8-9556-40CF-BC05-05524127459F}" type="presParOf" srcId="{E1E96D32-F841-40E9-9E0C-90E972FE57D4}" destId="{B32DB780-1868-42F4-B018-318379561005}" srcOrd="2" destOrd="0" presId="urn:microsoft.com/office/officeart/2018/2/layout/IconVerticalSolidList"/>
    <dgm:cxn modelId="{CDA8FCAE-8141-4F3F-9E99-EBCE43DAAD8A}" type="presParOf" srcId="{B32DB780-1868-42F4-B018-318379561005}" destId="{B5E4C25B-756D-4C96-9906-3359D4C1E75A}" srcOrd="0" destOrd="0" presId="urn:microsoft.com/office/officeart/2018/2/layout/IconVerticalSolidList"/>
    <dgm:cxn modelId="{D19B5606-F148-4DD3-8542-0CE806813EEC}" type="presParOf" srcId="{B32DB780-1868-42F4-B018-318379561005}" destId="{995CB58B-6463-4EBE-BFB7-A56E09F0C4EF}" srcOrd="1" destOrd="0" presId="urn:microsoft.com/office/officeart/2018/2/layout/IconVerticalSolidList"/>
    <dgm:cxn modelId="{5198DC17-44ED-4954-81FF-00E71A5257BF}" type="presParOf" srcId="{B32DB780-1868-42F4-B018-318379561005}" destId="{CF8823DE-C63C-40EE-B6E6-CCCF57DD8CB0}" srcOrd="2" destOrd="0" presId="urn:microsoft.com/office/officeart/2018/2/layout/IconVerticalSolidList"/>
    <dgm:cxn modelId="{1A7D1A4D-AC8B-4402-BC26-D444525D5B33}" type="presParOf" srcId="{B32DB780-1868-42F4-B018-318379561005}" destId="{B1C51619-7D45-4828-B3F7-A4F3EFFF5871}" srcOrd="3" destOrd="0" presId="urn:microsoft.com/office/officeart/2018/2/layout/IconVerticalSolidList"/>
    <dgm:cxn modelId="{60C2F8D6-5361-4AD9-A5A9-EC227EC7D40C}" type="presParOf" srcId="{E1E96D32-F841-40E9-9E0C-90E972FE57D4}" destId="{B093019B-95CC-4D4B-A7C3-116C800C5388}" srcOrd="3" destOrd="0" presId="urn:microsoft.com/office/officeart/2018/2/layout/IconVerticalSolidList"/>
    <dgm:cxn modelId="{EEA64180-70AB-4A87-A33C-A77DD2F19233}" type="presParOf" srcId="{E1E96D32-F841-40E9-9E0C-90E972FE57D4}" destId="{EDC24B79-B756-43CE-AC99-8F0A55A12600}" srcOrd="4" destOrd="0" presId="urn:microsoft.com/office/officeart/2018/2/layout/IconVerticalSolidList"/>
    <dgm:cxn modelId="{03E449DE-2B4E-49E1-91C0-E969AF45D7C4}" type="presParOf" srcId="{EDC24B79-B756-43CE-AC99-8F0A55A12600}" destId="{2AC4DDCE-EAC2-40ED-9F5E-E0AD6FF3D206}" srcOrd="0" destOrd="0" presId="urn:microsoft.com/office/officeart/2018/2/layout/IconVerticalSolidList"/>
    <dgm:cxn modelId="{41079C90-3D16-4B8C-ACC3-5FDA0612F42F}" type="presParOf" srcId="{EDC24B79-B756-43CE-AC99-8F0A55A12600}" destId="{F6FE4B96-0F5B-4B14-9D23-9C3FD817815E}" srcOrd="1" destOrd="0" presId="urn:microsoft.com/office/officeart/2018/2/layout/IconVerticalSolidList"/>
    <dgm:cxn modelId="{7B22DD23-E877-4241-A583-BEA07DD6B31F}" type="presParOf" srcId="{EDC24B79-B756-43CE-AC99-8F0A55A12600}" destId="{14DE06C1-0D26-4AC3-B139-F79D3E8E566D}" srcOrd="2" destOrd="0" presId="urn:microsoft.com/office/officeart/2018/2/layout/IconVerticalSolidList"/>
    <dgm:cxn modelId="{78F1E9C1-B796-4FC8-9175-18DA13A9D4EB}" type="presParOf" srcId="{EDC24B79-B756-43CE-AC99-8F0A55A12600}" destId="{EEC89B7D-50ED-4640-84E1-EE3B8A8CD76D}" srcOrd="3" destOrd="0" presId="urn:microsoft.com/office/officeart/2018/2/layout/IconVerticalSolidList"/>
    <dgm:cxn modelId="{7B910776-3D95-4224-B2F4-7F8BBF47F694}" type="presParOf" srcId="{E1E96D32-F841-40E9-9E0C-90E972FE57D4}" destId="{6FD79FC1-FF45-4614-954C-C583B4567B3E}" srcOrd="5" destOrd="0" presId="urn:microsoft.com/office/officeart/2018/2/layout/IconVerticalSolidList"/>
    <dgm:cxn modelId="{888CC8DF-C734-44D9-B86A-797AF24FB7B7}" type="presParOf" srcId="{E1E96D32-F841-40E9-9E0C-90E972FE57D4}" destId="{7DBB6127-B9CF-40D4-9BFB-06BAD3BA4764}" srcOrd="6" destOrd="0" presId="urn:microsoft.com/office/officeart/2018/2/layout/IconVerticalSolidList"/>
    <dgm:cxn modelId="{02454302-9C41-491B-8C98-A60A88C584EA}" type="presParOf" srcId="{7DBB6127-B9CF-40D4-9BFB-06BAD3BA4764}" destId="{A274C3D0-D485-47F7-BA0D-4DCFBC587BBC}" srcOrd="0" destOrd="0" presId="urn:microsoft.com/office/officeart/2018/2/layout/IconVerticalSolidList"/>
    <dgm:cxn modelId="{2AC8D58A-CB18-4812-89A0-E02D75327692}" type="presParOf" srcId="{7DBB6127-B9CF-40D4-9BFB-06BAD3BA4764}" destId="{0828936B-CE46-4596-8825-833D0CA4C2AF}" srcOrd="1" destOrd="0" presId="urn:microsoft.com/office/officeart/2018/2/layout/IconVerticalSolidList"/>
    <dgm:cxn modelId="{E3ACBF8A-1E22-4DCA-AB2B-AA84DE52927B}" type="presParOf" srcId="{7DBB6127-B9CF-40D4-9BFB-06BAD3BA4764}" destId="{4A3B2FB2-F759-497D-94FB-1D0F9CE8035A}" srcOrd="2" destOrd="0" presId="urn:microsoft.com/office/officeart/2018/2/layout/IconVerticalSolidList"/>
    <dgm:cxn modelId="{462B79E5-8494-4CDA-A3A2-2C1B870241A5}" type="presParOf" srcId="{7DBB6127-B9CF-40D4-9BFB-06BAD3BA4764}" destId="{5159E9E8-8753-464D-B9A8-6FEA94AFC4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FC9EC-0961-4596-96C9-5985FAE8A428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41A93B-2266-40D1-8619-0C5D033C8AEC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09EA33-740E-449C-9B20-127A0E728650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Windows and Mirrors</a:t>
          </a:r>
          <a:endParaRPr lang="en-US" sz="2200" kern="1200"/>
        </a:p>
      </dsp:txBody>
      <dsp:txXfrm>
        <a:off x="1374223" y="2347"/>
        <a:ext cx="4874176" cy="1189803"/>
      </dsp:txXfrm>
    </dsp:sp>
    <dsp:sp modelId="{B5E4C25B-756D-4C96-9906-3359D4C1E75A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5CB58B-6463-4EBE-BFB7-A56E09F0C4EF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51619-7D45-4828-B3F7-A4F3EFFF5871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Middle School Favorites from Summit Students</a:t>
          </a:r>
          <a:endParaRPr lang="en-US" sz="2200" kern="1200"/>
        </a:p>
      </dsp:txBody>
      <dsp:txXfrm>
        <a:off x="1374223" y="1489602"/>
        <a:ext cx="4874176" cy="1189803"/>
      </dsp:txXfrm>
    </dsp:sp>
    <dsp:sp modelId="{2AC4DDCE-EAC2-40ED-9F5E-E0AD6FF3D206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FE4B96-0F5B-4B14-9D23-9C3FD817815E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C89B7D-50ED-4640-84E1-EE3B8A8CD76D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New reads to consider</a:t>
          </a:r>
          <a:endParaRPr lang="en-US" sz="2200" kern="1200"/>
        </a:p>
      </dsp:txBody>
      <dsp:txXfrm>
        <a:off x="1374223" y="2976856"/>
        <a:ext cx="4874176" cy="1189803"/>
      </dsp:txXfrm>
    </dsp:sp>
    <dsp:sp modelId="{A274C3D0-D485-47F7-BA0D-4DCFBC587BBC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28936B-CE46-4596-8825-833D0CA4C2AF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9E9E8-8753-464D-B9A8-6FEA94AFC42C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Links to websites</a:t>
          </a:r>
          <a:endParaRPr lang="en-US" sz="2200" kern="1200"/>
        </a:p>
      </dsp:txBody>
      <dsp:txXfrm>
        <a:off x="1374223" y="4464111"/>
        <a:ext cx="48741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https://www.youtube.com/watch?v=_wQ8wiV3FVo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0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981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5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9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9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stic.com/bookfairs/readerleader/windows-and-mirrors-why-we-need-diverse-books" TargetMode="External"/><Relationship Id="rId7" Type="http://schemas.openxmlformats.org/officeDocument/2006/relationships/hyperlink" Target="https://scenicregional.org/wp-content/uploads/2017/08/Mirrors-Windows-and-Sliding-Glass-Door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lerance.org/classroom-resources/teaching-strategies/close-and-critical-reading/window-or-mirror" TargetMode="External"/><Relationship Id="rId5" Type="http://schemas.openxmlformats.org/officeDocument/2006/relationships/hyperlink" Target="https://crawlingoutoftheclassroom.wordpress.com/2017/09/26/stories-as-mirrors-and-windows-part-1-stories-as-mirrors/" TargetMode="External"/><Relationship Id="rId4" Type="http://schemas.openxmlformats.org/officeDocument/2006/relationships/hyperlink" Target="https://www.weareteachers.com/mirrors-and-window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wQ8wiV3FV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5BA332-743B-47CA-A26A-612B441C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305" y="643467"/>
            <a:ext cx="6231263" cy="5560026"/>
          </a:xfrm>
        </p:spPr>
        <p:txBody>
          <a:bodyPr anchor="ctr">
            <a:normAutofit/>
          </a:bodyPr>
          <a:lstStyle/>
          <a:p>
            <a:pPr algn="r"/>
            <a:r>
              <a:rPr lang="en-US" sz="4400"/>
              <a:t>Cozy up with a good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856387" y="643468"/>
            <a:ext cx="3689098" cy="5560026"/>
          </a:xfrm>
        </p:spPr>
        <p:txBody>
          <a:bodyPr anchor="ctr">
            <a:normAutofit/>
          </a:bodyPr>
          <a:lstStyle/>
          <a:p>
            <a:r>
              <a:rPr lang="en-US" sz="2800"/>
              <a:t>Top Picks for Middle School Readers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1800"/>
              <a:t>With  Jessica, Maria, Paul, Emma, Heather and John</a:t>
            </a:r>
            <a:endParaRPr sz="180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11EBC8E-474B-4959-BDBE-ED4FA1730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3093BA-D7C0-401B-9B54-E2965B149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205983" y="3558171"/>
            <a:ext cx="4657344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05" y="643467"/>
            <a:ext cx="6231263" cy="55600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400" cap="all">
                <a:solidFill>
                  <a:schemeClr val="tx2"/>
                </a:solidFill>
              </a:rPr>
              <a:t>Websites with more information on Literature as Mirrors and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7" y="643468"/>
            <a:ext cx="3689098" cy="5560026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>
                <a:solidFill>
                  <a:schemeClr val="tx2"/>
                </a:solidFill>
                <a:hlinkClick r:id="rId3"/>
              </a:rPr>
              <a:t>http://www.scholastic.com/bookfairs/readerleader/windows-and-mirrors-why-we-need-diverse-books</a:t>
            </a:r>
            <a:endParaRPr lang="en-US" sz="2800" i="1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>
                <a:solidFill>
                  <a:schemeClr val="tx2"/>
                </a:solidFill>
                <a:hlinkClick r:id="rId4"/>
              </a:rPr>
              <a:t>https://www.weareteachers.com/mirrors-and-windows/</a:t>
            </a:r>
            <a:r>
              <a:rPr lang="en-US" sz="2800" i="1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>
                <a:solidFill>
                  <a:schemeClr val="tx2"/>
                </a:solidFill>
                <a:hlinkClick r:id="rId5"/>
              </a:rPr>
              <a:t>https://crawlingoutoftheclassroom.wordpress.com/2017/09/26/stories-as-mirrors-and-windows-part-1-stories-as-mirrors/</a:t>
            </a:r>
            <a:r>
              <a:rPr lang="en-US" sz="2800" i="1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>
                <a:solidFill>
                  <a:schemeClr val="tx2"/>
                </a:solidFill>
                <a:hlinkClick r:id="rId6"/>
              </a:rPr>
              <a:t>https://www.tolerance.org/classroom-resources/teaching-strategies/close-and-critical-reading/window-or-mirror</a:t>
            </a:r>
            <a:r>
              <a:rPr lang="en-US" sz="2800" i="1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>
                <a:solidFill>
                  <a:schemeClr val="tx2"/>
                </a:solidFill>
                <a:hlinkClick r:id="rId7"/>
              </a:rPr>
              <a:t>https://scenicregional.org/wp-content/uploads/2017/08/Mirrors-Windows-and-Sliding-Glass-Doors.pdf</a:t>
            </a:r>
            <a:endParaRPr lang="en-US" sz="2800" i="1">
              <a:solidFill>
                <a:schemeClr val="tx2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1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Today’s Presentation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CCA8155-AC1E-4CB3-A880-FF5768B59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17814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29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454" y="1143293"/>
            <a:ext cx="5946953" cy="4268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5000"/>
              </a:lnSpc>
            </a:pPr>
            <a:br>
              <a:rPr lang="en-US" sz="4400" cap="all">
                <a:solidFill>
                  <a:schemeClr val="tx2"/>
                </a:solidFill>
              </a:rPr>
            </a:br>
            <a:br>
              <a:rPr lang="en-US" sz="4400" cap="all">
                <a:solidFill>
                  <a:schemeClr val="tx2"/>
                </a:solidFill>
              </a:rPr>
            </a:br>
            <a:br>
              <a:rPr lang="en-US" sz="4400" cap="all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  <a:hlinkClick r:id="rId3"/>
              </a:rPr>
              <a:t>https://www.youtube.com/watch?v=_wQ8wiV3FVo</a:t>
            </a:r>
            <a:br>
              <a:rPr lang="en-US" sz="4400">
                <a:solidFill>
                  <a:schemeClr val="tx2"/>
                </a:solidFill>
              </a:rPr>
            </a:br>
            <a:endParaRPr lang="en-US" sz="4400" cap="all">
              <a:solidFill>
                <a:schemeClr val="tx2"/>
              </a:solidFill>
            </a:endParaRPr>
          </a:p>
        </p:txBody>
      </p:sp>
      <p:pic>
        <p:nvPicPr>
          <p:cNvPr id="18" name="Content Placeholder 4" descr="A picture containing book&#10;&#10;Description automatically generated">
            <a:extLst>
              <a:ext uri="{FF2B5EF4-FFF2-40B4-BE49-F238E27FC236}">
                <a16:creationId xmlns:a16="http://schemas.microsoft.com/office/drawing/2014/main" id="{FAC165D1-CFD3-4060-B2A0-785C31B07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838"/>
          <a:stretch/>
        </p:blipFill>
        <p:spPr>
          <a:xfrm>
            <a:off x="20" y="10"/>
            <a:ext cx="4663420" cy="685799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83F158-FB88-46ED-BB2B-811301070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69584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6">
            <a:extLst>
              <a:ext uri="{FF2B5EF4-FFF2-40B4-BE49-F238E27FC236}">
                <a16:creationId xmlns:a16="http://schemas.microsoft.com/office/drawing/2014/main" id="{8DDE25B3-A491-4903-922B-A24E5BD77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65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212883E-84C3-42AD-B34A-4D2498251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2618" y="663373"/>
            <a:ext cx="3684644" cy="160848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/>
              <a:t>Maria’s picks</a:t>
            </a:r>
          </a:p>
        </p:txBody>
      </p:sp>
      <p:pic>
        <p:nvPicPr>
          <p:cNvPr id="5" name="Picture 4" descr="A picture containing text, photo, newspaper&#10;&#10;Description automatically generated">
            <a:extLst>
              <a:ext uri="{FF2B5EF4-FFF2-40B4-BE49-F238E27FC236}">
                <a16:creationId xmlns:a16="http://schemas.microsoft.com/office/drawing/2014/main" id="{3199D736-DCBC-4000-9CF4-BC83D700B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16" y="639905"/>
            <a:ext cx="6256261" cy="5270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28D78-0305-4DA2-A78C-EF9ADD366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543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618" y="2422689"/>
            <a:ext cx="3684644" cy="37918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/>
              <a:t>Anne of Green Gables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i="1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C5B7347-E281-4E2C-A95E-6A4A2631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0177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3D778970-E5BC-49A7-B297-CFBE03166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>
                <a:solidFill>
                  <a:schemeClr val="tx2"/>
                </a:solidFill>
              </a:rPr>
              <a:t>Jessica’s Picks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4D135610-CD35-459B-B1A0-8FE2C2105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157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hoto, many, bunch, tree&#10;&#10;Description automatically generated">
            <a:extLst>
              <a:ext uri="{FF2B5EF4-FFF2-40B4-BE49-F238E27FC236}">
                <a16:creationId xmlns:a16="http://schemas.microsoft.com/office/drawing/2014/main" id="{CE69EB8F-6DE4-4733-ACCD-B1F6091C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7" y="920611"/>
            <a:ext cx="3512980" cy="25646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394305"/>
            <a:ext cx="6248398" cy="29319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>
                <a:solidFill>
                  <a:schemeClr val="tx2"/>
                </a:solidFill>
              </a:rPr>
              <a:t>Anything by Roald Dahl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>
                <a:solidFill>
                  <a:schemeClr val="tx2"/>
                </a:solidFill>
              </a:rPr>
              <a:t>Anything by David Williams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5ED3B36-0461-41BB-B026-BA49F93D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66E24C2-D56C-45A6-B5C5-C6F9D996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50" y="3712029"/>
            <a:ext cx="4001315" cy="241079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145535-A3AD-4122-8A03-021ED9F3D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119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0AC3BF-0792-45B4-8EC5-EBF942D09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DE5E7D-B74F-4560-B451-69EB8BEB9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3842710"/>
            <a:ext cx="6138237" cy="219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cap="all"/>
              <a:t>Jonathan and Paul’s picks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468A308A-350B-4289-B870-1F6593346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Picture 9" descr="A close up of a newspaper&#10;&#10;Description automatically generated">
            <a:extLst>
              <a:ext uri="{FF2B5EF4-FFF2-40B4-BE49-F238E27FC236}">
                <a16:creationId xmlns:a16="http://schemas.microsoft.com/office/drawing/2014/main" id="{EB584962-566A-4249-AE09-C982486B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8" y="457173"/>
            <a:ext cx="2295071" cy="25146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1BF96D8-9E40-4188-A313-42DCF03E1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749" y="457174"/>
            <a:ext cx="1741359" cy="2514599"/>
          </a:xfrm>
          <a:prstGeom prst="rect">
            <a:avLst/>
          </a:prstGeom>
        </p:spPr>
      </p:pic>
      <p:pic>
        <p:nvPicPr>
          <p:cNvPr id="8" name="Picture 7" descr="A stack of flyers on a table&#10;&#10;Description automatically generated">
            <a:extLst>
              <a:ext uri="{FF2B5EF4-FFF2-40B4-BE49-F238E27FC236}">
                <a16:creationId xmlns:a16="http://schemas.microsoft.com/office/drawing/2014/main" id="{F0B03306-FB41-4F57-9502-4B039CAA9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837" y="856174"/>
            <a:ext cx="2571766" cy="1716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38A0F1-453C-4975-8B15-8798A5932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4894" y="402417"/>
            <a:ext cx="1703640" cy="25145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B1E5F3-C9F3-493A-B012-AD479430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5144" y="3840900"/>
            <a:ext cx="0" cy="219456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656" y="3842710"/>
            <a:ext cx="4013878" cy="219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Red Pyramid Series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The Hatchet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Wonder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Holes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Masterminds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AFF966-53F7-4581-8503-FB5EBED81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023" y="275096"/>
            <a:ext cx="1924321" cy="28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C4E50B-33FC-4DE9-BC15-2D45FDB66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008" y="634902"/>
            <a:ext cx="3996342" cy="10096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cap="all"/>
              <a:t>Emma’s Picks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B6AB32-9341-46F9-BC40-D6FF103CF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945B51-A96C-4A48-B644-52B3ECAF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34" y="643466"/>
            <a:ext cx="1836578" cy="2700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E7E53E-7EA4-406A-B99E-31F06A18E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590" y="643466"/>
            <a:ext cx="1688031" cy="2700850"/>
          </a:xfrm>
          <a:prstGeom prst="rect">
            <a:avLst/>
          </a:prstGeom>
        </p:spPr>
      </p:pic>
      <p:pic>
        <p:nvPicPr>
          <p:cNvPr id="5" name="Picture 4" descr="A picture containing photo, text, covered, different&#10;&#10;Description automatically generated">
            <a:extLst>
              <a:ext uri="{FF2B5EF4-FFF2-40B4-BE49-F238E27FC236}">
                <a16:creationId xmlns:a16="http://schemas.microsoft.com/office/drawing/2014/main" id="{B18A16B1-4493-4DE7-A59A-673C1C567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107" y="3828405"/>
            <a:ext cx="2326997" cy="20942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2033" y="1966287"/>
            <a:ext cx="4389256" cy="3329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The Hate U Give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When Breathe Becomes Air</a:t>
            </a:r>
          </a:p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Beyond Infinity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Harry Potter 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15E9EAB-38D7-48F8-89E2-541FFADD0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5" descr="A close up of a door&#10;&#10;Description generated with high confidence">
            <a:extLst>
              <a:ext uri="{FF2B5EF4-FFF2-40B4-BE49-F238E27FC236}">
                <a16:creationId xmlns:a16="http://schemas.microsoft.com/office/drawing/2014/main" id="{E8EA68B6-AD7A-4FBD-A833-314173C5C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618" y="3628845"/>
            <a:ext cx="1585443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8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CA4F2F-27C7-4692-B19D-F91C3B7D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471" y="559678"/>
            <a:ext cx="6342527" cy="148427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/>
              <a:t>Heather’s Picks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F97D9-9195-4EC6-BB21-D56B2B92D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B5684C-AF91-48CE-AF06-3C9B8E0C6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34A1A31-9862-4AB7-B0A3-C7FA2DC92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6609BDF5-56AE-454B-9D53-1D4BB7AF3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3502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092DD382-F506-46FE-B35C-36482901A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88" r="1" b="3769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sp>
        <p:nvSpPr>
          <p:cNvPr id="23" name="Freeform 6">
            <a:extLst>
              <a:ext uri="{FF2B5EF4-FFF2-40B4-BE49-F238E27FC236}">
                <a16:creationId xmlns:a16="http://schemas.microsoft.com/office/drawing/2014/main" id="{954B3746-67DF-4725-9CC1-57A117586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107632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68717-1A88-473B-9F2B-A6C1809121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13" r="5568" b="5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0" y="2394305"/>
            <a:ext cx="4603748" cy="29319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/>
              <a:t>The Haters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/>
              <a:t>Me Earl and the Dying Girl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/>
              <a:t>Butter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/>
              <a:t>The Last Message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2E08DB-4C7C-4887-9855-53E3117C5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90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AC3BF-0792-45B4-8EC5-EBF942D09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DE5E7D-B74F-4560-B451-69EB8BEB9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3842710"/>
            <a:ext cx="6138237" cy="219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cap="all"/>
              <a:t>Ms. Dziwak’s Picks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468A308A-350B-4289-B870-1F6593346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50AB1-8C22-401E-BAB8-A40C07A9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96" y="457173"/>
            <a:ext cx="1678495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CFDD7-6392-4438-9C03-B6ACD148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843" y="457174"/>
            <a:ext cx="1634489" cy="2514599"/>
          </a:xfrm>
          <a:prstGeom prst="rect">
            <a:avLst/>
          </a:prstGeom>
        </p:spPr>
      </p:pic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95C0B383-AC79-49D5-9F2E-9E897435B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071" y="457174"/>
            <a:ext cx="2514599" cy="2514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1BE7F9-865E-41AB-A02C-52D11519A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122" y="457174"/>
            <a:ext cx="842390" cy="251459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B1E5F3-C9F3-493A-B012-AD479430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5144" y="3840900"/>
            <a:ext cx="0" cy="219456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656" y="3842710"/>
            <a:ext cx="4013878" cy="219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i="1"/>
          </a:p>
          <a:p>
            <a:pPr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The Track Series: Ghost, Patina, Sunny, Lu</a:t>
            </a:r>
          </a:p>
          <a:p>
            <a:pPr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Refugee</a:t>
            </a:r>
          </a:p>
          <a:p>
            <a:pPr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Out of My Mind </a:t>
            </a:r>
          </a:p>
          <a:p>
            <a:pPr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Lumberjanes</a:t>
            </a:r>
          </a:p>
          <a:p>
            <a:pPr marL="0" indent="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3859312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798804B86EB489B17BBFCE9A28EB6" ma:contentTypeVersion="1" ma:contentTypeDescription="Create a new document." ma:contentTypeScope="" ma:versionID="5032ff57fa00ee89cc1763b2a9bea6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CAD3B3-8AEB-4F8E-9630-BBF25B751C36}"/>
</file>

<file path=customXml/itemProps2.xml><?xml version="1.0" encoding="utf-8"?>
<ds:datastoreItem xmlns:ds="http://schemas.openxmlformats.org/officeDocument/2006/customXml" ds:itemID="{554BB885-2DFC-47E5-B31A-70430EC99CF2}"/>
</file>

<file path=customXml/itemProps3.xml><?xml version="1.0" encoding="utf-8"?>
<ds:datastoreItem xmlns:ds="http://schemas.openxmlformats.org/officeDocument/2006/customXml" ds:itemID="{8D0579B9-3F88-4087-923D-2C81FF57277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71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Schoolbook</vt:lpstr>
      <vt:lpstr>Corbel</vt:lpstr>
      <vt:lpstr>Headlines</vt:lpstr>
      <vt:lpstr>Cozy up with a good book</vt:lpstr>
      <vt:lpstr>Today’s Presentation</vt:lpstr>
      <vt:lpstr>   https://www.youtube.com/watch?v=_wQ8wiV3FVo </vt:lpstr>
      <vt:lpstr>Maria’s picks</vt:lpstr>
      <vt:lpstr>Jessica’s Picks</vt:lpstr>
      <vt:lpstr>Jonathan and Paul’s picks</vt:lpstr>
      <vt:lpstr>Emma’s Picks</vt:lpstr>
      <vt:lpstr>Heather’s Picks</vt:lpstr>
      <vt:lpstr>Ms. Dziwak’s Picks</vt:lpstr>
      <vt:lpstr>Websites with more information on Literature as Mirrors and Windows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Cozy up with a good book</dc:title>
  <dc:creator>Dziwak, Jennifer</dc:creator>
  <cp:lastModifiedBy>Dziwak, Jennifer</cp:lastModifiedBy>
  <cp:revision>2</cp:revision>
  <dcterms:created xsi:type="dcterms:W3CDTF">2018-12-18T23:03:55Z</dcterms:created>
  <dcterms:modified xsi:type="dcterms:W3CDTF">2018-12-21T18:02:27Z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0x01010012F798804B86EB489B17BBFCE9A28EB6</vt:lpwstr>
  </property>
</Properties>
</file>