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customXml/itemProps2.xml" ContentType="application/vnd.openxmlformats-officedocument.customXmlProperti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26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979A62-1E41-42DB-840B-EDDC43274F47}" type="datetimeFigureOut">
              <a:rPr lang="en-US" smtClean="0"/>
              <a:pPr/>
              <a:t>1/13/2010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967EA6-94A8-4534-9D0A-250F33F01EFD}"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a days we have different methods of fishing</a:t>
            </a:r>
            <a:r>
              <a:rPr lang="en-US" baseline="0" dirty="0" smtClean="0"/>
              <a:t>, for instance we have more fish farms (pictures above) which makes it a lot more easier to produce and get more fish in the country, this also allows us not to ever sacrum to a shortage of fish, but it is a lot more unhealthy to eat fish farm fish then to eat wild fish.   http://www.greenpeace.org/international/seafood/understanding-the-problem/fisheries-problems-today</a:t>
            </a:r>
            <a:endParaRPr lang="en-US" dirty="0"/>
          </a:p>
        </p:txBody>
      </p:sp>
      <p:sp>
        <p:nvSpPr>
          <p:cNvPr id="4" name="Slide Number Placeholder 3"/>
          <p:cNvSpPr>
            <a:spLocks noGrp="1"/>
          </p:cNvSpPr>
          <p:nvPr>
            <p:ph type="sldNum" sz="quarter" idx="10"/>
          </p:nvPr>
        </p:nvSpPr>
        <p:spPr/>
        <p:txBody>
          <a:bodyPr/>
          <a:lstStyle/>
          <a:p>
            <a:fld id="{B4967EA6-94A8-4534-9D0A-250F33F01EFD}" type="slidenum">
              <a:rPr lang="en-US" smtClean="0"/>
              <a:pPr/>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Today we use lots of technology to catch fish like GPS(fish finders), radars</a:t>
            </a:r>
            <a:r>
              <a:rPr lang="en-US" baseline="0" dirty="0" smtClean="0"/>
              <a:t> and better built boats for catching more fish.</a:t>
            </a:r>
            <a:r>
              <a:rPr lang="en-US" dirty="0" smtClean="0"/>
              <a:t> </a:t>
            </a:r>
          </a:p>
          <a:p>
            <a:r>
              <a:rPr lang="en-US" dirty="0" smtClean="0"/>
              <a:t>Also we have more knowledge about where the fish move to, lay their eggs and</a:t>
            </a:r>
            <a:r>
              <a:rPr lang="en-US" baseline="0" dirty="0" smtClean="0"/>
              <a:t> weather their good to eat or not.</a:t>
            </a:r>
            <a:endParaRPr lang="en-US" dirty="0" smtClean="0"/>
          </a:p>
          <a:p>
            <a:endParaRPr lang="en-US" dirty="0"/>
          </a:p>
        </p:txBody>
      </p:sp>
      <p:sp>
        <p:nvSpPr>
          <p:cNvPr id="4" name="Slide Number Placeholder 3"/>
          <p:cNvSpPr>
            <a:spLocks noGrp="1"/>
          </p:cNvSpPr>
          <p:nvPr>
            <p:ph type="sldNum" sz="quarter" idx="10"/>
          </p:nvPr>
        </p:nvSpPr>
        <p:spPr/>
        <p:txBody>
          <a:bodyPr/>
          <a:lstStyle/>
          <a:p>
            <a:fld id="{B4967EA6-94A8-4534-9D0A-250F33F01EFD}" type="slidenum">
              <a:rPr lang="en-US" smtClean="0"/>
              <a:pPr/>
              <a:t>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391723-F354-4859-93C7-64786EB50BA4}" type="datetimeFigureOut">
              <a:rPr lang="en-US" smtClean="0"/>
              <a:pPr/>
              <a:t>1/13/2010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9257D5-C643-4132-B1A2-8068C1FA33B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391723-F354-4859-93C7-64786EB50BA4}" type="datetimeFigureOut">
              <a:rPr lang="en-US" smtClean="0"/>
              <a:pPr/>
              <a:t>1/13/2010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9257D5-C643-4132-B1A2-8068C1FA33B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391723-F354-4859-93C7-64786EB50BA4}" type="datetimeFigureOut">
              <a:rPr lang="en-US" smtClean="0"/>
              <a:pPr/>
              <a:t>1/13/2010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9257D5-C643-4132-B1A2-8068C1FA33B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391723-F354-4859-93C7-64786EB50BA4}" type="datetimeFigureOut">
              <a:rPr lang="en-US" smtClean="0"/>
              <a:pPr/>
              <a:t>1/13/2010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9257D5-C643-4132-B1A2-8068C1FA33B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391723-F354-4859-93C7-64786EB50BA4}" type="datetimeFigureOut">
              <a:rPr lang="en-US" smtClean="0"/>
              <a:pPr/>
              <a:t>1/13/2010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9257D5-C643-4132-B1A2-8068C1FA33B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391723-F354-4859-93C7-64786EB50BA4}" type="datetimeFigureOut">
              <a:rPr lang="en-US" smtClean="0"/>
              <a:pPr/>
              <a:t>1/13/2010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9257D5-C643-4132-B1A2-8068C1FA33B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391723-F354-4859-93C7-64786EB50BA4}" type="datetimeFigureOut">
              <a:rPr lang="en-US" smtClean="0"/>
              <a:pPr/>
              <a:t>1/13/2010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9257D5-C643-4132-B1A2-8068C1FA33B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391723-F354-4859-93C7-64786EB50BA4}" type="datetimeFigureOut">
              <a:rPr lang="en-US" smtClean="0"/>
              <a:pPr/>
              <a:t>1/13/2010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9257D5-C643-4132-B1A2-8068C1FA33B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391723-F354-4859-93C7-64786EB50BA4}" type="datetimeFigureOut">
              <a:rPr lang="en-US" smtClean="0"/>
              <a:pPr/>
              <a:t>1/13/2010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9257D5-C643-4132-B1A2-8068C1FA33B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391723-F354-4859-93C7-64786EB50BA4}" type="datetimeFigureOut">
              <a:rPr lang="en-US" smtClean="0"/>
              <a:pPr/>
              <a:t>1/13/2010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9257D5-C643-4132-B1A2-8068C1FA33B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391723-F354-4859-93C7-64786EB50BA4}" type="datetimeFigureOut">
              <a:rPr lang="en-US" smtClean="0"/>
              <a:pPr/>
              <a:t>1/13/2010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9257D5-C643-4132-B1A2-8068C1FA33B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391723-F354-4859-93C7-64786EB50BA4}" type="datetimeFigureOut">
              <a:rPr lang="en-US" smtClean="0"/>
              <a:pPr/>
              <a:t>1/13/2010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9257D5-C643-4132-B1A2-8068C1FA33B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fishing in </a:t>
            </a:r>
            <a:r>
              <a:rPr lang="en-US" dirty="0"/>
              <a:t>C</a:t>
            </a:r>
            <a:r>
              <a:rPr lang="en-US" dirty="0" smtClean="0"/>
              <a:t>anada  </a:t>
            </a:r>
            <a:endParaRPr lang="en-US" dirty="0"/>
          </a:p>
        </p:txBody>
      </p:sp>
      <p:sp>
        <p:nvSpPr>
          <p:cNvPr id="3" name="Subtitle 2"/>
          <p:cNvSpPr>
            <a:spLocks noGrp="1"/>
          </p:cNvSpPr>
          <p:nvPr>
            <p:ph type="subTitle" idx="1"/>
          </p:nvPr>
        </p:nvSpPr>
        <p:spPr/>
        <p:txBody>
          <a:bodyPr/>
          <a:lstStyle/>
          <a:p>
            <a:r>
              <a:rPr lang="en-US" dirty="0" smtClean="0"/>
              <a:t>Jereme, jack and Eric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smtClean="0"/>
              <a:t>Today’s methods of fishing</a:t>
            </a:r>
            <a:br>
              <a:rPr lang="en-US" sz="1800" dirty="0" smtClean="0"/>
            </a:br>
            <a:r>
              <a:rPr lang="en-US" sz="1800" dirty="0" smtClean="0"/>
              <a:t>http://www.greenpeace.org/international/seafood/understanding-the-problem/fisheries-problems-today</a:t>
            </a:r>
            <a:endParaRPr lang="en-US" sz="1800" dirty="0"/>
          </a:p>
        </p:txBody>
      </p:sp>
      <p:pic>
        <p:nvPicPr>
          <p:cNvPr id="4" name="Content Placeholder 3" descr="fish farm.bmp"/>
          <p:cNvPicPr>
            <a:picLocks noGrp="1" noChangeAspect="1"/>
          </p:cNvPicPr>
          <p:nvPr>
            <p:ph idx="1"/>
          </p:nvPr>
        </p:nvPicPr>
        <p:blipFill>
          <a:blip r:embed="rId3" cstate="print"/>
          <a:stretch>
            <a:fillRect/>
          </a:stretch>
        </p:blipFill>
        <p:spPr>
          <a:xfrm>
            <a:off x="457200" y="1447800"/>
            <a:ext cx="4191000" cy="2981325"/>
          </a:xfrm>
        </p:spPr>
      </p:pic>
      <p:pic>
        <p:nvPicPr>
          <p:cNvPr id="1026" name="Picture 2" descr="http://media.thestar.topscms.com/images/8c/7d/e8de32a442659cb01f608cb3772f.jpeg"/>
          <p:cNvPicPr>
            <a:picLocks noChangeAspect="1" noChangeArrowheads="1"/>
          </p:cNvPicPr>
          <p:nvPr/>
        </p:nvPicPr>
        <p:blipFill>
          <a:blip r:embed="rId4" cstate="print"/>
          <a:srcRect/>
          <a:stretch>
            <a:fillRect/>
          </a:stretch>
        </p:blipFill>
        <p:spPr bwMode="auto">
          <a:xfrm>
            <a:off x="4648200" y="1447800"/>
            <a:ext cx="4038600" cy="2991556"/>
          </a:xfrm>
          <a:prstGeom prst="rect">
            <a:avLst/>
          </a:prstGeom>
          <a:noFill/>
        </p:spPr>
      </p:pic>
      <p:pic>
        <p:nvPicPr>
          <p:cNvPr id="1028" name="Picture 4" descr="http://www.dfo-mpo.gc.ca/science/Publications/article/img/fish_farming.jpg"/>
          <p:cNvPicPr>
            <a:picLocks noChangeAspect="1" noChangeArrowheads="1"/>
          </p:cNvPicPr>
          <p:nvPr/>
        </p:nvPicPr>
        <p:blipFill>
          <a:blip r:embed="rId5" cstate="print"/>
          <a:srcRect/>
          <a:stretch>
            <a:fillRect/>
          </a:stretch>
        </p:blipFill>
        <p:spPr bwMode="auto">
          <a:xfrm>
            <a:off x="457200" y="4419600"/>
            <a:ext cx="4191000" cy="2286000"/>
          </a:xfrm>
          <a:prstGeom prst="rect">
            <a:avLst/>
          </a:prstGeom>
          <a:noFill/>
        </p:spPr>
      </p:pic>
      <p:pic>
        <p:nvPicPr>
          <p:cNvPr id="1030" name="Picture 6" descr="http://www.atamihotel.com/jpeg/env-fish-farm2.jpg"/>
          <p:cNvPicPr>
            <a:picLocks noChangeAspect="1" noChangeArrowheads="1"/>
          </p:cNvPicPr>
          <p:nvPr/>
        </p:nvPicPr>
        <p:blipFill>
          <a:blip r:embed="rId6" cstate="print"/>
          <a:srcRect/>
          <a:stretch>
            <a:fillRect/>
          </a:stretch>
        </p:blipFill>
        <p:spPr bwMode="auto">
          <a:xfrm>
            <a:off x="4648200" y="4419600"/>
            <a:ext cx="4038600" cy="230994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technology </a:t>
            </a:r>
            <a:endParaRPr lang="en-US" dirty="0"/>
          </a:p>
        </p:txBody>
      </p:sp>
      <p:pic>
        <p:nvPicPr>
          <p:cNvPr id="4" name="Content Placeholder 3" descr="fish-finder-humminbird-141c-gps-system.jpg"/>
          <p:cNvPicPr>
            <a:picLocks noGrp="1" noChangeAspect="1"/>
          </p:cNvPicPr>
          <p:nvPr>
            <p:ph idx="1"/>
          </p:nvPr>
        </p:nvPicPr>
        <p:blipFill>
          <a:blip r:embed="rId3" cstate="print"/>
          <a:stretch>
            <a:fillRect/>
          </a:stretch>
        </p:blipFill>
        <p:spPr>
          <a:xfrm>
            <a:off x="0" y="1295400"/>
            <a:ext cx="4087906" cy="2667000"/>
          </a:xfrm>
        </p:spPr>
      </p:pic>
      <p:pic>
        <p:nvPicPr>
          <p:cNvPr id="2050" name="Picture 2" descr="http://metsys.weathersa.co.za/radar_image/CT50.gif"/>
          <p:cNvPicPr>
            <a:picLocks noChangeAspect="1" noChangeArrowheads="1"/>
          </p:cNvPicPr>
          <p:nvPr/>
        </p:nvPicPr>
        <p:blipFill>
          <a:blip r:embed="rId4" cstate="print"/>
          <a:srcRect/>
          <a:stretch>
            <a:fillRect/>
          </a:stretch>
        </p:blipFill>
        <p:spPr bwMode="auto">
          <a:xfrm>
            <a:off x="4038600" y="1295400"/>
            <a:ext cx="4560570" cy="2743199"/>
          </a:xfrm>
          <a:prstGeom prst="rect">
            <a:avLst/>
          </a:prstGeom>
          <a:noFill/>
        </p:spPr>
      </p:pic>
      <p:pic>
        <p:nvPicPr>
          <p:cNvPr id="2052" name="Picture 4" descr="http://img.alibaba.com/photo/104663294/Large_Fishing_Boat.jpg"/>
          <p:cNvPicPr>
            <a:picLocks noChangeAspect="1" noChangeArrowheads="1"/>
          </p:cNvPicPr>
          <p:nvPr/>
        </p:nvPicPr>
        <p:blipFill>
          <a:blip r:embed="rId5" cstate="print"/>
          <a:srcRect/>
          <a:stretch>
            <a:fillRect/>
          </a:stretch>
        </p:blipFill>
        <p:spPr bwMode="auto">
          <a:xfrm>
            <a:off x="0" y="3962400"/>
            <a:ext cx="9144000" cy="28956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Economic value of the fishing industry</a:t>
            </a:r>
            <a:endParaRPr lang="en-US" dirty="0"/>
          </a:p>
        </p:txBody>
      </p:sp>
      <p:sp>
        <p:nvSpPr>
          <p:cNvPr id="3" name="Content Placeholder 2"/>
          <p:cNvSpPr>
            <a:spLocks noGrp="1"/>
          </p:cNvSpPr>
          <p:nvPr>
            <p:ph idx="1"/>
          </p:nvPr>
        </p:nvSpPr>
        <p:spPr/>
        <p:txBody>
          <a:bodyPr/>
          <a:lstStyle/>
          <a:p>
            <a:r>
              <a:rPr lang="en-US" dirty="0" smtClean="0"/>
              <a:t>Salmon farming is a big economic booster. Aquaculture has contributed 3,500 direct jobs to the British Columbian economy. 90% of these jobs are in coastal communities all around Canada. The most the fishing industry makes in production is over 1 billion a year boosting our economy amazingly and helping more jobs then ever.</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0" y="6172200"/>
            <a:ext cx="3810000" cy="76200"/>
          </a:xfrm>
        </p:spPr>
        <p:txBody>
          <a:bodyPr>
            <a:noAutofit/>
          </a:bodyPr>
          <a:lstStyle/>
          <a:p>
            <a:r>
              <a:rPr lang="en-US" sz="2000" dirty="0" smtClean="0"/>
              <a:t>http://www.grinningplanet.com/2004/02-26/farmed-salmon-pollution-gmo-eco.htm</a:t>
            </a:r>
            <a:endParaRPr lang="en-US" sz="2000" dirty="0"/>
          </a:p>
        </p:txBody>
      </p:sp>
      <p:sp>
        <p:nvSpPr>
          <p:cNvPr id="3" name="Content Placeholder 2"/>
          <p:cNvSpPr>
            <a:spLocks noGrp="1"/>
          </p:cNvSpPr>
          <p:nvPr>
            <p:ph idx="1"/>
          </p:nvPr>
        </p:nvSpPr>
        <p:spPr>
          <a:xfrm>
            <a:off x="457200" y="1600201"/>
            <a:ext cx="8229600" cy="4191000"/>
          </a:xfrm>
        </p:spPr>
        <p:txBody>
          <a:bodyPr>
            <a:normAutofit fontScale="85000" lnSpcReduction="10000"/>
          </a:bodyPr>
          <a:lstStyle/>
          <a:p>
            <a:r>
              <a:rPr lang="en-CA" dirty="0" smtClean="0"/>
              <a:t>Fish farming is a huge industry in B.C. But is it really a good thing? Most scientists say that fish farming is really not that good for the fish’s health and for our health as consumers. Because of over fishing in Canada and even all around the world we have had to come up with a way to help bring the numbers of these fish back up and fish farms were the answer. Since we began using fish farms are actually causing more sickness in fish and are even wiping out the wild fish. So the commercial fishing industry is effected by the decrease in wild salmon to.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22EA6C5C3C22449A14FFE9DDF4E5635" ma:contentTypeVersion="0" ma:contentTypeDescription="Create a new document." ma:contentTypeScope="" ma:versionID="de4a5d221cf72bb35351691da622669b">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715CBA-D90C-4656-9939-03E97CA3AF13}"/>
</file>

<file path=customXml/itemProps2.xml><?xml version="1.0" encoding="utf-8"?>
<ds:datastoreItem xmlns:ds="http://schemas.openxmlformats.org/officeDocument/2006/customXml" ds:itemID="{A2F6A801-29C2-4C74-88A8-2159E891E0AD}"/>
</file>

<file path=customXml/itemProps3.xml><?xml version="1.0" encoding="utf-8"?>
<ds:datastoreItem xmlns:ds="http://schemas.openxmlformats.org/officeDocument/2006/customXml" ds:itemID="{9B027961-A4AA-427B-AE4A-C91ABFD2AC6C}"/>
</file>

<file path=docProps/app.xml><?xml version="1.0" encoding="utf-8"?>
<Properties xmlns="http://schemas.openxmlformats.org/officeDocument/2006/extended-properties" xmlns:vt="http://schemas.openxmlformats.org/officeDocument/2006/docPropsVTypes">
  <TotalTime>197</TotalTime>
  <Words>317</Words>
  <Application>Microsoft Office PowerPoint</Application>
  <PresentationFormat>On-screen Show (4:3)</PresentationFormat>
  <Paragraphs>13</Paragraphs>
  <Slides>5</Slides>
  <Notes>2</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fishing in Canada  </vt:lpstr>
      <vt:lpstr>Today’s methods of fishing http://www.greenpeace.org/international/seafood/understanding-the-problem/fisheries-problems-today</vt:lpstr>
      <vt:lpstr>Existing technology </vt:lpstr>
      <vt:lpstr>Economic value of the fishing industry</vt:lpstr>
      <vt:lpstr>http://www.grinningplanet.com/2004/02-26/farmed-salmon-pollution-gmo-eco.htm</vt:lpstr>
    </vt:vector>
  </TitlesOfParts>
  <Company>School District #43</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Today’s fishing in Canada  </dc:title>
  <dc:creator>132-jstephen</dc:creator>
  <cp:lastModifiedBy>pbarrington</cp:lastModifiedBy>
  <cp:revision>16</cp:revision>
  <dcterms:created xsi:type="dcterms:W3CDTF">2010-01-08T22:15:55Z</dcterms:created>
  <dcterms:modified xsi:type="dcterms:W3CDTF">2010-01-13T23:15:51Z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0x010100222EA6C5C3C22449A14FFE9DDF4E5635</vt:lpwstr>
  </property>
</Properties>
</file>