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6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E64DF7-1B0D-4917-A9A9-BA08683DF47C}" type="datetimeFigureOut">
              <a:rPr lang="en-US" smtClean="0"/>
              <a:pPr/>
              <a:t>1/13/2010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F32921-313E-47C6-BCDE-F1B441090CE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77312" y="609600"/>
            <a:ext cx="38082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B.C. Forestry</a:t>
            </a:r>
            <a:endParaRPr lang="en-US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86740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By: </a:t>
            </a:r>
            <a:r>
              <a:rPr lang="en-US" dirty="0" err="1" smtClean="0"/>
              <a:t>Mwai</a:t>
            </a:r>
            <a:r>
              <a:rPr lang="en-US" dirty="0" smtClean="0"/>
              <a:t> , Matt , Ryan ……and Derek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" y="990600"/>
            <a:ext cx="26436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History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" y="914400"/>
            <a:ext cx="4094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Present day.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pic>
        <p:nvPicPr>
          <p:cNvPr id="3074" name="Picture 2" descr="http://www.for.gov.bc.ca/hfp/publications/00131/FIG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3883061"/>
            <a:ext cx="3581400" cy="2974939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905000" y="2209800"/>
            <a:ext cx="579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CA" dirty="0" smtClean="0"/>
              <a:t>  This present day forestry has improved by  %80.</a:t>
            </a:r>
          </a:p>
          <a:p>
            <a:pPr>
              <a:buFont typeface="Arial" pitchFamily="34" charset="0"/>
              <a:buChar char="•"/>
            </a:pPr>
            <a:r>
              <a:rPr lang="en-CA" dirty="0" smtClean="0"/>
              <a:t>  In order to do that they have found ways to improve it as in placing seeds further apart or placing highly </a:t>
            </a:r>
            <a:r>
              <a:rPr lang="en-CA" dirty="0" err="1" smtClean="0"/>
              <a:t>developt</a:t>
            </a:r>
            <a:r>
              <a:rPr lang="en-CA" dirty="0" smtClean="0"/>
              <a:t> seeds.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914400"/>
            <a:ext cx="795871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Impact on Environment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1" y="1981200"/>
            <a:ext cx="43433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Forestry has had a huge impact on our environment. Our current tree population is still depleting  because more trees are cut down then being replanted.</a:t>
            </a:r>
            <a:endParaRPr lang="en-US" dirty="0"/>
          </a:p>
        </p:txBody>
      </p:sp>
      <p:pic>
        <p:nvPicPr>
          <p:cNvPr id="14338" name="Picture 2" descr="http://www.portaec.net/library/forestry/forestry_outpu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2057400"/>
            <a:ext cx="3200400" cy="21336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419600" y="49530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pine beetle has been a big problem for our forestry industry. The pine beetle has killed over 80,000,000 trees and infected over 450,000 hectors. </a:t>
            </a:r>
            <a:endParaRPr lang="en-US" dirty="0"/>
          </a:p>
        </p:txBody>
      </p:sp>
      <p:pic>
        <p:nvPicPr>
          <p:cNvPr id="14340" name="Picture 4" descr="http://rockwalker.files.wordpress.com/2008/10/mountainpinebeet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3581400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90600"/>
            <a:ext cx="53549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Economic Value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22EA6C5C3C22449A14FFE9DDF4E5635" ma:contentTypeVersion="0" ma:contentTypeDescription="Create a new document." ma:contentTypeScope="" ma:versionID="de4a5d221cf72bb35351691da622669b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22458A1D-2397-45B5-AFCF-3AD04903447E}"/>
</file>

<file path=customXml/itemProps2.xml><?xml version="1.0" encoding="utf-8"?>
<ds:datastoreItem xmlns:ds="http://schemas.openxmlformats.org/officeDocument/2006/customXml" ds:itemID="{80B35A43-BC2D-4292-9292-FDBCF84F57A7}"/>
</file>

<file path=customXml/itemProps3.xml><?xml version="1.0" encoding="utf-8"?>
<ds:datastoreItem xmlns:ds="http://schemas.openxmlformats.org/officeDocument/2006/customXml" ds:itemID="{390F035E-0EB1-4267-9D55-F100D9214683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67</TotalTime>
  <Words>112</Words>
  <Application>Microsoft Office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Slide 1</vt:lpstr>
      <vt:lpstr>Slide 2</vt:lpstr>
      <vt:lpstr>Slide 3</vt:lpstr>
      <vt:lpstr>Slide 4</vt:lpstr>
      <vt:lpstr>Slide 5</vt:lpstr>
    </vt:vector>
  </TitlesOfParts>
  <Company>School District #43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132-rsinclaire</dc:creator>
  <cp:lastModifiedBy>pbarrington</cp:lastModifiedBy>
  <cp:revision>6</cp:revision>
  <dcterms:created xsi:type="dcterms:W3CDTF">2010-01-11T21:42:24Z</dcterms:created>
  <dcterms:modified xsi:type="dcterms:W3CDTF">2010-01-13T23:16:48Z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0x010100222EA6C5C3C22449A14FFE9DDF4E5635</vt:lpwstr>
  </property>
</Properties>
</file>