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4" r:id="rId7"/>
    <p:sldId id="263" r:id="rId8"/>
  </p:sldIdLst>
  <p:sldSz cx="9144000" cy="6858000" type="screen4x3"/>
  <p:notesSz cx="7008813" cy="9294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157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88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6887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339552-9A51-470A-BBE8-5ACA0FEEB3BF}" type="datetimeFigureOut">
              <a:rPr lang="en-CA" smtClean="0"/>
              <a:t>2024-09-18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59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8088"/>
            <a:ext cx="303688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8088"/>
            <a:ext cx="3036887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34B2AB-B634-4063-BD38-CA95EBCF296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5085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Mention earlier timetable for next year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34B2AB-B634-4063-BD38-CA95EBCF2960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9298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F7E7-4FCF-4F51-8815-C17B5F7A944C}" type="datetimeFigureOut">
              <a:rPr lang="en-CA" smtClean="0"/>
              <a:t>2024-09-18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A4C9-6810-4286-BF16-9DE827DA078E}" type="slidenum">
              <a:rPr lang="en-CA" smtClean="0"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F7E7-4FCF-4F51-8815-C17B5F7A944C}" type="datetimeFigureOut">
              <a:rPr lang="en-CA" smtClean="0"/>
              <a:t>2024-09-18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A4C9-6810-4286-BF16-9DE827DA078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F7E7-4FCF-4F51-8815-C17B5F7A944C}" type="datetimeFigureOut">
              <a:rPr lang="en-CA" smtClean="0"/>
              <a:t>2024-09-18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A4C9-6810-4286-BF16-9DE827DA078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F7E7-4FCF-4F51-8815-C17B5F7A944C}" type="datetimeFigureOut">
              <a:rPr lang="en-CA" smtClean="0"/>
              <a:t>2024-09-18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A4C9-6810-4286-BF16-9DE827DA078E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F7E7-4FCF-4F51-8815-C17B5F7A944C}" type="datetimeFigureOut">
              <a:rPr lang="en-CA" smtClean="0"/>
              <a:t>2024-09-18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A4C9-6810-4286-BF16-9DE827DA078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F7E7-4FCF-4F51-8815-C17B5F7A944C}" type="datetimeFigureOut">
              <a:rPr lang="en-CA" smtClean="0"/>
              <a:t>2024-09-18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A4C9-6810-4286-BF16-9DE827DA078E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F7E7-4FCF-4F51-8815-C17B5F7A944C}" type="datetimeFigureOut">
              <a:rPr lang="en-CA" smtClean="0"/>
              <a:t>2024-09-18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A4C9-6810-4286-BF16-9DE827DA078E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F7E7-4FCF-4F51-8815-C17B5F7A944C}" type="datetimeFigureOut">
              <a:rPr lang="en-CA" smtClean="0"/>
              <a:t>2024-09-18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A4C9-6810-4286-BF16-9DE827DA078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F7E7-4FCF-4F51-8815-C17B5F7A944C}" type="datetimeFigureOut">
              <a:rPr lang="en-CA" smtClean="0"/>
              <a:t>2024-09-18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A4C9-6810-4286-BF16-9DE827DA078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F7E7-4FCF-4F51-8815-C17B5F7A944C}" type="datetimeFigureOut">
              <a:rPr lang="en-CA" smtClean="0"/>
              <a:t>2024-09-18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A4C9-6810-4286-BF16-9DE827DA078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F7E7-4FCF-4F51-8815-C17B5F7A944C}" type="datetimeFigureOut">
              <a:rPr lang="en-CA" smtClean="0"/>
              <a:t>2024-09-18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A4C9-6810-4286-BF16-9DE827DA078E}" type="slidenum">
              <a:rPr lang="en-CA" smtClean="0"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7D2F7E7-4FCF-4F51-8815-C17B5F7A944C}" type="datetimeFigureOut">
              <a:rPr lang="en-CA" smtClean="0"/>
              <a:t>2024-09-18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9C5A4C9-6810-4286-BF16-9DE827DA078E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push dir="u"/>
  </p:transition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hyperlink" Target="mailto:slenihan@sd43.bc.c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September 19, 2024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924944"/>
            <a:ext cx="7704855" cy="1800201"/>
          </a:xfrm>
        </p:spPr>
        <p:txBody>
          <a:bodyPr/>
          <a:lstStyle/>
          <a:p>
            <a:r>
              <a:rPr lang="en-CA" dirty="0"/>
              <a:t>Parents Meeting- IB Foundations 9</a:t>
            </a:r>
          </a:p>
        </p:txBody>
      </p:sp>
      <p:pic>
        <p:nvPicPr>
          <p:cNvPr id="6146" name="Picture 2" descr="C:\Users\slenihan\AppData\Local\Microsoft\Windows\Temporary Internet Files\Content.IE5\DPJ196SD\MC90028110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2260" y="188640"/>
            <a:ext cx="1800200" cy="1687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931415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CA" sz="3600" dirty="0"/>
              <a:t>Introductions</a:t>
            </a:r>
          </a:p>
          <a:p>
            <a:r>
              <a:rPr lang="en-CA" sz="3600" dirty="0"/>
              <a:t>Overview of Programme</a:t>
            </a:r>
          </a:p>
          <a:p>
            <a:r>
              <a:rPr lang="en-CA" sz="3600" dirty="0"/>
              <a:t>Questions</a:t>
            </a:r>
          </a:p>
          <a:p>
            <a:pPr marL="45720" indent="0">
              <a:buNone/>
            </a:pPr>
            <a:endParaRPr lang="en-CA" dirty="0"/>
          </a:p>
          <a:p>
            <a:endParaRPr lang="en-CA" dirty="0"/>
          </a:p>
        </p:txBody>
      </p:sp>
      <p:pic>
        <p:nvPicPr>
          <p:cNvPr id="1026" name="Picture 2" descr="C:\Users\slenihan\AppData\Local\Microsoft\Windows\Temporary Internet Files\Content.IE5\DPJ196SD\MC900434929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50986">
            <a:off x="6483248" y="5052217"/>
            <a:ext cx="1463204" cy="1463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61794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5218380"/>
            <a:ext cx="6512511" cy="1143000"/>
          </a:xfrm>
        </p:spPr>
        <p:txBody>
          <a:bodyPr/>
          <a:lstStyle/>
          <a:p>
            <a:r>
              <a:rPr lang="en-CA" dirty="0"/>
              <a:t>Introducing…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/>
              <a:t>IB Coordinator- Sean Lenihan</a:t>
            </a:r>
          </a:p>
          <a:p>
            <a:pPr lvl="2"/>
            <a:r>
              <a:rPr lang="en-CA" dirty="0">
                <a:hlinkClick r:id="rId2"/>
              </a:rPr>
              <a:t>slenihan@sd43.bc.ca</a:t>
            </a:r>
            <a:endParaRPr lang="en-CA" dirty="0"/>
          </a:p>
          <a:p>
            <a:pPr lvl="2"/>
            <a:r>
              <a:rPr lang="en-CA" dirty="0"/>
              <a:t>604-939-6656</a:t>
            </a:r>
          </a:p>
          <a:p>
            <a:r>
              <a:rPr lang="en-CA" dirty="0"/>
              <a:t>Co-</a:t>
            </a:r>
            <a:r>
              <a:rPr lang="en-CA" dirty="0" err="1"/>
              <a:t>cooridinating</a:t>
            </a:r>
            <a:endParaRPr lang="en-CA" dirty="0"/>
          </a:p>
          <a:p>
            <a:pPr lvl="1"/>
            <a:r>
              <a:rPr lang="en-CA" dirty="0"/>
              <a:t>Joni Tsui</a:t>
            </a:r>
          </a:p>
          <a:p>
            <a:pPr lvl="1"/>
            <a:r>
              <a:rPr lang="en-CA" dirty="0"/>
              <a:t>Aliisa Sarte</a:t>
            </a:r>
          </a:p>
          <a:p>
            <a:r>
              <a:rPr lang="en-CA" dirty="0"/>
              <a:t>Counselling- Cindy Campbell, John Gibney and Asia Sidhu</a:t>
            </a:r>
          </a:p>
          <a:p>
            <a:r>
              <a:rPr lang="en-CA" dirty="0"/>
              <a:t>Administrators- Jeremy Clarke, Denise Nembhard, Tara Marinkovic and Colin Cameron</a:t>
            </a:r>
          </a:p>
        </p:txBody>
      </p:sp>
      <p:pic>
        <p:nvPicPr>
          <p:cNvPr id="2050" name="Picture 2" descr="C:\Users\slenihan\AppData\Local\Microsoft\Windows\Temporary Internet Files\Content.IE5\5KNC3HHF\MC90007871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972" y="4372168"/>
            <a:ext cx="850317" cy="1692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42821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36" y="5229200"/>
            <a:ext cx="6512511" cy="1143000"/>
          </a:xfrm>
        </p:spPr>
        <p:txBody>
          <a:bodyPr/>
          <a:lstStyle/>
          <a:p>
            <a:r>
              <a:rPr lang="en-CA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813376" cy="4116320"/>
          </a:xfrm>
        </p:spPr>
        <p:txBody>
          <a:bodyPr>
            <a:normAutofit/>
          </a:bodyPr>
          <a:lstStyle/>
          <a:p>
            <a:r>
              <a:rPr lang="en-CA" dirty="0"/>
              <a:t>Grades 9 and 10 are Pre-Diploma years at PMSS</a:t>
            </a:r>
          </a:p>
          <a:p>
            <a:r>
              <a:rPr lang="en-CA" dirty="0"/>
              <a:t>Grades 11 and 12 are the IB Diploma</a:t>
            </a:r>
          </a:p>
          <a:p>
            <a:r>
              <a:rPr lang="en-CA" dirty="0"/>
              <a:t>IB Learner Profile: IB learners strive to be--Inquirers, Knowledgeable, Thinkers, Communicators, Principled, Open-minded, Caring, Risk-takers, Balanced, Reflective.</a:t>
            </a:r>
          </a:p>
          <a:p>
            <a:r>
              <a:rPr lang="en-CA" dirty="0"/>
              <a:t>Global Citizenship and University Preparation</a:t>
            </a:r>
          </a:p>
          <a:p>
            <a:r>
              <a:rPr lang="en-CA" dirty="0"/>
              <a:t>Semesters: 4 classes each semester</a:t>
            </a:r>
          </a:p>
          <a:p>
            <a:pPr lvl="1"/>
            <a:r>
              <a:rPr lang="en-CA" dirty="0"/>
              <a:t>M– 8:50-2:02</a:t>
            </a:r>
          </a:p>
          <a:p>
            <a:pPr lvl="1"/>
            <a:r>
              <a:rPr lang="en-CA" dirty="0"/>
              <a:t>T-F-- 8:56-3:16 (Flex 8:56-9:22 is instructional time)</a:t>
            </a:r>
          </a:p>
          <a:p>
            <a:endParaRPr lang="en-CA" dirty="0"/>
          </a:p>
        </p:txBody>
      </p:sp>
      <p:pic>
        <p:nvPicPr>
          <p:cNvPr id="3074" name="Picture 2" descr="C:\Users\slenihan\AppData\Local\Microsoft\Windows\Temporary Internet Files\Content.IE5\0VO32PF2\MC900433243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038520"/>
            <a:ext cx="1524360" cy="152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0340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Curriculum and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541051"/>
            <a:ext cx="7029400" cy="3665189"/>
          </a:xfrm>
        </p:spPr>
        <p:txBody>
          <a:bodyPr>
            <a:normAutofit/>
          </a:bodyPr>
          <a:lstStyle/>
          <a:p>
            <a:r>
              <a:rPr lang="en-CA" sz="2800" dirty="0"/>
              <a:t>Curriculum: completing the BC grade 9 curriculum with enhancement and extension needed to prepare for IB diploma</a:t>
            </a:r>
          </a:p>
          <a:p>
            <a:r>
              <a:rPr lang="en-CA" sz="2800" dirty="0"/>
              <a:t>Homework: should not be onerous</a:t>
            </a:r>
          </a:p>
          <a:p>
            <a:r>
              <a:rPr lang="en-CA" sz="2800" dirty="0"/>
              <a:t>Assessment: BC assessment standards including core competencies</a:t>
            </a:r>
          </a:p>
          <a:p>
            <a:endParaRPr lang="en-CA" dirty="0"/>
          </a:p>
        </p:txBody>
      </p:sp>
      <p:pic>
        <p:nvPicPr>
          <p:cNvPr id="5122" name="Picture 2" descr="C:\Users\slenihan\AppData\Local\Microsoft\Windows\Temporary Internet Files\Content.IE5\0VO32PF2\MC90032353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27183">
            <a:off x="1752701" y="4672274"/>
            <a:ext cx="1258342" cy="1481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20889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A90B0-FB59-4341-3B9F-0D6C1B737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voice of the experts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D75CA-5D9C-8B48-3761-0EC58518C16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6933968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Question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CA" dirty="0"/>
          </a:p>
          <a:p>
            <a:endParaRPr lang="en-CA" dirty="0"/>
          </a:p>
          <a:p>
            <a:r>
              <a:rPr lang="en-CA" dirty="0"/>
              <a:t>Thank you for coming!</a:t>
            </a:r>
          </a:p>
        </p:txBody>
      </p:sp>
    </p:spTree>
    <p:extLst>
      <p:ext uri="{BB962C8B-B14F-4D97-AF65-F5344CB8AC3E}">
        <p14:creationId xmlns:p14="http://schemas.microsoft.com/office/powerpoint/2010/main" val="11979486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20F288D4F52C4E87CAE53DF880B95D" ma:contentTypeVersion="0" ma:contentTypeDescription="Create a new document." ma:contentTypeScope="" ma:versionID="b2db0e6ccbf37e2973bb363ca1db6ff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53f2d8843fd2aa64b81f9e8c63a661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E0081C-2E46-49BB-A103-374EB600B16A}"/>
</file>

<file path=customXml/itemProps2.xml><?xml version="1.0" encoding="utf-8"?>
<ds:datastoreItem xmlns:ds="http://schemas.openxmlformats.org/officeDocument/2006/customXml" ds:itemID="{314B4E72-2310-48F1-87AC-529FA7E20B6B}"/>
</file>

<file path=customXml/itemProps3.xml><?xml version="1.0" encoding="utf-8"?>
<ds:datastoreItem xmlns:ds="http://schemas.openxmlformats.org/officeDocument/2006/customXml" ds:itemID="{CE6E8404-9853-4EF0-A42E-A7EF367494E4}"/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624</TotalTime>
  <Words>181</Words>
  <Application>Microsoft Office PowerPoint</Application>
  <PresentationFormat>On-screen Show (4:3)</PresentationFormat>
  <Paragraphs>34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Georgia</vt:lpstr>
      <vt:lpstr>Trebuchet MS</vt:lpstr>
      <vt:lpstr>Slipstream</vt:lpstr>
      <vt:lpstr>Parents Meeting- IB Foundations 9</vt:lpstr>
      <vt:lpstr>Agenda</vt:lpstr>
      <vt:lpstr>Introducing…</vt:lpstr>
      <vt:lpstr>Overview</vt:lpstr>
      <vt:lpstr>Curriculum and Assessment</vt:lpstr>
      <vt:lpstr>The voice of the experts</vt:lpstr>
      <vt:lpstr>Question Time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Parents Meeting- IB 9</dc:title>
  <dc:creator>Lenihan, Sean</dc:creator>
  <cp:lastModifiedBy>Lenihan, Sean</cp:lastModifiedBy>
  <cp:revision>37</cp:revision>
  <cp:lastPrinted>2016-09-21T16:58:32Z</cp:lastPrinted>
  <dcterms:created xsi:type="dcterms:W3CDTF">2012-09-17T17:10:23Z</dcterms:created>
  <dcterms:modified xsi:type="dcterms:W3CDTF">2024-09-18T15:10:27Z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0x010100C920F288D4F52C4E87CAE53DF880B95D</vt:lpwstr>
  </property>
</Properties>
</file>