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79" r:id="rId7"/>
    <p:sldId id="263" r:id="rId8"/>
  </p:sldIdLst>
  <p:sldSz cx="9144000" cy="6858000" type="screen4x3"/>
  <p:notesSz cx="70088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0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2970-3C94-427C-AD5C-294B2356D817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DED5D-ECFB-458E-945E-DE6258417A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050463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D2F7E7-4FCF-4F51-8815-C17B5F7A944C}" type="datetimeFigureOut">
              <a:rPr lang="en-CA" smtClean="0"/>
              <a:t>2023-09-21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slow">
    <p:push dir="u"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mailto:slenihan@sd43.bc.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September 21, 2023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704855" cy="1800201"/>
          </a:xfrm>
        </p:spPr>
        <p:txBody>
          <a:bodyPr/>
          <a:lstStyle/>
          <a:p>
            <a:r>
              <a:rPr lang="en-CA" dirty="0"/>
              <a:t>Parents Meeting- IB Foundations 9</a:t>
            </a:r>
          </a:p>
        </p:txBody>
      </p:sp>
      <p:pic>
        <p:nvPicPr>
          <p:cNvPr id="6146" name="Picture 2" descr="C:\Users\slenihan\AppData\Local\Microsoft\Windows\Temporary Internet Files\Content.IE5\DPJ196SD\MC9002811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188640"/>
            <a:ext cx="1800200" cy="168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3141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sz="3600" dirty="0"/>
              <a:t>Introductions</a:t>
            </a:r>
          </a:p>
          <a:p>
            <a:r>
              <a:rPr lang="en-CA" sz="3600" dirty="0"/>
              <a:t>Overview of Programme</a:t>
            </a:r>
          </a:p>
          <a:p>
            <a:r>
              <a:rPr lang="en-CA" sz="3600" dirty="0"/>
              <a:t>Questions</a:t>
            </a:r>
          </a:p>
          <a:p>
            <a:pPr marL="45720" indent="0"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1026" name="Picture 2" descr="C:\Users\slenihan\AppData\Local\Microsoft\Windows\Temporary Internet Files\Content.IE5\DPJ196SD\MC9004349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50986">
            <a:off x="6483248" y="5052217"/>
            <a:ext cx="1463204" cy="146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179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dirty="0"/>
              <a:t>IB Coordinator- Sean Lenihan</a:t>
            </a:r>
          </a:p>
          <a:p>
            <a:pPr lvl="2"/>
            <a:r>
              <a:rPr lang="en-CA" dirty="0">
                <a:hlinkClick r:id="rId2"/>
              </a:rPr>
              <a:t>slenihan@sd43.bc.ca</a:t>
            </a:r>
            <a:endParaRPr lang="en-CA" dirty="0"/>
          </a:p>
          <a:p>
            <a:pPr lvl="2"/>
            <a:r>
              <a:rPr lang="en-CA" dirty="0"/>
              <a:t>604-939-6656</a:t>
            </a:r>
          </a:p>
          <a:p>
            <a:r>
              <a:rPr lang="en-CA" dirty="0"/>
              <a:t>Counselling- Cindy Campbell, John Gibney and Asia Sidhu</a:t>
            </a:r>
          </a:p>
          <a:p>
            <a:r>
              <a:rPr lang="en-CA" dirty="0"/>
              <a:t>Administrators- Jeremy Clarke, Brent Taylor, Denise Nembhard, and Tara Marinkovic</a:t>
            </a:r>
          </a:p>
        </p:txBody>
      </p:sp>
      <p:pic>
        <p:nvPicPr>
          <p:cNvPr id="2050" name="Picture 2" descr="C:\Users\slenihan\AppData\Local\Microsoft\Windows\Temporary Internet Files\Content.IE5\5KNC3HHF\MC9000787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2" y="4372168"/>
            <a:ext cx="850317" cy="169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282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792800"/>
            <a:ext cx="6512511" cy="1143000"/>
          </a:xfrm>
        </p:spPr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Grades 9 and 10 are Pre-Diploma years at PMSS</a:t>
            </a:r>
          </a:p>
          <a:p>
            <a:r>
              <a:rPr lang="en-CA" dirty="0"/>
              <a:t>Grades 11 and 12 are the IB Diploma</a:t>
            </a:r>
          </a:p>
          <a:p>
            <a:r>
              <a:rPr lang="en-CA" dirty="0"/>
              <a:t>IB Learner Profile: IB learners strive to be--Inquirers, Knowledgeable, Thinkers, Communicators, Principled, Open-minded, Caring, Risk-takers, Balanced, Reflective.</a:t>
            </a:r>
          </a:p>
          <a:p>
            <a:r>
              <a:rPr lang="en-CA" dirty="0"/>
              <a:t>Global Citizenship and University Preparation</a:t>
            </a:r>
          </a:p>
          <a:p>
            <a:r>
              <a:rPr lang="en-CA" dirty="0"/>
              <a:t>Semesters: 4 classes each semester</a:t>
            </a:r>
          </a:p>
          <a:p>
            <a:endParaRPr lang="en-CA" dirty="0"/>
          </a:p>
        </p:txBody>
      </p:sp>
      <p:pic>
        <p:nvPicPr>
          <p:cNvPr id="3074" name="Picture 2" descr="C:\Users\slenihan\AppData\Local\Microsoft\Windows\Temporary Internet Files\Content.IE5\0VO32PF2\MC9004332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02120"/>
            <a:ext cx="1524360" cy="152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34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Curriculum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1051"/>
            <a:ext cx="7029400" cy="3665189"/>
          </a:xfrm>
        </p:spPr>
        <p:txBody>
          <a:bodyPr>
            <a:normAutofit/>
          </a:bodyPr>
          <a:lstStyle/>
          <a:p>
            <a:r>
              <a:rPr lang="en-CA" sz="2800" dirty="0"/>
              <a:t>Curriculum: completing the BC grade 9 curriculum with enhancement and extension needed to prepare for IB diploma</a:t>
            </a:r>
          </a:p>
          <a:p>
            <a:r>
              <a:rPr lang="en-CA" sz="2800" dirty="0"/>
              <a:t>Homework: should not be onerous</a:t>
            </a:r>
          </a:p>
          <a:p>
            <a:r>
              <a:rPr lang="en-CA" sz="2800" dirty="0"/>
              <a:t>Assessment: BC assessment standards including core competencies</a:t>
            </a:r>
          </a:p>
          <a:p>
            <a:endParaRPr lang="en-CA" dirty="0"/>
          </a:p>
        </p:txBody>
      </p:sp>
      <p:pic>
        <p:nvPicPr>
          <p:cNvPr id="5122" name="Picture 2" descr="C:\Users\slenihan\AppData\Local\Microsoft\Windows\Temporary Internet Files\Content.IE5\0VO32PF2\MC9003235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7183">
            <a:off x="1752701" y="4672274"/>
            <a:ext cx="1258342" cy="148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088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BA42E-27D5-65D4-D4F7-2EA3275D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 Pathway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2AD2A-0833-13F4-4E14-E191AC0FF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PMSS completed 5 year evaluation process in Spring 2023</a:t>
            </a:r>
          </a:p>
          <a:p>
            <a:r>
              <a:rPr lang="en-US" sz="2400" dirty="0"/>
              <a:t>Passed with many compliments and praise for what we do well</a:t>
            </a:r>
          </a:p>
          <a:p>
            <a:r>
              <a:rPr lang="en-US" sz="2400" dirty="0"/>
              <a:t>Suggestions for directions to take moving forward</a:t>
            </a:r>
          </a:p>
          <a:p>
            <a:r>
              <a:rPr lang="en-US" sz="2400" dirty="0"/>
              <a:t>We have high expectations of the students academically…and personally in terms of character, responsibility, being principled…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07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Thank you for coming!</a:t>
            </a:r>
          </a:p>
        </p:txBody>
      </p:sp>
    </p:spTree>
    <p:extLst>
      <p:ext uri="{BB962C8B-B14F-4D97-AF65-F5344CB8AC3E}">
        <p14:creationId xmlns:p14="http://schemas.microsoft.com/office/powerpoint/2010/main" val="1197948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20F288D4F52C4E87CAE53DF880B95D" ma:contentTypeVersion="0" ma:contentTypeDescription="Create a new document." ma:contentTypeScope="" ma:versionID="b2db0e6ccbf37e2973bb363ca1db6ff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253E50-32A4-401E-AF59-DF675EBD6CD7}"/>
</file>

<file path=customXml/itemProps2.xml><?xml version="1.0" encoding="utf-8"?>
<ds:datastoreItem xmlns:ds="http://schemas.openxmlformats.org/officeDocument/2006/customXml" ds:itemID="{251CCE28-8FDB-4C1E-90C5-81689F8D7DC2}"/>
</file>

<file path=customXml/itemProps3.xml><?xml version="1.0" encoding="utf-8"?>
<ds:datastoreItem xmlns:ds="http://schemas.openxmlformats.org/officeDocument/2006/customXml" ds:itemID="{805A3EE9-5963-4572-89AF-022D77C0CB2F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611</TotalTime>
  <Words>202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Slipstream</vt:lpstr>
      <vt:lpstr>Parents Meeting- IB Foundations 9</vt:lpstr>
      <vt:lpstr>Agenda</vt:lpstr>
      <vt:lpstr>Introducing…</vt:lpstr>
      <vt:lpstr>Overview</vt:lpstr>
      <vt:lpstr>Curriculum and Assessment</vt:lpstr>
      <vt:lpstr>IB Pathway</vt:lpstr>
      <vt:lpstr>Question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Meeting- IB 9</dc:title>
  <dc:creator>Lenihan, Sean</dc:creator>
  <cp:lastModifiedBy>Lenihan, Sean</cp:lastModifiedBy>
  <cp:revision>36</cp:revision>
  <cp:lastPrinted>2016-09-21T16:58:32Z</cp:lastPrinted>
  <dcterms:created xsi:type="dcterms:W3CDTF">2012-09-17T17:10:23Z</dcterms:created>
  <dcterms:modified xsi:type="dcterms:W3CDTF">2023-09-21T17:06:55Z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0x010100C920F288D4F52C4E87CAE53DF880B95D</vt:lpwstr>
  </property>
</Properties>
</file>