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0"/>
  </p:notesMasterIdLst>
  <p:handoutMasterIdLst>
    <p:handoutMasterId r:id="rId31"/>
  </p:handoutMasterIdLst>
  <p:sldIdLst>
    <p:sldId id="256" r:id="rId2"/>
    <p:sldId id="394" r:id="rId3"/>
    <p:sldId id="355" r:id="rId4"/>
    <p:sldId id="404" r:id="rId5"/>
    <p:sldId id="312" r:id="rId6"/>
    <p:sldId id="330" r:id="rId7"/>
    <p:sldId id="331" r:id="rId8"/>
    <p:sldId id="375" r:id="rId9"/>
    <p:sldId id="376" r:id="rId10"/>
    <p:sldId id="401" r:id="rId11"/>
    <p:sldId id="377" r:id="rId12"/>
    <p:sldId id="378" r:id="rId13"/>
    <p:sldId id="399" r:id="rId14"/>
    <p:sldId id="405" r:id="rId15"/>
    <p:sldId id="406" r:id="rId16"/>
    <p:sldId id="391" r:id="rId17"/>
    <p:sldId id="380" r:id="rId18"/>
    <p:sldId id="381" r:id="rId19"/>
    <p:sldId id="407" r:id="rId20"/>
    <p:sldId id="408" r:id="rId21"/>
    <p:sldId id="318" r:id="rId22"/>
    <p:sldId id="258" r:id="rId23"/>
    <p:sldId id="359" r:id="rId24"/>
    <p:sldId id="296" r:id="rId25"/>
    <p:sldId id="362" r:id="rId26"/>
    <p:sldId id="403" r:id="rId27"/>
    <p:sldId id="340" r:id="rId28"/>
    <p:sldId id="279"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2BC"/>
    <a:srgbClr val="3DF55C"/>
    <a:srgbClr val="FF7979"/>
    <a:srgbClr val="3366FF"/>
    <a:srgbClr val="F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B406-DE01-4D93-BA2A-F8784CA27F1D}" v="130" dt="2024-12-11T19:45:09.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4660"/>
  </p:normalViewPr>
  <p:slideViewPr>
    <p:cSldViewPr>
      <p:cViewPr>
        <p:scale>
          <a:sx n="62" d="100"/>
          <a:sy n="62" d="100"/>
        </p:scale>
        <p:origin x="154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ui, Joni" userId="25b1797e-25e3-44fa-9e71-70f5d3fd5400" providerId="ADAL" clId="{C07B6EF3-CADD-427F-B2BB-17F8BF099F89}"/>
    <pc:docChg chg="custSel addSld delSld modSld">
      <pc:chgData name="Tsui, Joni" userId="25b1797e-25e3-44fa-9e71-70f5d3fd5400" providerId="ADAL" clId="{C07B6EF3-CADD-427F-B2BB-17F8BF099F89}" dt="2024-11-19T23:24:01.780" v="498" actId="20577"/>
      <pc:docMkLst>
        <pc:docMk/>
      </pc:docMkLst>
      <pc:sldChg chg="addSp delSp modSp mod">
        <pc:chgData name="Tsui, Joni" userId="25b1797e-25e3-44fa-9e71-70f5d3fd5400" providerId="ADAL" clId="{C07B6EF3-CADD-427F-B2BB-17F8BF099F89}" dt="2024-11-19T21:28:26.498" v="32" actId="20577"/>
        <pc:sldMkLst>
          <pc:docMk/>
          <pc:sldMk cId="0" sldId="256"/>
        </pc:sldMkLst>
        <pc:spChg chg="mod">
          <ac:chgData name="Tsui, Joni" userId="25b1797e-25e3-44fa-9e71-70f5d3fd5400" providerId="ADAL" clId="{C07B6EF3-CADD-427F-B2BB-17F8BF099F89}" dt="2024-11-19T21:28:26.498" v="32" actId="20577"/>
          <ac:spMkLst>
            <pc:docMk/>
            <pc:sldMk cId="0" sldId="256"/>
            <ac:spMk id="2051" creationId="{00000000-0000-0000-0000-000000000000}"/>
          </ac:spMkLst>
        </pc:spChg>
        <pc:picChg chg="add mod">
          <ac:chgData name="Tsui, Joni" userId="25b1797e-25e3-44fa-9e71-70f5d3fd5400" providerId="ADAL" clId="{C07B6EF3-CADD-427F-B2BB-17F8BF099F89}" dt="2024-11-19T21:27:53.484" v="4" actId="1076"/>
          <ac:picMkLst>
            <pc:docMk/>
            <pc:sldMk cId="0" sldId="256"/>
            <ac:picMk id="3" creationId="{2093C7E6-62F0-A4FA-BBF7-0672AA562079}"/>
          </ac:picMkLst>
        </pc:picChg>
        <pc:picChg chg="del">
          <ac:chgData name="Tsui, Joni" userId="25b1797e-25e3-44fa-9e71-70f5d3fd5400" providerId="ADAL" clId="{C07B6EF3-CADD-427F-B2BB-17F8BF099F89}" dt="2024-11-19T21:27:11.163" v="0" actId="478"/>
          <ac:picMkLst>
            <pc:docMk/>
            <pc:sldMk cId="0" sldId="256"/>
            <ac:picMk id="71" creationId="{39D9F1DB-376D-45C6-B15E-5DEE1C8DBA30}"/>
          </ac:picMkLst>
        </pc:picChg>
      </pc:sldChg>
      <pc:sldChg chg="modSp mod">
        <pc:chgData name="Tsui, Joni" userId="25b1797e-25e3-44fa-9e71-70f5d3fd5400" providerId="ADAL" clId="{C07B6EF3-CADD-427F-B2BB-17F8BF099F89}" dt="2024-11-19T21:59:41.225" v="452" actId="14100"/>
        <pc:sldMkLst>
          <pc:docMk/>
          <pc:sldMk cId="0" sldId="258"/>
        </pc:sldMkLst>
        <pc:spChg chg="mod">
          <ac:chgData name="Tsui, Joni" userId="25b1797e-25e3-44fa-9e71-70f5d3fd5400" providerId="ADAL" clId="{C07B6EF3-CADD-427F-B2BB-17F8BF099F89}" dt="2024-11-19T21:59:41.225" v="452" actId="14100"/>
          <ac:spMkLst>
            <pc:docMk/>
            <pc:sldMk cId="0" sldId="258"/>
            <ac:spMk id="3" creationId="{00000000-0000-0000-0000-000000000000}"/>
          </ac:spMkLst>
        </pc:spChg>
      </pc:sldChg>
      <pc:sldChg chg="modSp mod modAnim">
        <pc:chgData name="Tsui, Joni" userId="25b1797e-25e3-44fa-9e71-70f5d3fd5400" providerId="ADAL" clId="{C07B6EF3-CADD-427F-B2BB-17F8BF099F89}" dt="2024-11-19T21:31:40.610" v="204" actId="20577"/>
        <pc:sldMkLst>
          <pc:docMk/>
          <pc:sldMk cId="0" sldId="312"/>
        </pc:sldMkLst>
        <pc:spChg chg="mod">
          <ac:chgData name="Tsui, Joni" userId="25b1797e-25e3-44fa-9e71-70f5d3fd5400" providerId="ADAL" clId="{C07B6EF3-CADD-427F-B2BB-17F8BF099F89}" dt="2024-11-19T21:31:40.610" v="204" actId="20577"/>
          <ac:spMkLst>
            <pc:docMk/>
            <pc:sldMk cId="0" sldId="312"/>
            <ac:spMk id="16387" creationId="{00000000-0000-0000-0000-000000000000}"/>
          </ac:spMkLst>
        </pc:spChg>
      </pc:sldChg>
      <pc:sldChg chg="modSp mod modAnim">
        <pc:chgData name="Tsui, Joni" userId="25b1797e-25e3-44fa-9e71-70f5d3fd5400" providerId="ADAL" clId="{C07B6EF3-CADD-427F-B2BB-17F8BF099F89}" dt="2024-11-19T21:59:18.440" v="446" actId="1076"/>
        <pc:sldMkLst>
          <pc:docMk/>
          <pc:sldMk cId="2007464962" sldId="318"/>
        </pc:sldMkLst>
        <pc:spChg chg="mod">
          <ac:chgData name="Tsui, Joni" userId="25b1797e-25e3-44fa-9e71-70f5d3fd5400" providerId="ADAL" clId="{C07B6EF3-CADD-427F-B2BB-17F8BF099F89}" dt="2024-11-19T21:59:18.440" v="446" actId="1076"/>
          <ac:spMkLst>
            <pc:docMk/>
            <pc:sldMk cId="2007464962" sldId="318"/>
            <ac:spMk id="3" creationId="{6FF5AAC1-C26E-83EA-CBD1-7BD09A8686F6}"/>
          </ac:spMkLst>
        </pc:spChg>
      </pc:sldChg>
      <pc:sldChg chg="modSp mod">
        <pc:chgData name="Tsui, Joni" userId="25b1797e-25e3-44fa-9e71-70f5d3fd5400" providerId="ADAL" clId="{C07B6EF3-CADD-427F-B2BB-17F8BF099F89}" dt="2024-11-19T23:18:12.441" v="455" actId="14100"/>
        <pc:sldMkLst>
          <pc:docMk/>
          <pc:sldMk cId="2844292841" sldId="325"/>
        </pc:sldMkLst>
        <pc:spChg chg="mod">
          <ac:chgData name="Tsui, Joni" userId="25b1797e-25e3-44fa-9e71-70f5d3fd5400" providerId="ADAL" clId="{C07B6EF3-CADD-427F-B2BB-17F8BF099F89}" dt="2024-11-19T23:18:12.441" v="455" actId="14100"/>
          <ac:spMkLst>
            <pc:docMk/>
            <pc:sldMk cId="2844292841" sldId="325"/>
            <ac:spMk id="3" creationId="{0E836A4A-BAC9-F069-F966-56087DA52720}"/>
          </ac:spMkLst>
        </pc:spChg>
      </pc:sldChg>
      <pc:sldChg chg="modSp mod">
        <pc:chgData name="Tsui, Joni" userId="25b1797e-25e3-44fa-9e71-70f5d3fd5400" providerId="ADAL" clId="{C07B6EF3-CADD-427F-B2BB-17F8BF099F89}" dt="2024-11-19T23:19:54.043" v="456" actId="14100"/>
        <pc:sldMkLst>
          <pc:docMk/>
          <pc:sldMk cId="3532181302" sldId="326"/>
        </pc:sldMkLst>
        <pc:spChg chg="mod">
          <ac:chgData name="Tsui, Joni" userId="25b1797e-25e3-44fa-9e71-70f5d3fd5400" providerId="ADAL" clId="{C07B6EF3-CADD-427F-B2BB-17F8BF099F89}" dt="2024-11-19T23:19:54.043" v="456" actId="14100"/>
          <ac:spMkLst>
            <pc:docMk/>
            <pc:sldMk cId="3532181302" sldId="326"/>
            <ac:spMk id="3" creationId="{0E836A4A-BAC9-F069-F966-56087DA52720}"/>
          </ac:spMkLst>
        </pc:spChg>
      </pc:sldChg>
      <pc:sldChg chg="modSp">
        <pc:chgData name="Tsui, Joni" userId="25b1797e-25e3-44fa-9e71-70f5d3fd5400" providerId="ADAL" clId="{C07B6EF3-CADD-427F-B2BB-17F8BF099F89}" dt="2024-11-19T23:21:01.995" v="458" actId="20577"/>
        <pc:sldMkLst>
          <pc:docMk/>
          <pc:sldMk cId="421638956" sldId="327"/>
        </pc:sldMkLst>
        <pc:spChg chg="mod">
          <ac:chgData name="Tsui, Joni" userId="25b1797e-25e3-44fa-9e71-70f5d3fd5400" providerId="ADAL" clId="{C07B6EF3-CADD-427F-B2BB-17F8BF099F89}" dt="2024-11-19T23:21:01.995" v="458" actId="20577"/>
          <ac:spMkLst>
            <pc:docMk/>
            <pc:sldMk cId="421638956" sldId="327"/>
            <ac:spMk id="3" creationId="{0E836A4A-BAC9-F069-F966-56087DA52720}"/>
          </ac:spMkLst>
        </pc:spChg>
      </pc:sldChg>
      <pc:sldChg chg="modSp mod">
        <pc:chgData name="Tsui, Joni" userId="25b1797e-25e3-44fa-9e71-70f5d3fd5400" providerId="ADAL" clId="{C07B6EF3-CADD-427F-B2BB-17F8BF099F89}" dt="2024-11-19T21:55:39.647" v="422" actId="14734"/>
        <pc:sldMkLst>
          <pc:docMk/>
          <pc:sldMk cId="259892557" sldId="378"/>
        </pc:sldMkLst>
        <pc:spChg chg="mod">
          <ac:chgData name="Tsui, Joni" userId="25b1797e-25e3-44fa-9e71-70f5d3fd5400" providerId="ADAL" clId="{C07B6EF3-CADD-427F-B2BB-17F8BF099F89}" dt="2024-11-19T21:34:16.028" v="278" actId="20577"/>
          <ac:spMkLst>
            <pc:docMk/>
            <pc:sldMk cId="259892557" sldId="378"/>
            <ac:spMk id="4" creationId="{00000000-0000-0000-0000-000000000000}"/>
          </ac:spMkLst>
        </pc:spChg>
        <pc:graphicFrameChg chg="mod modGraphic">
          <ac:chgData name="Tsui, Joni" userId="25b1797e-25e3-44fa-9e71-70f5d3fd5400" providerId="ADAL" clId="{C07B6EF3-CADD-427F-B2BB-17F8BF099F89}" dt="2024-11-19T21:55:39.647" v="422" actId="14734"/>
          <ac:graphicFrameMkLst>
            <pc:docMk/>
            <pc:sldMk cId="259892557" sldId="378"/>
            <ac:graphicFrameMk id="6" creationId="{00000000-0000-0000-0000-000000000000}"/>
          </ac:graphicFrameMkLst>
        </pc:graphicFrameChg>
      </pc:sldChg>
      <pc:sldChg chg="modSp mod">
        <pc:chgData name="Tsui, Joni" userId="25b1797e-25e3-44fa-9e71-70f5d3fd5400" providerId="ADAL" clId="{C07B6EF3-CADD-427F-B2BB-17F8BF099F89}" dt="2024-11-19T21:57:36.831" v="428" actId="6549"/>
        <pc:sldMkLst>
          <pc:docMk/>
          <pc:sldMk cId="3942197802" sldId="380"/>
        </pc:sldMkLst>
        <pc:spChg chg="mod">
          <ac:chgData name="Tsui, Joni" userId="25b1797e-25e3-44fa-9e71-70f5d3fd5400" providerId="ADAL" clId="{C07B6EF3-CADD-427F-B2BB-17F8BF099F89}" dt="2024-11-19T21:57:36.831" v="428" actId="6549"/>
          <ac:spMkLst>
            <pc:docMk/>
            <pc:sldMk cId="3942197802" sldId="380"/>
            <ac:spMk id="11267" creationId="{00000000-0000-0000-0000-000000000000}"/>
          </ac:spMkLst>
        </pc:spChg>
      </pc:sldChg>
      <pc:sldChg chg="modSp mod">
        <pc:chgData name="Tsui, Joni" userId="25b1797e-25e3-44fa-9e71-70f5d3fd5400" providerId="ADAL" clId="{C07B6EF3-CADD-427F-B2BB-17F8BF099F89}" dt="2024-11-19T21:54:03.778" v="383" actId="255"/>
        <pc:sldMkLst>
          <pc:docMk/>
          <pc:sldMk cId="1981128620" sldId="381"/>
        </pc:sldMkLst>
        <pc:spChg chg="mod">
          <ac:chgData name="Tsui, Joni" userId="25b1797e-25e3-44fa-9e71-70f5d3fd5400" providerId="ADAL" clId="{C07B6EF3-CADD-427F-B2BB-17F8BF099F89}" dt="2024-11-19T21:54:03.778" v="383" actId="255"/>
          <ac:spMkLst>
            <pc:docMk/>
            <pc:sldMk cId="1981128620" sldId="381"/>
            <ac:spMk id="13315" creationId="{00000000-0000-0000-0000-000000000000}"/>
          </ac:spMkLst>
        </pc:spChg>
        <pc:picChg chg="mod">
          <ac:chgData name="Tsui, Joni" userId="25b1797e-25e3-44fa-9e71-70f5d3fd5400" providerId="ADAL" clId="{C07B6EF3-CADD-427F-B2BB-17F8BF099F89}" dt="2024-11-19T21:53:50.720" v="380" actId="1076"/>
          <ac:picMkLst>
            <pc:docMk/>
            <pc:sldMk cId="1981128620" sldId="381"/>
            <ac:picMk id="16388" creationId="{00000000-0000-0000-0000-000000000000}"/>
          </ac:picMkLst>
        </pc:picChg>
      </pc:sldChg>
      <pc:sldChg chg="modSp del mod">
        <pc:chgData name="Tsui, Joni" userId="25b1797e-25e3-44fa-9e71-70f5d3fd5400" providerId="ADAL" clId="{C07B6EF3-CADD-427F-B2BB-17F8BF099F89}" dt="2024-11-19T21:32:42.364" v="215" actId="47"/>
        <pc:sldMkLst>
          <pc:docMk/>
          <pc:sldMk cId="2804413723" sldId="383"/>
        </pc:sldMkLst>
        <pc:spChg chg="mod">
          <ac:chgData name="Tsui, Joni" userId="25b1797e-25e3-44fa-9e71-70f5d3fd5400" providerId="ADAL" clId="{C07B6EF3-CADD-427F-B2BB-17F8BF099F89}" dt="2024-11-19T21:32:35.842" v="214" actId="27636"/>
          <ac:spMkLst>
            <pc:docMk/>
            <pc:sldMk cId="2804413723" sldId="383"/>
            <ac:spMk id="14338" creationId="{00000000-0000-0000-0000-000000000000}"/>
          </ac:spMkLst>
        </pc:spChg>
      </pc:sldChg>
      <pc:sldChg chg="del">
        <pc:chgData name="Tsui, Joni" userId="25b1797e-25e3-44fa-9e71-70f5d3fd5400" providerId="ADAL" clId="{C07B6EF3-CADD-427F-B2BB-17F8BF099F89}" dt="2024-11-19T23:22:31.161" v="459" actId="47"/>
        <pc:sldMkLst>
          <pc:docMk/>
          <pc:sldMk cId="4172857277" sldId="384"/>
        </pc:sldMkLst>
      </pc:sldChg>
      <pc:sldChg chg="modSp mod">
        <pc:chgData name="Tsui, Joni" userId="25b1797e-25e3-44fa-9e71-70f5d3fd5400" providerId="ADAL" clId="{C07B6EF3-CADD-427F-B2BB-17F8BF099F89}" dt="2024-11-19T23:17:51.786" v="454" actId="27636"/>
        <pc:sldMkLst>
          <pc:docMk/>
          <pc:sldMk cId="219027034" sldId="386"/>
        </pc:sldMkLst>
        <pc:spChg chg="mod">
          <ac:chgData name="Tsui, Joni" userId="25b1797e-25e3-44fa-9e71-70f5d3fd5400" providerId="ADAL" clId="{C07B6EF3-CADD-427F-B2BB-17F8BF099F89}" dt="2024-11-19T23:17:51.786" v="454" actId="27636"/>
          <ac:spMkLst>
            <pc:docMk/>
            <pc:sldMk cId="219027034" sldId="386"/>
            <ac:spMk id="4" creationId="{00000000-0000-0000-0000-000000000000}"/>
          </ac:spMkLst>
        </pc:spChg>
      </pc:sldChg>
      <pc:sldChg chg="del">
        <pc:chgData name="Tsui, Joni" userId="25b1797e-25e3-44fa-9e71-70f5d3fd5400" providerId="ADAL" clId="{C07B6EF3-CADD-427F-B2BB-17F8BF099F89}" dt="2024-11-19T21:47:05.881" v="377" actId="47"/>
        <pc:sldMkLst>
          <pc:docMk/>
          <pc:sldMk cId="3863164808" sldId="393"/>
        </pc:sldMkLst>
      </pc:sldChg>
      <pc:sldChg chg="modSp mod modAnim">
        <pc:chgData name="Tsui, Joni" userId="25b1797e-25e3-44fa-9e71-70f5d3fd5400" providerId="ADAL" clId="{C07B6EF3-CADD-427F-B2BB-17F8BF099F89}" dt="2024-11-19T21:28:38.344" v="35" actId="20577"/>
        <pc:sldMkLst>
          <pc:docMk/>
          <pc:sldMk cId="326647781" sldId="394"/>
        </pc:sldMkLst>
        <pc:spChg chg="mod">
          <ac:chgData name="Tsui, Joni" userId="25b1797e-25e3-44fa-9e71-70f5d3fd5400" providerId="ADAL" clId="{C07B6EF3-CADD-427F-B2BB-17F8BF099F89}" dt="2024-11-19T21:28:38.344" v="35" actId="20577"/>
          <ac:spMkLst>
            <pc:docMk/>
            <pc:sldMk cId="326647781" sldId="394"/>
            <ac:spMk id="3" creationId="{00000000-0000-0000-0000-000000000000}"/>
          </ac:spMkLst>
        </pc:spChg>
      </pc:sldChg>
      <pc:sldChg chg="modSp mod">
        <pc:chgData name="Tsui, Joni" userId="25b1797e-25e3-44fa-9e71-70f5d3fd5400" providerId="ADAL" clId="{C07B6EF3-CADD-427F-B2BB-17F8BF099F89}" dt="2024-11-19T21:34:37.987" v="281" actId="1076"/>
        <pc:sldMkLst>
          <pc:docMk/>
          <pc:sldMk cId="3425358273" sldId="399"/>
        </pc:sldMkLst>
        <pc:spChg chg="mod">
          <ac:chgData name="Tsui, Joni" userId="25b1797e-25e3-44fa-9e71-70f5d3fd5400" providerId="ADAL" clId="{C07B6EF3-CADD-427F-B2BB-17F8BF099F89}" dt="2024-11-19T21:34:32.049" v="280" actId="1076"/>
          <ac:spMkLst>
            <pc:docMk/>
            <pc:sldMk cId="3425358273" sldId="399"/>
            <ac:spMk id="2" creationId="{61CFCCE2-F6F8-4484-9154-C50F08A1E706}"/>
          </ac:spMkLst>
        </pc:spChg>
        <pc:spChg chg="mod">
          <ac:chgData name="Tsui, Joni" userId="25b1797e-25e3-44fa-9e71-70f5d3fd5400" providerId="ADAL" clId="{C07B6EF3-CADD-427F-B2BB-17F8BF099F89}" dt="2024-11-19T21:34:37.987" v="281" actId="1076"/>
          <ac:spMkLst>
            <pc:docMk/>
            <pc:sldMk cId="3425358273" sldId="399"/>
            <ac:spMk id="3" creationId="{2A38CD70-B346-4159-8906-504B0C264D0E}"/>
          </ac:spMkLst>
        </pc:spChg>
      </pc:sldChg>
      <pc:sldChg chg="modSp mod">
        <pc:chgData name="Tsui, Joni" userId="25b1797e-25e3-44fa-9e71-70f5d3fd5400" providerId="ADAL" clId="{C07B6EF3-CADD-427F-B2BB-17F8BF099F89}" dt="2024-11-19T21:33:33.784" v="229" actId="1076"/>
        <pc:sldMkLst>
          <pc:docMk/>
          <pc:sldMk cId="462344991" sldId="401"/>
        </pc:sldMkLst>
        <pc:spChg chg="mod">
          <ac:chgData name="Tsui, Joni" userId="25b1797e-25e3-44fa-9e71-70f5d3fd5400" providerId="ADAL" clId="{C07B6EF3-CADD-427F-B2BB-17F8BF099F89}" dt="2024-11-19T21:33:21.728" v="227" actId="1076"/>
          <ac:spMkLst>
            <pc:docMk/>
            <pc:sldMk cId="462344991" sldId="401"/>
            <ac:spMk id="2" creationId="{32FF8A1D-4B86-4563-82C2-F690CF02A7E3}"/>
          </ac:spMkLst>
        </pc:spChg>
        <pc:spChg chg="mod">
          <ac:chgData name="Tsui, Joni" userId="25b1797e-25e3-44fa-9e71-70f5d3fd5400" providerId="ADAL" clId="{C07B6EF3-CADD-427F-B2BB-17F8BF099F89}" dt="2024-11-19T21:33:33.784" v="229" actId="1076"/>
          <ac:spMkLst>
            <pc:docMk/>
            <pc:sldMk cId="462344991" sldId="401"/>
            <ac:spMk id="3" creationId="{47171228-FC18-460F-B76E-29AC0D97B8B8}"/>
          </ac:spMkLst>
        </pc:spChg>
      </pc:sldChg>
      <pc:sldChg chg="del">
        <pc:chgData name="Tsui, Joni" userId="25b1797e-25e3-44fa-9e71-70f5d3fd5400" providerId="ADAL" clId="{C07B6EF3-CADD-427F-B2BB-17F8BF099F89}" dt="2024-11-19T23:22:32.631" v="460" actId="47"/>
        <pc:sldMkLst>
          <pc:docMk/>
          <pc:sldMk cId="4182590808" sldId="402"/>
        </pc:sldMkLst>
      </pc:sldChg>
      <pc:sldChg chg="modSp mod">
        <pc:chgData name="Tsui, Joni" userId="25b1797e-25e3-44fa-9e71-70f5d3fd5400" providerId="ADAL" clId="{C07B6EF3-CADD-427F-B2BB-17F8BF099F89}" dt="2024-11-19T23:24:01.780" v="498" actId="20577"/>
        <pc:sldMkLst>
          <pc:docMk/>
          <pc:sldMk cId="3708919603" sldId="403"/>
        </pc:sldMkLst>
        <pc:spChg chg="mod">
          <ac:chgData name="Tsui, Joni" userId="25b1797e-25e3-44fa-9e71-70f5d3fd5400" providerId="ADAL" clId="{C07B6EF3-CADD-427F-B2BB-17F8BF099F89}" dt="2024-11-19T23:24:01.780" v="498" actId="20577"/>
          <ac:spMkLst>
            <pc:docMk/>
            <pc:sldMk cId="3708919603" sldId="403"/>
            <ac:spMk id="3" creationId="{71BC98D8-0523-1B74-DBF4-D91F24B2D3F0}"/>
          </ac:spMkLst>
        </pc:spChg>
      </pc:sldChg>
      <pc:sldChg chg="modSp">
        <pc:chgData name="Tsui, Joni" userId="25b1797e-25e3-44fa-9e71-70f5d3fd5400" providerId="ADAL" clId="{C07B6EF3-CADD-427F-B2BB-17F8BF099F89}" dt="2024-11-19T21:30:05.462" v="73" actId="20577"/>
        <pc:sldMkLst>
          <pc:docMk/>
          <pc:sldMk cId="1786939187" sldId="404"/>
        </pc:sldMkLst>
        <pc:spChg chg="mod">
          <ac:chgData name="Tsui, Joni" userId="25b1797e-25e3-44fa-9e71-70f5d3fd5400" providerId="ADAL" clId="{C07B6EF3-CADD-427F-B2BB-17F8BF099F89}" dt="2024-11-19T21:30:05.462" v="73" actId="20577"/>
          <ac:spMkLst>
            <pc:docMk/>
            <pc:sldMk cId="1786939187" sldId="404"/>
            <ac:spMk id="16387" creationId="{00000000-0000-0000-0000-000000000000}"/>
          </ac:spMkLst>
        </pc:spChg>
      </pc:sldChg>
      <pc:sldChg chg="addSp delSp modSp new mod modNotesTx">
        <pc:chgData name="Tsui, Joni" userId="25b1797e-25e3-44fa-9e71-70f5d3fd5400" providerId="ADAL" clId="{C07B6EF3-CADD-427F-B2BB-17F8BF099F89}" dt="2024-11-19T21:57:09.667" v="426" actId="1076"/>
        <pc:sldMkLst>
          <pc:docMk/>
          <pc:sldMk cId="2127186698" sldId="405"/>
        </pc:sldMkLst>
        <pc:spChg chg="mod">
          <ac:chgData name="Tsui, Joni" userId="25b1797e-25e3-44fa-9e71-70f5d3fd5400" providerId="ADAL" clId="{C07B6EF3-CADD-427F-B2BB-17F8BF099F89}" dt="2024-11-19T21:45:11.423" v="293"/>
          <ac:spMkLst>
            <pc:docMk/>
            <pc:sldMk cId="2127186698" sldId="405"/>
            <ac:spMk id="2" creationId="{CAFB7AD8-84E0-C41A-9955-0B04A29EBB90}"/>
          </ac:spMkLst>
        </pc:spChg>
        <pc:spChg chg="del">
          <ac:chgData name="Tsui, Joni" userId="25b1797e-25e3-44fa-9e71-70f5d3fd5400" providerId="ADAL" clId="{C07B6EF3-CADD-427F-B2BB-17F8BF099F89}" dt="2024-11-19T21:44:25.774" v="283"/>
          <ac:spMkLst>
            <pc:docMk/>
            <pc:sldMk cId="2127186698" sldId="405"/>
            <ac:spMk id="3" creationId="{C823803A-035B-243E-4264-C496FFB155B4}"/>
          </ac:spMkLst>
        </pc:spChg>
        <pc:spChg chg="add del mod">
          <ac:chgData name="Tsui, Joni" userId="25b1797e-25e3-44fa-9e71-70f5d3fd5400" providerId="ADAL" clId="{C07B6EF3-CADD-427F-B2BB-17F8BF099F89}" dt="2024-11-19T21:46:51.978" v="376" actId="478"/>
          <ac:spMkLst>
            <pc:docMk/>
            <pc:sldMk cId="2127186698" sldId="405"/>
            <ac:spMk id="6" creationId="{4EE8D7C5-0254-1518-E875-C6607824A20E}"/>
          </ac:spMkLst>
        </pc:spChg>
        <pc:picChg chg="add mod">
          <ac:chgData name="Tsui, Joni" userId="25b1797e-25e3-44fa-9e71-70f5d3fd5400" providerId="ADAL" clId="{C07B6EF3-CADD-427F-B2BB-17F8BF099F89}" dt="2024-11-19T21:57:09.667" v="426" actId="1076"/>
          <ac:picMkLst>
            <pc:docMk/>
            <pc:sldMk cId="2127186698" sldId="405"/>
            <ac:picMk id="5" creationId="{69ABD599-3672-6A14-176B-D4FC4B02AACE}"/>
          </ac:picMkLst>
        </pc:picChg>
      </pc:sldChg>
    </pc:docChg>
  </pc:docChgLst>
  <pc:docChgLst>
    <pc:chgData name="Sarte, Aliisa" userId="89d2ee83-ff33-473a-8c84-cad0e83de513" providerId="ADAL" clId="{58BC3F49-7C08-46FA-BA5F-9CF3D6AA6E24}"/>
    <pc:docChg chg="custSel addSld modSld">
      <pc:chgData name="Sarte, Aliisa" userId="89d2ee83-ff33-473a-8c84-cad0e83de513" providerId="ADAL" clId="{58BC3F49-7C08-46FA-BA5F-9CF3D6AA6E24}" dt="2024-12-10T21:13:14.160" v="790" actId="27636"/>
      <pc:docMkLst>
        <pc:docMk/>
      </pc:docMkLst>
      <pc:sldChg chg="addSp delSp modSp add mod">
        <pc:chgData name="Sarte, Aliisa" userId="89d2ee83-ff33-473a-8c84-cad0e83de513" providerId="ADAL" clId="{58BC3F49-7C08-46FA-BA5F-9CF3D6AA6E24}" dt="2024-12-10T21:13:14.160" v="790" actId="27636"/>
        <pc:sldMkLst>
          <pc:docMk/>
          <pc:sldMk cId="69521307" sldId="406"/>
        </pc:sldMkLst>
        <pc:spChg chg="add mod">
          <ac:chgData name="Sarte, Aliisa" userId="89d2ee83-ff33-473a-8c84-cad0e83de513" providerId="ADAL" clId="{58BC3F49-7C08-46FA-BA5F-9CF3D6AA6E24}" dt="2024-12-10T21:13:14.160" v="790" actId="27636"/>
          <ac:spMkLst>
            <pc:docMk/>
            <pc:sldMk cId="69521307" sldId="406"/>
            <ac:spMk id="4" creationId="{15A43A31-9C81-25CF-049C-E230E1239EA5}"/>
          </ac:spMkLst>
        </pc:spChg>
        <pc:picChg chg="del">
          <ac:chgData name="Sarte, Aliisa" userId="89d2ee83-ff33-473a-8c84-cad0e83de513" providerId="ADAL" clId="{58BC3F49-7C08-46FA-BA5F-9CF3D6AA6E24}" dt="2024-12-10T21:01:08.966" v="1" actId="478"/>
          <ac:picMkLst>
            <pc:docMk/>
            <pc:sldMk cId="69521307" sldId="406"/>
            <ac:picMk id="5" creationId="{59BB3D67-0F74-3FBE-F344-2364E634F594}"/>
          </ac:picMkLst>
        </pc:picChg>
      </pc:sldChg>
    </pc:docChg>
  </pc:docChgLst>
  <pc:docChgLst>
    <pc:chgData name="Tsui, Joni" userId="25b1797e-25e3-44fa-9e71-70f5d3fd5400" providerId="ADAL" clId="{70ADB406-DE01-4D93-BA2A-F8784CA27F1D}"/>
    <pc:docChg chg="custSel addSld modSld">
      <pc:chgData name="Tsui, Joni" userId="25b1797e-25e3-44fa-9e71-70f5d3fd5400" providerId="ADAL" clId="{70ADB406-DE01-4D93-BA2A-F8784CA27F1D}" dt="2024-12-11T21:14:33.325" v="920" actId="20577"/>
      <pc:docMkLst>
        <pc:docMk/>
      </pc:docMkLst>
      <pc:sldChg chg="addSp modSp mod">
        <pc:chgData name="Tsui, Joni" userId="25b1797e-25e3-44fa-9e71-70f5d3fd5400" providerId="ADAL" clId="{70ADB406-DE01-4D93-BA2A-F8784CA27F1D}" dt="2024-12-11T19:45:09.490" v="144" actId="1076"/>
        <pc:sldMkLst>
          <pc:docMk/>
          <pc:sldMk cId="0" sldId="256"/>
        </pc:sldMkLst>
        <pc:spChg chg="add mod">
          <ac:chgData name="Tsui, Joni" userId="25b1797e-25e3-44fa-9e71-70f5d3fd5400" providerId="ADAL" clId="{70ADB406-DE01-4D93-BA2A-F8784CA27F1D}" dt="2024-12-11T19:45:09.490" v="144" actId="1076"/>
          <ac:spMkLst>
            <pc:docMk/>
            <pc:sldMk cId="0" sldId="256"/>
            <ac:spMk id="2" creationId="{9304FA58-4929-9C1D-6BE4-82E26EF39520}"/>
          </ac:spMkLst>
        </pc:spChg>
        <pc:spChg chg="mod">
          <ac:chgData name="Tsui, Joni" userId="25b1797e-25e3-44fa-9e71-70f5d3fd5400" providerId="ADAL" clId="{70ADB406-DE01-4D93-BA2A-F8784CA27F1D}" dt="2024-12-11T19:44:58.941" v="142" actId="1076"/>
          <ac:spMkLst>
            <pc:docMk/>
            <pc:sldMk cId="0" sldId="256"/>
            <ac:spMk id="2050" creationId="{00000000-0000-0000-0000-000000000000}"/>
          </ac:spMkLst>
        </pc:spChg>
        <pc:spChg chg="mod">
          <ac:chgData name="Tsui, Joni" userId="25b1797e-25e3-44fa-9e71-70f5d3fd5400" providerId="ADAL" clId="{70ADB406-DE01-4D93-BA2A-F8784CA27F1D}" dt="2024-12-11T19:45:02.269" v="143" actId="1076"/>
          <ac:spMkLst>
            <pc:docMk/>
            <pc:sldMk cId="0" sldId="256"/>
            <ac:spMk id="2051" creationId="{00000000-0000-0000-0000-000000000000}"/>
          </ac:spMkLst>
        </pc:spChg>
        <pc:picChg chg="mod">
          <ac:chgData name="Tsui, Joni" userId="25b1797e-25e3-44fa-9e71-70f5d3fd5400" providerId="ADAL" clId="{70ADB406-DE01-4D93-BA2A-F8784CA27F1D}" dt="2024-12-11T19:43:45.459" v="134" actId="1076"/>
          <ac:picMkLst>
            <pc:docMk/>
            <pc:sldMk cId="0" sldId="256"/>
            <ac:picMk id="3" creationId="{2093C7E6-62F0-A4FA-BBF7-0672AA562079}"/>
          </ac:picMkLst>
        </pc:picChg>
      </pc:sldChg>
      <pc:sldChg chg="addSp delSp modSp new mod modClrScheme chgLayout">
        <pc:chgData name="Tsui, Joni" userId="25b1797e-25e3-44fa-9e71-70f5d3fd5400" providerId="ADAL" clId="{70ADB406-DE01-4D93-BA2A-F8784CA27F1D}" dt="2024-12-11T21:11:40.353" v="700" actId="20577"/>
        <pc:sldMkLst>
          <pc:docMk/>
          <pc:sldMk cId="621149041" sldId="407"/>
        </pc:sldMkLst>
        <pc:spChg chg="del mod ord">
          <ac:chgData name="Tsui, Joni" userId="25b1797e-25e3-44fa-9e71-70f5d3fd5400" providerId="ADAL" clId="{70ADB406-DE01-4D93-BA2A-F8784CA27F1D}" dt="2024-12-11T21:06:37.498" v="146" actId="700"/>
          <ac:spMkLst>
            <pc:docMk/>
            <pc:sldMk cId="621149041" sldId="407"/>
            <ac:spMk id="2" creationId="{0BAE5D4B-7C5B-2665-D8C8-32F492A1C111}"/>
          </ac:spMkLst>
        </pc:spChg>
        <pc:spChg chg="del mod ord">
          <ac:chgData name="Tsui, Joni" userId="25b1797e-25e3-44fa-9e71-70f5d3fd5400" providerId="ADAL" clId="{70ADB406-DE01-4D93-BA2A-F8784CA27F1D}" dt="2024-12-11T21:06:37.498" v="146" actId="700"/>
          <ac:spMkLst>
            <pc:docMk/>
            <pc:sldMk cId="621149041" sldId="407"/>
            <ac:spMk id="3" creationId="{57E0C032-1640-732F-3EAB-80EBE16EF90C}"/>
          </ac:spMkLst>
        </pc:spChg>
        <pc:spChg chg="del mod ord">
          <ac:chgData name="Tsui, Joni" userId="25b1797e-25e3-44fa-9e71-70f5d3fd5400" providerId="ADAL" clId="{70ADB406-DE01-4D93-BA2A-F8784CA27F1D}" dt="2024-12-11T21:06:37.498" v="146" actId="700"/>
          <ac:spMkLst>
            <pc:docMk/>
            <pc:sldMk cId="621149041" sldId="407"/>
            <ac:spMk id="4" creationId="{9E773B6F-B7DF-788C-9188-8A636278C995}"/>
          </ac:spMkLst>
        </pc:spChg>
        <pc:spChg chg="add del mod ord">
          <ac:chgData name="Tsui, Joni" userId="25b1797e-25e3-44fa-9e71-70f5d3fd5400" providerId="ADAL" clId="{70ADB406-DE01-4D93-BA2A-F8784CA27F1D}" dt="2024-12-11T21:08:18.525" v="147" actId="700"/>
          <ac:spMkLst>
            <pc:docMk/>
            <pc:sldMk cId="621149041" sldId="407"/>
            <ac:spMk id="5" creationId="{4718BCF7-E2F4-8439-A93A-A569708F6C83}"/>
          </ac:spMkLst>
        </pc:spChg>
        <pc:spChg chg="add del mod ord">
          <ac:chgData name="Tsui, Joni" userId="25b1797e-25e3-44fa-9e71-70f5d3fd5400" providerId="ADAL" clId="{70ADB406-DE01-4D93-BA2A-F8784CA27F1D}" dt="2024-12-11T21:08:18.525" v="147" actId="700"/>
          <ac:spMkLst>
            <pc:docMk/>
            <pc:sldMk cId="621149041" sldId="407"/>
            <ac:spMk id="6" creationId="{19AB05D4-95C3-0092-8F43-7AC15FFA7640}"/>
          </ac:spMkLst>
        </pc:spChg>
        <pc:spChg chg="add del mod ord">
          <ac:chgData name="Tsui, Joni" userId="25b1797e-25e3-44fa-9e71-70f5d3fd5400" providerId="ADAL" clId="{70ADB406-DE01-4D93-BA2A-F8784CA27F1D}" dt="2024-12-11T21:08:18.525" v="147" actId="700"/>
          <ac:spMkLst>
            <pc:docMk/>
            <pc:sldMk cId="621149041" sldId="407"/>
            <ac:spMk id="7" creationId="{73931FB0-0A5F-C691-D736-20E57A002A35}"/>
          </ac:spMkLst>
        </pc:spChg>
        <pc:spChg chg="add mod ord">
          <ac:chgData name="Tsui, Joni" userId="25b1797e-25e3-44fa-9e71-70f5d3fd5400" providerId="ADAL" clId="{70ADB406-DE01-4D93-BA2A-F8784CA27F1D}" dt="2024-12-11T21:08:31.516" v="172" actId="1076"/>
          <ac:spMkLst>
            <pc:docMk/>
            <pc:sldMk cId="621149041" sldId="407"/>
            <ac:spMk id="8" creationId="{4B4A767F-0A3A-7D7E-C20D-55D6E474DFEB}"/>
          </ac:spMkLst>
        </pc:spChg>
        <pc:spChg chg="add mod ord">
          <ac:chgData name="Tsui, Joni" userId="25b1797e-25e3-44fa-9e71-70f5d3fd5400" providerId="ADAL" clId="{70ADB406-DE01-4D93-BA2A-F8784CA27F1D}" dt="2024-12-11T21:11:40.353" v="700" actId="20577"/>
          <ac:spMkLst>
            <pc:docMk/>
            <pc:sldMk cId="621149041" sldId="407"/>
            <ac:spMk id="9" creationId="{6F964A24-C2C9-4A80-014C-C7A3B84298A3}"/>
          </ac:spMkLst>
        </pc:spChg>
      </pc:sldChg>
      <pc:sldChg chg="modSp new mod">
        <pc:chgData name="Tsui, Joni" userId="25b1797e-25e3-44fa-9e71-70f5d3fd5400" providerId="ADAL" clId="{70ADB406-DE01-4D93-BA2A-F8784CA27F1D}" dt="2024-12-11T21:14:33.325" v="920" actId="20577"/>
        <pc:sldMkLst>
          <pc:docMk/>
          <pc:sldMk cId="415506927" sldId="408"/>
        </pc:sldMkLst>
        <pc:spChg chg="mod">
          <ac:chgData name="Tsui, Joni" userId="25b1797e-25e3-44fa-9e71-70f5d3fd5400" providerId="ADAL" clId="{70ADB406-DE01-4D93-BA2A-F8784CA27F1D}" dt="2024-12-11T21:12:05.891" v="731" actId="5793"/>
          <ac:spMkLst>
            <pc:docMk/>
            <pc:sldMk cId="415506927" sldId="408"/>
            <ac:spMk id="2" creationId="{452F52B9-1D28-E96E-B63C-DE35A18E32A6}"/>
          </ac:spMkLst>
        </pc:spChg>
        <pc:spChg chg="mod">
          <ac:chgData name="Tsui, Joni" userId="25b1797e-25e3-44fa-9e71-70f5d3fd5400" providerId="ADAL" clId="{70ADB406-DE01-4D93-BA2A-F8784CA27F1D}" dt="2024-12-11T21:14:33.325" v="920" actId="20577"/>
          <ac:spMkLst>
            <pc:docMk/>
            <pc:sldMk cId="415506927" sldId="408"/>
            <ac:spMk id="3" creationId="{03F65026-DFF6-7770-3034-E30EB3048043}"/>
          </ac:spMkLst>
        </pc:spChg>
      </pc:sldChg>
    </pc:docChg>
  </pc:docChgLst>
  <pc:docChgLst>
    <pc:chgData name="Lenihan, Sean" userId="S::slenihan@sd43.bc.ca::91dd6490-02a8-4037-9a71-8e885a40e6d4" providerId="AD" clId="Web-{BFF62643-1AD5-EDD7-4D8B-856D66C70787}"/>
    <pc:docChg chg="delSld modSld sldOrd">
      <pc:chgData name="Lenihan, Sean" userId="S::slenihan@sd43.bc.ca::91dd6490-02a8-4037-9a71-8e885a40e6d4" providerId="AD" clId="Web-{BFF62643-1AD5-EDD7-4D8B-856D66C70787}" dt="2024-11-20T19:05:09.898" v="114"/>
      <pc:docMkLst>
        <pc:docMk/>
      </pc:docMkLst>
      <pc:sldChg chg="modSp">
        <pc:chgData name="Lenihan, Sean" userId="S::slenihan@sd43.bc.ca::91dd6490-02a8-4037-9a71-8e885a40e6d4" providerId="AD" clId="Web-{BFF62643-1AD5-EDD7-4D8B-856D66C70787}" dt="2024-11-20T18:54:36.065" v="96" actId="20577"/>
        <pc:sldMkLst>
          <pc:docMk/>
          <pc:sldMk cId="2007464962" sldId="318"/>
        </pc:sldMkLst>
        <pc:spChg chg="mod">
          <ac:chgData name="Lenihan, Sean" userId="S::slenihan@sd43.bc.ca::91dd6490-02a8-4037-9a71-8e885a40e6d4" providerId="AD" clId="Web-{BFF62643-1AD5-EDD7-4D8B-856D66C70787}" dt="2024-11-20T18:54:36.065" v="96" actId="20577"/>
          <ac:spMkLst>
            <pc:docMk/>
            <pc:sldMk cId="2007464962" sldId="318"/>
            <ac:spMk id="3" creationId="{6FF5AAC1-C26E-83EA-CBD1-7BD09A8686F6}"/>
          </ac:spMkLst>
        </pc:spChg>
      </pc:sldChg>
      <pc:sldChg chg="del">
        <pc:chgData name="Lenihan, Sean" userId="S::slenihan@sd43.bc.ca::91dd6490-02a8-4037-9a71-8e885a40e6d4" providerId="AD" clId="Web-{BFF62643-1AD5-EDD7-4D8B-856D66C70787}" dt="2024-11-20T19:03:00.960" v="100"/>
        <pc:sldMkLst>
          <pc:docMk/>
          <pc:sldMk cId="2844292841" sldId="325"/>
        </pc:sldMkLst>
      </pc:sldChg>
      <pc:sldChg chg="del">
        <pc:chgData name="Lenihan, Sean" userId="S::slenihan@sd43.bc.ca::91dd6490-02a8-4037-9a71-8e885a40e6d4" providerId="AD" clId="Web-{BFF62643-1AD5-EDD7-4D8B-856D66C70787}" dt="2024-11-20T19:03:00.960" v="99"/>
        <pc:sldMkLst>
          <pc:docMk/>
          <pc:sldMk cId="3532181302" sldId="326"/>
        </pc:sldMkLst>
      </pc:sldChg>
      <pc:sldChg chg="del">
        <pc:chgData name="Lenihan, Sean" userId="S::slenihan@sd43.bc.ca::91dd6490-02a8-4037-9a71-8e885a40e6d4" providerId="AD" clId="Web-{BFF62643-1AD5-EDD7-4D8B-856D66C70787}" dt="2024-11-20T19:03:00.960" v="98"/>
        <pc:sldMkLst>
          <pc:docMk/>
          <pc:sldMk cId="421638956" sldId="327"/>
        </pc:sldMkLst>
      </pc:sldChg>
      <pc:sldChg chg="del">
        <pc:chgData name="Lenihan, Sean" userId="S::slenihan@sd43.bc.ca::91dd6490-02a8-4037-9a71-8e885a40e6d4" providerId="AD" clId="Web-{BFF62643-1AD5-EDD7-4D8B-856D66C70787}" dt="2024-11-20T19:03:00.944" v="97"/>
        <pc:sldMkLst>
          <pc:docMk/>
          <pc:sldMk cId="355079254" sldId="328"/>
        </pc:sldMkLst>
      </pc:sldChg>
      <pc:sldChg chg="ord">
        <pc:chgData name="Lenihan, Sean" userId="S::slenihan@sd43.bc.ca::91dd6490-02a8-4037-9a71-8e885a40e6d4" providerId="AD" clId="Web-{BFF62643-1AD5-EDD7-4D8B-856D66C70787}" dt="2024-11-20T19:05:09.898" v="114"/>
        <pc:sldMkLst>
          <pc:docMk/>
          <pc:sldMk cId="1233955526" sldId="362"/>
        </pc:sldMkLst>
      </pc:sldChg>
      <pc:sldChg chg="del">
        <pc:chgData name="Lenihan, Sean" userId="S::slenihan@sd43.bc.ca::91dd6490-02a8-4037-9a71-8e885a40e6d4" providerId="AD" clId="Web-{BFF62643-1AD5-EDD7-4D8B-856D66C70787}" dt="2024-11-20T19:03:00.960" v="101"/>
        <pc:sldMkLst>
          <pc:docMk/>
          <pc:sldMk cId="219027034" sldId="386"/>
        </pc:sldMkLst>
      </pc:sldChg>
      <pc:sldChg chg="del">
        <pc:chgData name="Lenihan, Sean" userId="S::slenihan@sd43.bc.ca::91dd6490-02a8-4037-9a71-8e885a40e6d4" providerId="AD" clId="Web-{BFF62643-1AD5-EDD7-4D8B-856D66C70787}" dt="2024-11-20T19:03:14.741" v="103"/>
        <pc:sldMkLst>
          <pc:docMk/>
          <pc:sldMk cId="3171633919" sldId="387"/>
        </pc:sldMkLst>
      </pc:sldChg>
      <pc:sldChg chg="del">
        <pc:chgData name="Lenihan, Sean" userId="S::slenihan@sd43.bc.ca::91dd6490-02a8-4037-9a71-8e885a40e6d4" providerId="AD" clId="Web-{BFF62643-1AD5-EDD7-4D8B-856D66C70787}" dt="2024-11-20T19:03:00.960" v="102"/>
        <pc:sldMkLst>
          <pc:docMk/>
          <pc:sldMk cId="2484593238" sldId="398"/>
        </pc:sldMkLst>
      </pc:sldChg>
      <pc:sldChg chg="modSp">
        <pc:chgData name="Lenihan, Sean" userId="S::slenihan@sd43.bc.ca::91dd6490-02a8-4037-9a71-8e885a40e6d4" providerId="AD" clId="Web-{BFF62643-1AD5-EDD7-4D8B-856D66C70787}" dt="2024-11-20T18:50:01.500" v="40" actId="20577"/>
        <pc:sldMkLst>
          <pc:docMk/>
          <pc:sldMk cId="462344991" sldId="401"/>
        </pc:sldMkLst>
        <pc:spChg chg="mod">
          <ac:chgData name="Lenihan, Sean" userId="S::slenihan@sd43.bc.ca::91dd6490-02a8-4037-9a71-8e885a40e6d4" providerId="AD" clId="Web-{BFF62643-1AD5-EDD7-4D8B-856D66C70787}" dt="2024-11-20T18:50:01.500" v="40" actId="20577"/>
          <ac:spMkLst>
            <pc:docMk/>
            <pc:sldMk cId="462344991" sldId="401"/>
            <ac:spMk id="3" creationId="{47171228-FC18-460F-B76E-29AC0D97B8B8}"/>
          </ac:spMkLst>
        </pc:spChg>
      </pc:sldChg>
      <pc:sldChg chg="modSp">
        <pc:chgData name="Lenihan, Sean" userId="S::slenihan@sd43.bc.ca::91dd6490-02a8-4037-9a71-8e885a40e6d4" providerId="AD" clId="Web-{BFF62643-1AD5-EDD7-4D8B-856D66C70787}" dt="2024-11-20T19:05:01.648" v="113" actId="20577"/>
        <pc:sldMkLst>
          <pc:docMk/>
          <pc:sldMk cId="3708919603" sldId="403"/>
        </pc:sldMkLst>
        <pc:spChg chg="mod">
          <ac:chgData name="Lenihan, Sean" userId="S::slenihan@sd43.bc.ca::91dd6490-02a8-4037-9a71-8e885a40e6d4" providerId="AD" clId="Web-{BFF62643-1AD5-EDD7-4D8B-856D66C70787}" dt="2024-11-20T19:05:01.648" v="113" actId="20577"/>
          <ac:spMkLst>
            <pc:docMk/>
            <pc:sldMk cId="3708919603" sldId="403"/>
            <ac:spMk id="3" creationId="{71BC98D8-0523-1B74-DBF4-D91F24B2D3F0}"/>
          </ac:spMkLst>
        </pc:spChg>
      </pc:sldChg>
      <pc:sldChg chg="modSp">
        <pc:chgData name="Lenihan, Sean" userId="S::slenihan@sd43.bc.ca::91dd6490-02a8-4037-9a71-8e885a40e6d4" providerId="AD" clId="Web-{BFF62643-1AD5-EDD7-4D8B-856D66C70787}" dt="2024-11-20T18:47:46.890" v="3" actId="20577"/>
        <pc:sldMkLst>
          <pc:docMk/>
          <pc:sldMk cId="1786939187" sldId="404"/>
        </pc:sldMkLst>
        <pc:spChg chg="mod">
          <ac:chgData name="Lenihan, Sean" userId="S::slenihan@sd43.bc.ca::91dd6490-02a8-4037-9a71-8e885a40e6d4" providerId="AD" clId="Web-{BFF62643-1AD5-EDD7-4D8B-856D66C70787}" dt="2024-11-20T18:47:46.890" v="3" actId="20577"/>
          <ac:spMkLst>
            <pc:docMk/>
            <pc:sldMk cId="1786939187" sldId="404"/>
            <ac:spMk id="16387" creationId="{00000000-0000-0000-0000-000000000000}"/>
          </ac:spMkLst>
        </pc:spChg>
      </pc:sldChg>
      <pc:sldChg chg="modSp">
        <pc:chgData name="Lenihan, Sean" userId="S::slenihan@sd43.bc.ca::91dd6490-02a8-4037-9a71-8e885a40e6d4" providerId="AD" clId="Web-{BFF62643-1AD5-EDD7-4D8B-856D66C70787}" dt="2024-11-20T18:51:54.079" v="42" actId="1076"/>
        <pc:sldMkLst>
          <pc:docMk/>
          <pc:sldMk cId="2127186698" sldId="405"/>
        </pc:sldMkLst>
        <pc:picChg chg="mod">
          <ac:chgData name="Lenihan, Sean" userId="S::slenihan@sd43.bc.ca::91dd6490-02a8-4037-9a71-8e885a40e6d4" providerId="AD" clId="Web-{BFF62643-1AD5-EDD7-4D8B-856D66C70787}" dt="2024-11-20T18:51:54.079" v="42" actId="1076"/>
          <ac:picMkLst>
            <pc:docMk/>
            <pc:sldMk cId="2127186698" sldId="405"/>
            <ac:picMk id="5" creationId="{69ABD599-3672-6A14-176B-D4FC4B02AAC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300" tIns="46151" rIns="92300" bIns="46151"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2300" tIns="46151" rIns="92300" bIns="46151" rtlCol="0"/>
          <a:lstStyle>
            <a:lvl1pPr algn="r">
              <a:defRPr sz="1200"/>
            </a:lvl1pPr>
          </a:lstStyle>
          <a:p>
            <a:fld id="{42DF2384-C056-4190-B70D-840FD87363BE}" type="datetimeFigureOut">
              <a:rPr lang="en-US" smtClean="0"/>
              <a:pPr/>
              <a:t>12/11/2024</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2300" tIns="46151" rIns="92300" bIns="46151"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2300" tIns="46151" rIns="92300" bIns="46151" rtlCol="0" anchor="b"/>
          <a:lstStyle>
            <a:lvl1pPr algn="r">
              <a:defRPr sz="1200"/>
            </a:lvl1pPr>
          </a:lstStyle>
          <a:p>
            <a:fld id="{DDE1345B-5E93-4613-90CD-DEAF5AB52077}" type="slidenum">
              <a:rPr lang="en-US" smtClean="0"/>
              <a:pPr/>
              <a:t>‹#›</a:t>
            </a:fld>
            <a:endParaRPr lang="en-US"/>
          </a:p>
        </p:txBody>
      </p:sp>
    </p:spTree>
    <p:extLst>
      <p:ext uri="{BB962C8B-B14F-4D97-AF65-F5344CB8AC3E}">
        <p14:creationId xmlns:p14="http://schemas.microsoft.com/office/powerpoint/2010/main" val="2997906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367" cy="464503"/>
          </a:xfrm>
          <a:prstGeom prst="rect">
            <a:avLst/>
          </a:prstGeom>
        </p:spPr>
        <p:txBody>
          <a:bodyPr vert="horz" lIns="90270" tIns="45135" rIns="90270" bIns="45135" rtlCol="0"/>
          <a:lstStyle>
            <a:lvl1pPr algn="l">
              <a:defRPr sz="1200"/>
            </a:lvl1pPr>
          </a:lstStyle>
          <a:p>
            <a:endParaRPr lang="en-CA"/>
          </a:p>
        </p:txBody>
      </p:sp>
      <p:sp>
        <p:nvSpPr>
          <p:cNvPr id="3" name="Date Placeholder 2"/>
          <p:cNvSpPr>
            <a:spLocks noGrp="1"/>
          </p:cNvSpPr>
          <p:nvPr>
            <p:ph type="dt" idx="1"/>
          </p:nvPr>
        </p:nvSpPr>
        <p:spPr>
          <a:xfrm>
            <a:off x="3971456" y="1"/>
            <a:ext cx="3037366" cy="464503"/>
          </a:xfrm>
          <a:prstGeom prst="rect">
            <a:avLst/>
          </a:prstGeom>
        </p:spPr>
        <p:txBody>
          <a:bodyPr vert="horz" lIns="90270" tIns="45135" rIns="90270" bIns="45135" rtlCol="0"/>
          <a:lstStyle>
            <a:lvl1pPr algn="r">
              <a:defRPr sz="1200"/>
            </a:lvl1pPr>
          </a:lstStyle>
          <a:p>
            <a:fld id="{275D2847-A2DC-4F02-8751-F50B563345FC}" type="datetimeFigureOut">
              <a:rPr lang="en-CA" smtClean="0"/>
              <a:t>2024-12-11</a:t>
            </a:fld>
            <a:endParaRPr lang="en-CA"/>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0270" tIns="45135" rIns="90270" bIns="45135" rtlCol="0" anchor="ctr"/>
          <a:lstStyle/>
          <a:p>
            <a:endParaRPr lang="en-CA"/>
          </a:p>
        </p:txBody>
      </p:sp>
      <p:sp>
        <p:nvSpPr>
          <p:cNvPr id="5" name="Notes Placeholder 4"/>
          <p:cNvSpPr>
            <a:spLocks noGrp="1"/>
          </p:cNvSpPr>
          <p:nvPr>
            <p:ph type="body" sz="quarter" idx="3"/>
          </p:nvPr>
        </p:nvSpPr>
        <p:spPr>
          <a:xfrm>
            <a:off x="700568" y="4415157"/>
            <a:ext cx="5609267" cy="4183697"/>
          </a:xfrm>
          <a:prstGeom prst="rect">
            <a:avLst/>
          </a:prstGeom>
        </p:spPr>
        <p:txBody>
          <a:bodyPr vert="horz" lIns="90270" tIns="45135" rIns="90270" bIns="451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8830313"/>
            <a:ext cx="3037367" cy="464503"/>
          </a:xfrm>
          <a:prstGeom prst="rect">
            <a:avLst/>
          </a:prstGeom>
        </p:spPr>
        <p:txBody>
          <a:bodyPr vert="horz" lIns="90270" tIns="45135" rIns="90270" bIns="45135" rtlCol="0" anchor="b"/>
          <a:lstStyle>
            <a:lvl1pPr algn="l">
              <a:defRPr sz="1200"/>
            </a:lvl1pPr>
          </a:lstStyle>
          <a:p>
            <a:endParaRPr lang="en-CA"/>
          </a:p>
        </p:txBody>
      </p:sp>
      <p:sp>
        <p:nvSpPr>
          <p:cNvPr id="7" name="Slide Number Placeholder 6"/>
          <p:cNvSpPr>
            <a:spLocks noGrp="1"/>
          </p:cNvSpPr>
          <p:nvPr>
            <p:ph type="sldNum" sz="quarter" idx="5"/>
          </p:nvPr>
        </p:nvSpPr>
        <p:spPr>
          <a:xfrm>
            <a:off x="3971456" y="8830313"/>
            <a:ext cx="3037366" cy="464503"/>
          </a:xfrm>
          <a:prstGeom prst="rect">
            <a:avLst/>
          </a:prstGeom>
        </p:spPr>
        <p:txBody>
          <a:bodyPr vert="horz" lIns="90270" tIns="45135" rIns="90270" bIns="45135" rtlCol="0" anchor="b"/>
          <a:lstStyle>
            <a:lvl1pPr algn="r">
              <a:defRPr sz="1200"/>
            </a:lvl1pPr>
          </a:lstStyle>
          <a:p>
            <a:fld id="{0A128127-2F32-456F-A41B-B2AE330AB342}" type="slidenum">
              <a:rPr lang="en-CA" smtClean="0"/>
              <a:t>‹#›</a:t>
            </a:fld>
            <a:endParaRPr lang="en-CA"/>
          </a:p>
        </p:txBody>
      </p:sp>
    </p:spTree>
    <p:extLst>
      <p:ext uri="{BB962C8B-B14F-4D97-AF65-F5344CB8AC3E}">
        <p14:creationId xmlns:p14="http://schemas.microsoft.com/office/powerpoint/2010/main" val="3280320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8C58501-CB72-41D2-AD84-934CDB24CEBA}" type="slidenum">
              <a:rPr lang="en-CA" smtClean="0"/>
              <a:pPr/>
              <a:t>8</a:t>
            </a:fld>
            <a:endParaRPr lang="en-CA"/>
          </a:p>
        </p:txBody>
      </p:sp>
    </p:spTree>
    <p:extLst>
      <p:ext uri="{BB962C8B-B14F-4D97-AF65-F5344CB8AC3E}">
        <p14:creationId xmlns:p14="http://schemas.microsoft.com/office/powerpoint/2010/main" val="2264052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8C58501-CB72-41D2-AD84-934CDB24CEBA}" type="slidenum">
              <a:rPr lang="en-CA" smtClean="0"/>
              <a:pPr/>
              <a:t>9</a:t>
            </a:fld>
            <a:endParaRPr lang="en-CA"/>
          </a:p>
        </p:txBody>
      </p:sp>
    </p:spTree>
    <p:extLst>
      <p:ext uri="{BB962C8B-B14F-4D97-AF65-F5344CB8AC3E}">
        <p14:creationId xmlns:p14="http://schemas.microsoft.com/office/powerpoint/2010/main" val="383058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8C58501-CB72-41D2-AD84-934CDB24CEBA}" type="slidenum">
              <a:rPr lang="en-CA" smtClean="0"/>
              <a:pPr/>
              <a:t>11</a:t>
            </a:fld>
            <a:endParaRPr lang="en-CA"/>
          </a:p>
        </p:txBody>
      </p:sp>
    </p:spTree>
    <p:extLst>
      <p:ext uri="{BB962C8B-B14F-4D97-AF65-F5344CB8AC3E}">
        <p14:creationId xmlns:p14="http://schemas.microsoft.com/office/powerpoint/2010/main" val="1952111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8C58501-CB72-41D2-AD84-934CDB24CEBA}" type="slidenum">
              <a:rPr lang="en-CA" smtClean="0"/>
              <a:pPr/>
              <a:t>12</a:t>
            </a:fld>
            <a:endParaRPr lang="en-CA"/>
          </a:p>
        </p:txBody>
      </p:sp>
    </p:spTree>
    <p:extLst>
      <p:ext uri="{BB962C8B-B14F-4D97-AF65-F5344CB8AC3E}">
        <p14:creationId xmlns:p14="http://schemas.microsoft.com/office/powerpoint/2010/main" val="123442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 Analysis and Approaches</a:t>
            </a:r>
          </a:p>
          <a:p>
            <a:r>
              <a:rPr lang="en-US" dirty="0"/>
              <a:t>AI: Applications and Interpretation</a:t>
            </a:r>
          </a:p>
        </p:txBody>
      </p:sp>
      <p:sp>
        <p:nvSpPr>
          <p:cNvPr id="4" name="Slide Number Placeholder 3"/>
          <p:cNvSpPr>
            <a:spLocks noGrp="1"/>
          </p:cNvSpPr>
          <p:nvPr>
            <p:ph type="sldNum" sz="quarter" idx="5"/>
          </p:nvPr>
        </p:nvSpPr>
        <p:spPr/>
        <p:txBody>
          <a:bodyPr/>
          <a:lstStyle/>
          <a:p>
            <a:fld id="{0A128127-2F32-456F-A41B-B2AE330AB342}" type="slidenum">
              <a:rPr lang="en-CA" smtClean="0"/>
              <a:t>14</a:t>
            </a:fld>
            <a:endParaRPr lang="en-CA"/>
          </a:p>
        </p:txBody>
      </p:sp>
    </p:spTree>
    <p:extLst>
      <p:ext uri="{BB962C8B-B14F-4D97-AF65-F5344CB8AC3E}">
        <p14:creationId xmlns:p14="http://schemas.microsoft.com/office/powerpoint/2010/main" val="2415389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B1EF1-B00F-CCB7-47E7-ABF7C4E2D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8FABF-5164-C077-2A99-AAEA86F9F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C655F-380F-B0D9-DED8-E706F257B620}"/>
              </a:ext>
            </a:extLst>
          </p:cNvPr>
          <p:cNvSpPr>
            <a:spLocks noGrp="1"/>
          </p:cNvSpPr>
          <p:nvPr>
            <p:ph type="body" idx="1"/>
          </p:nvPr>
        </p:nvSpPr>
        <p:spPr/>
        <p:txBody>
          <a:bodyPr/>
          <a:lstStyle/>
          <a:p>
            <a:r>
              <a:rPr lang="en-US" dirty="0"/>
              <a:t>AA: Analysis and Approaches</a:t>
            </a:r>
          </a:p>
          <a:p>
            <a:r>
              <a:rPr lang="en-US" dirty="0"/>
              <a:t>AI: Applications and Interpretation</a:t>
            </a:r>
          </a:p>
        </p:txBody>
      </p:sp>
      <p:sp>
        <p:nvSpPr>
          <p:cNvPr id="4" name="Slide Number Placeholder 3">
            <a:extLst>
              <a:ext uri="{FF2B5EF4-FFF2-40B4-BE49-F238E27FC236}">
                <a16:creationId xmlns:a16="http://schemas.microsoft.com/office/drawing/2014/main" id="{4E3BF618-544C-8421-A5AA-2BED5BC74A90}"/>
              </a:ext>
            </a:extLst>
          </p:cNvPr>
          <p:cNvSpPr>
            <a:spLocks noGrp="1"/>
          </p:cNvSpPr>
          <p:nvPr>
            <p:ph type="sldNum" sz="quarter" idx="5"/>
          </p:nvPr>
        </p:nvSpPr>
        <p:spPr/>
        <p:txBody>
          <a:bodyPr/>
          <a:lstStyle/>
          <a:p>
            <a:fld id="{0A128127-2F32-456F-A41B-B2AE330AB342}" type="slidenum">
              <a:rPr lang="en-CA" smtClean="0"/>
              <a:t>15</a:t>
            </a:fld>
            <a:endParaRPr lang="en-CA"/>
          </a:p>
        </p:txBody>
      </p:sp>
    </p:spTree>
    <p:extLst>
      <p:ext uri="{BB962C8B-B14F-4D97-AF65-F5344CB8AC3E}">
        <p14:creationId xmlns:p14="http://schemas.microsoft.com/office/powerpoint/2010/main" val="63746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academic courses-</a:t>
            </a:r>
            <a:r>
              <a:rPr lang="en-US" baseline="0" dirty="0"/>
              <a:t> balanced approach– master timeline for IB assignments- key to success is time management– get help when/if needed- talk to me, teachers, Ms. Sarte, parents, friends– you are not alone in what the year holds- know what you want out of the next year</a:t>
            </a:r>
            <a:endParaRPr lang="en-US" dirty="0"/>
          </a:p>
        </p:txBody>
      </p:sp>
      <p:sp>
        <p:nvSpPr>
          <p:cNvPr id="4" name="Slide Number Placeholder 3"/>
          <p:cNvSpPr>
            <a:spLocks noGrp="1"/>
          </p:cNvSpPr>
          <p:nvPr>
            <p:ph type="sldNum" sz="quarter" idx="10"/>
          </p:nvPr>
        </p:nvSpPr>
        <p:spPr/>
        <p:txBody>
          <a:bodyPr/>
          <a:lstStyle/>
          <a:p>
            <a:fld id="{137C21C2-3312-49C1-B34C-3C101A38D9B6}" type="slidenum">
              <a:rPr lang="en-US" smtClean="0"/>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CE0EEBCD-3F5A-40B6-BB8A-445AAD227E0B}"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031206462"/>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97C29-9FCD-4451-970E-74A2103050AC}" type="slidenum">
              <a:rPr lang="en-US" smtClean="0"/>
              <a:pPr/>
              <a:t>‹#›</a:t>
            </a:fld>
            <a:endParaRPr lang="en-US"/>
          </a:p>
        </p:txBody>
      </p:sp>
    </p:spTree>
    <p:extLst>
      <p:ext uri="{BB962C8B-B14F-4D97-AF65-F5344CB8AC3E}">
        <p14:creationId xmlns:p14="http://schemas.microsoft.com/office/powerpoint/2010/main" val="2830553595"/>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97C29-9FCD-4451-970E-74A2103050AC}" type="slidenum">
              <a:rPr lang="en-US" smtClean="0"/>
              <a:pPr/>
              <a:t>‹#›</a:t>
            </a:fld>
            <a:endParaRPr lang="en-US"/>
          </a:p>
        </p:txBody>
      </p:sp>
    </p:spTree>
    <p:extLst>
      <p:ext uri="{BB962C8B-B14F-4D97-AF65-F5344CB8AC3E}">
        <p14:creationId xmlns:p14="http://schemas.microsoft.com/office/powerpoint/2010/main" val="1967731270"/>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97C29-9FCD-4451-970E-74A2103050AC}" type="slidenum">
              <a:rPr lang="en-US" smtClean="0"/>
              <a:pPr/>
              <a:t>‹#›</a:t>
            </a:fld>
            <a:endParaRPr lang="en-US"/>
          </a:p>
        </p:txBody>
      </p:sp>
    </p:spTree>
    <p:extLst>
      <p:ext uri="{BB962C8B-B14F-4D97-AF65-F5344CB8AC3E}">
        <p14:creationId xmlns:p14="http://schemas.microsoft.com/office/powerpoint/2010/main" val="1029136814"/>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97C29-9FCD-4451-970E-74A2103050AC}" type="slidenum">
              <a:rPr lang="en-US" smtClean="0"/>
              <a:pPr/>
              <a:t>‹#›</a:t>
            </a:fld>
            <a:endParaRPr lang="en-US"/>
          </a:p>
        </p:txBody>
      </p:sp>
    </p:spTree>
    <p:extLst>
      <p:ext uri="{BB962C8B-B14F-4D97-AF65-F5344CB8AC3E}">
        <p14:creationId xmlns:p14="http://schemas.microsoft.com/office/powerpoint/2010/main" val="699382375"/>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97C29-9FCD-4451-970E-74A2103050AC}" type="slidenum">
              <a:rPr lang="en-US" smtClean="0"/>
              <a:pPr/>
              <a:t>‹#›</a:t>
            </a:fld>
            <a:endParaRPr lang="en-US"/>
          </a:p>
        </p:txBody>
      </p:sp>
    </p:spTree>
    <p:extLst>
      <p:ext uri="{BB962C8B-B14F-4D97-AF65-F5344CB8AC3E}">
        <p14:creationId xmlns:p14="http://schemas.microsoft.com/office/powerpoint/2010/main" val="272867237"/>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97C29-9FCD-4451-970E-74A2103050AC}" type="slidenum">
              <a:rPr lang="en-US" smtClean="0"/>
              <a:pPr/>
              <a:t>‹#›</a:t>
            </a:fld>
            <a:endParaRPr lang="en-US"/>
          </a:p>
        </p:txBody>
      </p:sp>
    </p:spTree>
    <p:extLst>
      <p:ext uri="{BB962C8B-B14F-4D97-AF65-F5344CB8AC3E}">
        <p14:creationId xmlns:p14="http://schemas.microsoft.com/office/powerpoint/2010/main" val="3817543003"/>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268D0-3C74-43C3-B892-CAE8E072AA22}" type="slidenum">
              <a:rPr lang="en-US" smtClean="0"/>
              <a:pPr/>
              <a:t>‹#›</a:t>
            </a:fld>
            <a:endParaRPr lang="en-US"/>
          </a:p>
        </p:txBody>
      </p:sp>
    </p:spTree>
    <p:extLst>
      <p:ext uri="{BB962C8B-B14F-4D97-AF65-F5344CB8AC3E}">
        <p14:creationId xmlns:p14="http://schemas.microsoft.com/office/powerpoint/2010/main" val="4014657827"/>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869C-95CD-4229-84D3-F848C26574AD}" type="slidenum">
              <a:rPr lang="en-US" smtClean="0"/>
              <a:pPr/>
              <a:t>‹#›</a:t>
            </a:fld>
            <a:endParaRPr lang="en-US"/>
          </a:p>
        </p:txBody>
      </p:sp>
    </p:spTree>
    <p:extLst>
      <p:ext uri="{BB962C8B-B14F-4D97-AF65-F5344CB8AC3E}">
        <p14:creationId xmlns:p14="http://schemas.microsoft.com/office/powerpoint/2010/main" val="2274810191"/>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E81D8-3D0F-43D6-809E-FB45BBEC3506}" type="slidenum">
              <a:rPr lang="en-US" smtClean="0"/>
              <a:pPr/>
              <a:t>‹#›</a:t>
            </a:fld>
            <a:endParaRPr lang="en-US"/>
          </a:p>
        </p:txBody>
      </p:sp>
    </p:spTree>
    <p:extLst>
      <p:ext uri="{BB962C8B-B14F-4D97-AF65-F5344CB8AC3E}">
        <p14:creationId xmlns:p14="http://schemas.microsoft.com/office/powerpoint/2010/main" val="1703224706"/>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58E45AA3-85B2-4BCD-9601-051AF4205400}" type="slidenum">
              <a:rPr lang="en-US" smtClean="0"/>
              <a:pPr/>
              <a:t>‹#›</a:t>
            </a:fld>
            <a:endParaRPr lang="en-US"/>
          </a:p>
        </p:txBody>
      </p:sp>
    </p:spTree>
    <p:extLst>
      <p:ext uri="{BB962C8B-B14F-4D97-AF65-F5344CB8AC3E}">
        <p14:creationId xmlns:p14="http://schemas.microsoft.com/office/powerpoint/2010/main" val="3027969502"/>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C2BFBE75-FAD5-42C7-A51C-102A78F6E5D8}" type="slidenum">
              <a:rPr lang="en-US" smtClean="0"/>
              <a:pPr/>
              <a:t>‹#›</a:t>
            </a:fld>
            <a:endParaRPr lang="en-US"/>
          </a:p>
        </p:txBody>
      </p:sp>
    </p:spTree>
    <p:extLst>
      <p:ext uri="{BB962C8B-B14F-4D97-AF65-F5344CB8AC3E}">
        <p14:creationId xmlns:p14="http://schemas.microsoft.com/office/powerpoint/2010/main" val="259430500"/>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97C29-9FCD-4451-970E-74A2103050AC}" type="slidenum">
              <a:rPr lang="en-US" smtClean="0"/>
              <a:pPr/>
              <a:t>‹#›</a:t>
            </a:fld>
            <a:endParaRPr lang="en-US"/>
          </a:p>
        </p:txBody>
      </p:sp>
    </p:spTree>
    <p:extLst>
      <p:ext uri="{BB962C8B-B14F-4D97-AF65-F5344CB8AC3E}">
        <p14:creationId xmlns:p14="http://schemas.microsoft.com/office/powerpoint/2010/main" val="2750205413"/>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F6C1EE-DEFE-4DBF-AB80-3E3C5E5EBAC0}" type="slidenum">
              <a:rPr lang="en-US" smtClean="0"/>
              <a:pPr/>
              <a:t>‹#›</a:t>
            </a:fld>
            <a:endParaRPr lang="en-US"/>
          </a:p>
        </p:txBody>
      </p:sp>
    </p:spTree>
    <p:extLst>
      <p:ext uri="{BB962C8B-B14F-4D97-AF65-F5344CB8AC3E}">
        <p14:creationId xmlns:p14="http://schemas.microsoft.com/office/powerpoint/2010/main" val="1288432869"/>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A58513-1513-4EE4-B669-9291B9A89EB8}" type="slidenum">
              <a:rPr lang="en-US" smtClean="0"/>
              <a:pPr/>
              <a:t>‹#›</a:t>
            </a:fld>
            <a:endParaRPr lang="en-US"/>
          </a:p>
        </p:txBody>
      </p:sp>
    </p:spTree>
    <p:extLst>
      <p:ext uri="{BB962C8B-B14F-4D97-AF65-F5344CB8AC3E}">
        <p14:creationId xmlns:p14="http://schemas.microsoft.com/office/powerpoint/2010/main" val="3650780708"/>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C6AF71-FE5B-4F40-9557-1EACA2438084}" type="slidenum">
              <a:rPr lang="en-US" smtClean="0"/>
              <a:pPr/>
              <a:t>‹#›</a:t>
            </a:fld>
            <a:endParaRPr lang="en-US"/>
          </a:p>
        </p:txBody>
      </p:sp>
    </p:spTree>
    <p:extLst>
      <p:ext uri="{BB962C8B-B14F-4D97-AF65-F5344CB8AC3E}">
        <p14:creationId xmlns:p14="http://schemas.microsoft.com/office/powerpoint/2010/main" val="25556936"/>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EEDB5-D022-4010-9059-2424C8AE4B60}" type="slidenum">
              <a:rPr lang="en-US" smtClean="0"/>
              <a:pPr/>
              <a:t>‹#›</a:t>
            </a:fld>
            <a:endParaRPr lang="en-US"/>
          </a:p>
        </p:txBody>
      </p:sp>
    </p:spTree>
    <p:extLst>
      <p:ext uri="{BB962C8B-B14F-4D97-AF65-F5344CB8AC3E}">
        <p14:creationId xmlns:p14="http://schemas.microsoft.com/office/powerpoint/2010/main" val="2267049364"/>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97C29-9FCD-4451-970E-74A2103050AC}" type="slidenum">
              <a:rPr lang="en-US" smtClean="0"/>
              <a:pPr/>
              <a:t>‹#›</a:t>
            </a:fld>
            <a:endParaRPr lang="en-US"/>
          </a:p>
        </p:txBody>
      </p:sp>
    </p:spTree>
    <p:extLst>
      <p:ext uri="{BB962C8B-B14F-4D97-AF65-F5344CB8AC3E}">
        <p14:creationId xmlns:p14="http://schemas.microsoft.com/office/powerpoint/2010/main" val="224988713"/>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B97C29-9FCD-4451-970E-74A2103050AC}" type="slidenum">
              <a:rPr lang="en-US" smtClean="0"/>
              <a:pPr/>
              <a:t>‹#›</a:t>
            </a:fld>
            <a:endParaRPr lang="en-US"/>
          </a:p>
        </p:txBody>
      </p:sp>
    </p:spTree>
    <p:extLst>
      <p:ext uri="{BB962C8B-B14F-4D97-AF65-F5344CB8AC3E}">
        <p14:creationId xmlns:p14="http://schemas.microsoft.com/office/powerpoint/2010/main" val="272824938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Lst>
  <p:transition>
    <p:wipe/>
  </p:transition>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wmf"/><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14629" y="304800"/>
            <a:ext cx="3733728" cy="2616199"/>
          </a:xfrm>
        </p:spPr>
        <p:txBody>
          <a:bodyPr>
            <a:normAutofit/>
          </a:bodyPr>
          <a:lstStyle/>
          <a:p>
            <a:pPr>
              <a:lnSpc>
                <a:spcPct val="90000"/>
              </a:lnSpc>
            </a:pPr>
            <a:r>
              <a:rPr lang="en-US" sz="3400" dirty="0"/>
              <a:t>Welcome to </a:t>
            </a:r>
            <a:br>
              <a:rPr lang="en-US" sz="3400" dirty="0"/>
            </a:br>
            <a:r>
              <a:rPr lang="en-US" sz="3400" dirty="0"/>
              <a:t>Port Moody Secondary School</a:t>
            </a:r>
            <a:br>
              <a:rPr lang="en-US" sz="3400" dirty="0"/>
            </a:br>
            <a:r>
              <a:rPr lang="en-US" sz="3400" dirty="0"/>
              <a:t>“A Tradition of Excellence”</a:t>
            </a:r>
          </a:p>
        </p:txBody>
      </p:sp>
      <p:sp>
        <p:nvSpPr>
          <p:cNvPr id="2051" name="Rectangle 3"/>
          <p:cNvSpPr>
            <a:spLocks noGrp="1" noChangeArrowheads="1"/>
          </p:cNvSpPr>
          <p:nvPr>
            <p:ph type="subTitle" idx="1"/>
          </p:nvPr>
        </p:nvSpPr>
        <p:spPr>
          <a:xfrm>
            <a:off x="2271365" y="2920999"/>
            <a:ext cx="3060385" cy="1139151"/>
          </a:xfrm>
        </p:spPr>
        <p:txBody>
          <a:bodyPr>
            <a:normAutofit fontScale="92500"/>
          </a:bodyPr>
          <a:lstStyle/>
          <a:p>
            <a:pPr>
              <a:lnSpc>
                <a:spcPct val="90000"/>
              </a:lnSpc>
            </a:pPr>
            <a:r>
              <a:rPr lang="en-US" dirty="0"/>
              <a:t>Future IB Grade  11</a:t>
            </a:r>
          </a:p>
          <a:p>
            <a:pPr>
              <a:lnSpc>
                <a:spcPct val="90000"/>
              </a:lnSpc>
            </a:pPr>
            <a:r>
              <a:rPr lang="en-US" dirty="0"/>
              <a:t>Parent Session</a:t>
            </a:r>
          </a:p>
          <a:p>
            <a:pPr>
              <a:lnSpc>
                <a:spcPct val="90000"/>
              </a:lnSpc>
            </a:pPr>
            <a:r>
              <a:rPr lang="en-US" dirty="0"/>
              <a:t>Wednesday, December 11, 2024</a:t>
            </a:r>
          </a:p>
        </p:txBody>
      </p:sp>
      <p:sp>
        <p:nvSpPr>
          <p:cNvPr id="74" name="Rounded Rectangle 4">
            <a:extLst>
              <a:ext uri="{FF2B5EF4-FFF2-40B4-BE49-F238E27FC236}">
                <a16:creationId xmlns:a16="http://schemas.microsoft.com/office/drawing/2014/main" id="{260615AE-7DBC-4FF7-9107-9FE957695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4708" y="648931"/>
            <a:ext cx="2986564"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bird in a circle&#10;&#10;Description automatically generated">
            <a:extLst>
              <a:ext uri="{FF2B5EF4-FFF2-40B4-BE49-F238E27FC236}">
                <a16:creationId xmlns:a16="http://schemas.microsoft.com/office/drawing/2014/main" id="{2093C7E6-62F0-A4FA-BBF7-0672AA562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5638" y="996330"/>
            <a:ext cx="2225040" cy="2225040"/>
          </a:xfrm>
          <a:prstGeom prst="rect">
            <a:avLst/>
          </a:prstGeom>
        </p:spPr>
      </p:pic>
      <p:sp>
        <p:nvSpPr>
          <p:cNvPr id="2" name="TextBox 1">
            <a:extLst>
              <a:ext uri="{FF2B5EF4-FFF2-40B4-BE49-F238E27FC236}">
                <a16:creationId xmlns:a16="http://schemas.microsoft.com/office/drawing/2014/main" id="{9304FA58-4929-9C1D-6BE4-82E26EF39520}"/>
              </a:ext>
            </a:extLst>
          </p:cNvPr>
          <p:cNvSpPr txBox="1"/>
          <p:nvPr/>
        </p:nvSpPr>
        <p:spPr>
          <a:xfrm>
            <a:off x="2550450" y="3967538"/>
            <a:ext cx="5562600" cy="1569660"/>
          </a:xfrm>
          <a:prstGeom prst="rect">
            <a:avLst/>
          </a:prstGeom>
          <a:noFill/>
        </p:spPr>
        <p:txBody>
          <a:bodyPr wrap="square" rtlCol="0">
            <a:spAutoFit/>
          </a:bodyPr>
          <a:lstStyle/>
          <a:p>
            <a:r>
              <a:rPr lang="en-US" sz="2400" dirty="0"/>
              <a:t>IB Coordinators:</a:t>
            </a:r>
          </a:p>
          <a:p>
            <a:r>
              <a:rPr lang="en-US" sz="2400" dirty="0"/>
              <a:t>Sean Lenihan   slenihan@sd43.bc.ca</a:t>
            </a:r>
          </a:p>
          <a:p>
            <a:r>
              <a:rPr lang="en-US" sz="2400" dirty="0"/>
              <a:t>Aliisa Sarte   asarte@sd43.bc.ca</a:t>
            </a:r>
          </a:p>
          <a:p>
            <a:r>
              <a:rPr lang="en-US" sz="2400" dirty="0"/>
              <a:t>Joni Tsui   jtsui@sd43.bc.ca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wipe(down)">
                                      <p:cBhvr>
                                        <p:cTn id="7" dur="500"/>
                                        <p:tgtEl>
                                          <p:spTgt spid="20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1250"/>
                                        <p:tgtEl>
                                          <p:spTgt spid="2050"/>
                                        </p:tgtEl>
                                      </p:cBhvr>
                                    </p:animEffect>
                                  </p:childTnLst>
                                </p:cTn>
                              </p:par>
                              <p:par>
                                <p:cTn id="11" presetID="22" presetClass="entr" presetSubtype="4" fill="hold" nodeType="withEffect">
                                  <p:stCondLst>
                                    <p:cond delay="1000"/>
                                  </p:stCondLst>
                                  <p:childTnLst>
                                    <p:set>
                                      <p:cBhvr>
                                        <p:cTn id="12" dur="1" fill="hold">
                                          <p:stCondLst>
                                            <p:cond delay="0"/>
                                          </p:stCondLst>
                                        </p:cTn>
                                        <p:tgtEl>
                                          <p:spTgt spid="2051">
                                            <p:txEl>
                                              <p:pRg st="1" end="1"/>
                                            </p:txEl>
                                          </p:spTgt>
                                        </p:tgtEl>
                                        <p:attrNameLst>
                                          <p:attrName>style.visibility</p:attrName>
                                        </p:attrNameLst>
                                      </p:cBhvr>
                                      <p:to>
                                        <p:strVal val="visible"/>
                                      </p:to>
                                    </p:set>
                                    <p:animEffect transition="in" filter="wipe(down)">
                                      <p:cBhvr>
                                        <p:cTn id="13" dur="500"/>
                                        <p:tgtEl>
                                          <p:spTgt spid="2051">
                                            <p:txEl>
                                              <p:pRg st="1" end="1"/>
                                            </p:txEl>
                                          </p:spTgt>
                                        </p:tgtEl>
                                      </p:cBhvr>
                                    </p:animEffect>
                                  </p:childTnLst>
                                </p:cTn>
                              </p:par>
                              <p:par>
                                <p:cTn id="14" presetID="22" presetClass="entr" presetSubtype="4" fill="hold" nodeType="withEffect">
                                  <p:stCondLst>
                                    <p:cond delay="1000"/>
                                  </p:stCondLst>
                                  <p:childTnLst>
                                    <p:set>
                                      <p:cBhvr>
                                        <p:cTn id="15" dur="1" fill="hold">
                                          <p:stCondLst>
                                            <p:cond delay="0"/>
                                          </p:stCondLst>
                                        </p:cTn>
                                        <p:tgtEl>
                                          <p:spTgt spid="2051">
                                            <p:txEl>
                                              <p:pRg st="2" end="2"/>
                                            </p:txEl>
                                          </p:spTgt>
                                        </p:tgtEl>
                                        <p:attrNameLst>
                                          <p:attrName>style.visibility</p:attrName>
                                        </p:attrNameLst>
                                      </p:cBhvr>
                                      <p:to>
                                        <p:strVal val="visible"/>
                                      </p:to>
                                    </p:set>
                                    <p:animEffect transition="in" filter="wipe(down)">
                                      <p:cBhvr>
                                        <p:cTn id="16" dur="5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8A1D-4B86-4563-82C2-F690CF02A7E3}"/>
              </a:ext>
            </a:extLst>
          </p:cNvPr>
          <p:cNvSpPr>
            <a:spLocks noGrp="1"/>
          </p:cNvSpPr>
          <p:nvPr>
            <p:ph type="title"/>
          </p:nvPr>
        </p:nvSpPr>
        <p:spPr>
          <a:xfrm>
            <a:off x="982133" y="228600"/>
            <a:ext cx="7704667" cy="1219199"/>
          </a:xfrm>
        </p:spPr>
        <p:txBody>
          <a:bodyPr/>
          <a:lstStyle/>
          <a:p>
            <a:r>
              <a:rPr lang="en-US" dirty="0"/>
              <a:t>Changing Language Courses</a:t>
            </a:r>
            <a:endParaRPr lang="en-CA" dirty="0"/>
          </a:p>
        </p:txBody>
      </p:sp>
      <p:sp>
        <p:nvSpPr>
          <p:cNvPr id="3" name="Content Placeholder 2">
            <a:extLst>
              <a:ext uri="{FF2B5EF4-FFF2-40B4-BE49-F238E27FC236}">
                <a16:creationId xmlns:a16="http://schemas.microsoft.com/office/drawing/2014/main" id="{47171228-FC18-460F-B76E-29AC0D97B8B8}"/>
              </a:ext>
            </a:extLst>
          </p:cNvPr>
          <p:cNvSpPr>
            <a:spLocks noGrp="1"/>
          </p:cNvSpPr>
          <p:nvPr>
            <p:ph idx="1"/>
          </p:nvPr>
        </p:nvSpPr>
        <p:spPr>
          <a:xfrm>
            <a:off x="994833" y="1447799"/>
            <a:ext cx="7704667" cy="4800600"/>
          </a:xfrm>
        </p:spPr>
        <p:txBody>
          <a:bodyPr>
            <a:normAutofit/>
          </a:bodyPr>
          <a:lstStyle/>
          <a:p>
            <a:r>
              <a:rPr lang="en-US" sz="2800" dirty="0"/>
              <a:t>Former French Immersion or strong heritage language students wanting to change language for grade 11 must complete a form which is available from the office</a:t>
            </a:r>
          </a:p>
          <a:p>
            <a:r>
              <a:rPr lang="en-US" sz="2800" dirty="0"/>
              <a:t>This form must be submitted to the correct teacher who will approved by the language teacher who will recommend placement</a:t>
            </a:r>
          </a:p>
          <a:p>
            <a:r>
              <a:rPr lang="en-US" sz="2800" dirty="0"/>
              <a:t>IB Language is a SECOND LANGUAGE course</a:t>
            </a:r>
          </a:p>
          <a:p>
            <a:r>
              <a:rPr lang="en-US" sz="2800" dirty="0"/>
              <a:t>Risk takers? Principled? Open minded?</a:t>
            </a:r>
            <a:endParaRPr lang="en-CA" sz="2800" dirty="0"/>
          </a:p>
        </p:txBody>
      </p:sp>
    </p:spTree>
    <p:extLst>
      <p:ext uri="{BB962C8B-B14F-4D97-AF65-F5344CB8AC3E}">
        <p14:creationId xmlns:p14="http://schemas.microsoft.com/office/powerpoint/2010/main" val="46234499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92162"/>
          </a:xfrm>
        </p:spPr>
        <p:txBody>
          <a:bodyPr>
            <a:normAutofit fontScale="90000"/>
          </a:bodyPr>
          <a:lstStyle/>
          <a:p>
            <a:pPr algn="ctr"/>
            <a:r>
              <a:rPr lang="en-US" sz="4800" dirty="0"/>
              <a:t>IB Diploma </a:t>
            </a:r>
            <a:r>
              <a:rPr lang="en-US" sz="4800" dirty="0" err="1"/>
              <a:t>Programme</a:t>
            </a:r>
            <a:endParaRPr lang="en-US" sz="4800" dirty="0"/>
          </a:p>
        </p:txBody>
      </p:sp>
      <p:sp>
        <p:nvSpPr>
          <p:cNvPr id="16387" name="Rectangle 3"/>
          <p:cNvSpPr>
            <a:spLocks noGrp="1" noChangeArrowheads="1"/>
          </p:cNvSpPr>
          <p:nvPr>
            <p:ph idx="1"/>
          </p:nvPr>
        </p:nvSpPr>
        <p:spPr>
          <a:xfrm>
            <a:off x="1752600" y="5638800"/>
            <a:ext cx="7010400" cy="1143000"/>
          </a:xfrm>
        </p:spPr>
        <p:txBody>
          <a:bodyPr>
            <a:normAutofit/>
          </a:bodyPr>
          <a:lstStyle/>
          <a:p>
            <a:pPr marL="0" indent="0">
              <a:buNone/>
            </a:pPr>
            <a:r>
              <a:rPr lang="en-US" sz="2000" dirty="0"/>
              <a:t>Description of groups by grade on course planning website.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990600"/>
            <a:ext cx="4724400" cy="4703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1447800"/>
            <a:ext cx="175260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dirty="0"/>
              <a:t>Grades 9 and 10 are our foundation programme (now called Pre DP)– preparing for the Diploma. </a:t>
            </a:r>
          </a:p>
        </p:txBody>
      </p:sp>
      <p:sp>
        <p:nvSpPr>
          <p:cNvPr id="6" name="TextBox 5"/>
          <p:cNvSpPr txBox="1"/>
          <p:nvPr/>
        </p:nvSpPr>
        <p:spPr>
          <a:xfrm>
            <a:off x="7162800" y="1981200"/>
            <a:ext cx="17526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dirty="0"/>
              <a:t>Grade 11 and 12 are the IB Diploma years. </a:t>
            </a:r>
          </a:p>
        </p:txBody>
      </p:sp>
    </p:spTree>
    <p:extLst>
      <p:ext uri="{BB962C8B-B14F-4D97-AF65-F5344CB8AC3E}">
        <p14:creationId xmlns:p14="http://schemas.microsoft.com/office/powerpoint/2010/main" val="271807098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001000" cy="563562"/>
          </a:xfrm>
        </p:spPr>
        <p:txBody>
          <a:bodyPr>
            <a:normAutofit fontScale="90000"/>
          </a:bodyPr>
          <a:lstStyle/>
          <a:p>
            <a:pPr algn="ctr"/>
            <a:r>
              <a:rPr lang="en-US" sz="3200" dirty="0"/>
              <a:t>Course Selection Grade 11 IB Diploma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15571918"/>
              </p:ext>
            </p:extLst>
          </p:nvPr>
        </p:nvGraphicFramePr>
        <p:xfrm>
          <a:off x="914400" y="1066800"/>
          <a:ext cx="8001000" cy="4622871"/>
        </p:xfrm>
        <a:graphic>
          <a:graphicData uri="http://schemas.openxmlformats.org/drawingml/2006/table">
            <a:tbl>
              <a:tblPr firstRow="1" bandRow="1">
                <a:tableStyleId>{00A15C55-8517-42AA-B614-E9B94910E393}</a:tableStyleId>
              </a:tblPr>
              <a:tblGrid>
                <a:gridCol w="1259417">
                  <a:extLst>
                    <a:ext uri="{9D8B030D-6E8A-4147-A177-3AD203B41FA5}">
                      <a16:colId xmlns:a16="http://schemas.microsoft.com/office/drawing/2014/main" val="20000"/>
                    </a:ext>
                  </a:extLst>
                </a:gridCol>
                <a:gridCol w="6741583">
                  <a:extLst>
                    <a:ext uri="{9D8B030D-6E8A-4147-A177-3AD203B41FA5}">
                      <a16:colId xmlns:a16="http://schemas.microsoft.com/office/drawing/2014/main" val="20001"/>
                    </a:ext>
                  </a:extLst>
                </a:gridCol>
              </a:tblGrid>
              <a:tr h="470949">
                <a:tc>
                  <a:txBody>
                    <a:bodyPr/>
                    <a:lstStyle/>
                    <a:p>
                      <a:r>
                        <a:rPr lang="en-US" dirty="0"/>
                        <a:t>Group</a:t>
                      </a:r>
                    </a:p>
                  </a:txBody>
                  <a:tcPr/>
                </a:tc>
                <a:tc>
                  <a:txBody>
                    <a:bodyPr/>
                    <a:lstStyle/>
                    <a:p>
                      <a:r>
                        <a:rPr lang="en-US" dirty="0"/>
                        <a:t>Course Choices</a:t>
                      </a:r>
                    </a:p>
                  </a:txBody>
                  <a:tcPr/>
                </a:tc>
                <a:extLst>
                  <a:ext uri="{0D108BD9-81ED-4DB2-BD59-A6C34878D82A}">
                    <a16:rowId xmlns:a16="http://schemas.microsoft.com/office/drawing/2014/main" val="10000"/>
                  </a:ext>
                </a:extLst>
              </a:tr>
              <a:tr h="470949">
                <a:tc>
                  <a:txBody>
                    <a:bodyPr/>
                    <a:lstStyle/>
                    <a:p>
                      <a:r>
                        <a:rPr lang="en-US" dirty="0"/>
                        <a:t>Group 1</a:t>
                      </a:r>
                    </a:p>
                  </a:txBody>
                  <a:tcPr/>
                </a:tc>
                <a:tc>
                  <a:txBody>
                    <a:bodyPr/>
                    <a:lstStyle/>
                    <a:p>
                      <a:r>
                        <a:rPr lang="en-US" dirty="0"/>
                        <a:t>IB English A: Literature 11 HL</a:t>
                      </a:r>
                    </a:p>
                  </a:txBody>
                  <a:tcPr/>
                </a:tc>
                <a:extLst>
                  <a:ext uri="{0D108BD9-81ED-4DB2-BD59-A6C34878D82A}">
                    <a16:rowId xmlns:a16="http://schemas.microsoft.com/office/drawing/2014/main" val="10001"/>
                  </a:ext>
                </a:extLst>
              </a:tr>
              <a:tr h="470949">
                <a:tc>
                  <a:txBody>
                    <a:bodyPr/>
                    <a:lstStyle/>
                    <a:p>
                      <a:r>
                        <a:rPr lang="en-US" dirty="0"/>
                        <a:t>Group 2</a:t>
                      </a:r>
                    </a:p>
                  </a:txBody>
                  <a:tcPr/>
                </a:tc>
                <a:tc>
                  <a:txBody>
                    <a:bodyPr/>
                    <a:lstStyle/>
                    <a:p>
                      <a:r>
                        <a:rPr lang="en-US" dirty="0"/>
                        <a:t>IB Modern Language 11 SL (French, Spanish, Mandarin, Japanese)</a:t>
                      </a:r>
                    </a:p>
                  </a:txBody>
                  <a:tcPr/>
                </a:tc>
                <a:extLst>
                  <a:ext uri="{0D108BD9-81ED-4DB2-BD59-A6C34878D82A}">
                    <a16:rowId xmlns:a16="http://schemas.microsoft.com/office/drawing/2014/main" val="10002"/>
                  </a:ext>
                </a:extLst>
              </a:tr>
              <a:tr h="667715">
                <a:tc>
                  <a:txBody>
                    <a:bodyPr/>
                    <a:lstStyle/>
                    <a:p>
                      <a:r>
                        <a:rPr lang="en-US" dirty="0"/>
                        <a:t>Group</a:t>
                      </a:r>
                      <a:r>
                        <a:rPr lang="en-US" baseline="0" dirty="0"/>
                        <a:t> 3</a:t>
                      </a:r>
                      <a:endParaRPr lang="en-US" dirty="0"/>
                    </a:p>
                  </a:txBody>
                  <a:tcPr/>
                </a:tc>
                <a:tc>
                  <a:txBody>
                    <a:bodyPr/>
                    <a:lstStyle/>
                    <a:p>
                      <a:r>
                        <a:rPr lang="en-US" dirty="0"/>
                        <a:t>IB History 11 HL or IB Geography 11 HL or IB Economics </a:t>
                      </a:r>
                      <a:r>
                        <a:rPr lang="en-US" baseline="0" dirty="0"/>
                        <a:t>11 SL</a:t>
                      </a:r>
                      <a:endParaRPr lang="en-US" dirty="0"/>
                    </a:p>
                  </a:txBody>
                  <a:tcPr/>
                </a:tc>
                <a:extLst>
                  <a:ext uri="{0D108BD9-81ED-4DB2-BD59-A6C34878D82A}">
                    <a16:rowId xmlns:a16="http://schemas.microsoft.com/office/drawing/2014/main" val="10003"/>
                  </a:ext>
                </a:extLst>
              </a:tr>
              <a:tr h="470949">
                <a:tc>
                  <a:txBody>
                    <a:bodyPr/>
                    <a:lstStyle/>
                    <a:p>
                      <a:r>
                        <a:rPr lang="en-US" dirty="0"/>
                        <a:t>Group 4</a:t>
                      </a:r>
                    </a:p>
                  </a:txBody>
                  <a:tcPr/>
                </a:tc>
                <a:tc>
                  <a:txBody>
                    <a:bodyPr/>
                    <a:lstStyle/>
                    <a:p>
                      <a:r>
                        <a:rPr lang="en-US" dirty="0"/>
                        <a:t>IB Biology 11 HL or IB Chemistry 11 SL or IB Physics</a:t>
                      </a:r>
                      <a:r>
                        <a:rPr lang="en-US" baseline="0" dirty="0"/>
                        <a:t> HL</a:t>
                      </a:r>
                      <a:endParaRPr lang="en-US" dirty="0"/>
                    </a:p>
                  </a:txBody>
                  <a:tcPr/>
                </a:tc>
                <a:extLst>
                  <a:ext uri="{0D108BD9-81ED-4DB2-BD59-A6C34878D82A}">
                    <a16:rowId xmlns:a16="http://schemas.microsoft.com/office/drawing/2014/main" val="10004"/>
                  </a:ext>
                </a:extLst>
              </a:tr>
              <a:tr h="470949">
                <a:tc>
                  <a:txBody>
                    <a:bodyPr/>
                    <a:lstStyle/>
                    <a:p>
                      <a:r>
                        <a:rPr lang="en-US" dirty="0"/>
                        <a:t>Group 5</a:t>
                      </a:r>
                    </a:p>
                  </a:txBody>
                  <a:tcPr/>
                </a:tc>
                <a:tc>
                  <a:txBody>
                    <a:bodyPr/>
                    <a:lstStyle/>
                    <a:p>
                      <a:r>
                        <a:rPr lang="en-US" dirty="0"/>
                        <a:t>IB Mathematics: Analysis and Approaches 11 SL</a:t>
                      </a:r>
                      <a:r>
                        <a:rPr lang="en-US" baseline="0" dirty="0"/>
                        <a:t> or HL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IB Mathematics: Applications and Interpretation 11 SL</a:t>
                      </a:r>
                      <a:r>
                        <a:rPr lang="en-US" baseline="0" dirty="0"/>
                        <a:t> or HL</a:t>
                      </a:r>
                      <a:endParaRPr lang="en-US" dirty="0"/>
                    </a:p>
                  </a:txBody>
                  <a:tcPr/>
                </a:tc>
                <a:extLst>
                  <a:ext uri="{0D108BD9-81ED-4DB2-BD59-A6C34878D82A}">
                    <a16:rowId xmlns:a16="http://schemas.microsoft.com/office/drawing/2014/main" val="10005"/>
                  </a:ext>
                </a:extLst>
              </a:tr>
              <a:tr h="618409">
                <a:tc>
                  <a:txBody>
                    <a:bodyPr/>
                    <a:lstStyle/>
                    <a:p>
                      <a:r>
                        <a:rPr lang="en-US" dirty="0"/>
                        <a:t>Group</a:t>
                      </a:r>
                      <a:r>
                        <a:rPr lang="en-US" baseline="0" dirty="0"/>
                        <a:t> 6</a:t>
                      </a:r>
                      <a:endParaRPr lang="en-US" dirty="0"/>
                    </a:p>
                  </a:txBody>
                  <a:tcPr/>
                </a:tc>
                <a:tc>
                  <a:txBody>
                    <a:bodyPr/>
                    <a:lstStyle/>
                    <a:p>
                      <a:r>
                        <a:rPr lang="en-US" dirty="0"/>
                        <a:t>IB Visual Arts 11 HL/SL, IB Film SL or a</a:t>
                      </a:r>
                      <a:r>
                        <a:rPr lang="en-US" baseline="0" dirty="0"/>
                        <a:t> second choice from group 2-4.</a:t>
                      </a:r>
                      <a:endParaRPr lang="en-US" dirty="0"/>
                    </a:p>
                  </a:txBody>
                  <a:tcPr/>
                </a:tc>
                <a:extLst>
                  <a:ext uri="{0D108BD9-81ED-4DB2-BD59-A6C34878D82A}">
                    <a16:rowId xmlns:a16="http://schemas.microsoft.com/office/drawing/2014/main" val="10006"/>
                  </a:ext>
                </a:extLst>
              </a:tr>
              <a:tr h="812871">
                <a:tc>
                  <a:txBody>
                    <a:bodyPr/>
                    <a:lstStyle/>
                    <a:p>
                      <a:r>
                        <a:rPr lang="en-US" dirty="0"/>
                        <a:t>Core</a:t>
                      </a:r>
                    </a:p>
                  </a:txBody>
                  <a:tcPr/>
                </a:tc>
                <a:tc>
                  <a:txBody>
                    <a:bodyPr/>
                    <a:lstStyle/>
                    <a:p>
                      <a:r>
                        <a:rPr lang="en-US" dirty="0"/>
                        <a:t>IB Theory of Knowledge 11</a:t>
                      </a:r>
                    </a:p>
                    <a:p>
                      <a:r>
                        <a:rPr lang="en-US" dirty="0"/>
                        <a:t>IB CAS 11, IB Extended Essay 11 and CLC 11</a:t>
                      </a:r>
                    </a:p>
                  </a:txBody>
                  <a:tcPr/>
                </a:tc>
                <a:extLst>
                  <a:ext uri="{0D108BD9-81ED-4DB2-BD59-A6C34878D82A}">
                    <a16:rowId xmlns:a16="http://schemas.microsoft.com/office/drawing/2014/main" val="10007"/>
                  </a:ext>
                </a:extLst>
              </a:tr>
            </a:tbl>
          </a:graphicData>
        </a:graphic>
      </p:graphicFrame>
      <p:sp>
        <p:nvSpPr>
          <p:cNvPr id="4" name="TextBox 3"/>
          <p:cNvSpPr txBox="1"/>
          <p:nvPr/>
        </p:nvSpPr>
        <p:spPr>
          <a:xfrm>
            <a:off x="152400" y="5879271"/>
            <a:ext cx="8763000" cy="757130"/>
          </a:xfrm>
          <a:prstGeom prst="rect">
            <a:avLst/>
          </a:prstGeom>
          <a:noFill/>
        </p:spPr>
        <p:txBody>
          <a:bodyPr wrap="square" rtlCol="0">
            <a:spAutoFit/>
          </a:bodyPr>
          <a:lstStyle/>
          <a:p>
            <a:pPr algn="ctr">
              <a:lnSpc>
                <a:spcPct val="80000"/>
              </a:lnSpc>
              <a:buFontTx/>
              <a:buNone/>
            </a:pPr>
            <a:r>
              <a:rPr lang="en-US" dirty="0"/>
              <a:t>Minimum of 3 HL courses, maximum of 4 HL course for Diploma.</a:t>
            </a:r>
          </a:p>
          <a:p>
            <a:pPr algn="ctr">
              <a:lnSpc>
                <a:spcPct val="80000"/>
              </a:lnSpc>
              <a:buFontTx/>
              <a:buNone/>
            </a:pPr>
            <a:r>
              <a:rPr lang="en-US" dirty="0"/>
              <a:t>Limit of </a:t>
            </a:r>
            <a:r>
              <a:rPr lang="en-US" b="1" dirty="0"/>
              <a:t>8 Courses</a:t>
            </a:r>
          </a:p>
          <a:p>
            <a:pPr algn="ctr">
              <a:lnSpc>
                <a:spcPct val="80000"/>
              </a:lnSpc>
              <a:buFontTx/>
              <a:buNone/>
            </a:pPr>
            <a:r>
              <a:rPr lang="en-US" dirty="0"/>
              <a:t>Music, Agility Training or Musical Theatre may be a </a:t>
            </a:r>
            <a:r>
              <a:rPr lang="en-US" b="1" dirty="0"/>
              <a:t>9</a:t>
            </a:r>
            <a:r>
              <a:rPr lang="en-US" b="1" baseline="30000" dirty="0"/>
              <a:t>th</a:t>
            </a:r>
            <a:r>
              <a:rPr lang="en-US" dirty="0"/>
              <a:t> option</a:t>
            </a:r>
          </a:p>
        </p:txBody>
      </p:sp>
    </p:spTree>
    <p:extLst>
      <p:ext uri="{BB962C8B-B14F-4D97-AF65-F5344CB8AC3E}">
        <p14:creationId xmlns:p14="http://schemas.microsoft.com/office/powerpoint/2010/main" val="25989255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CCE2-F6F8-4484-9154-C50F08A1E706}"/>
              </a:ext>
            </a:extLst>
          </p:cNvPr>
          <p:cNvSpPr>
            <a:spLocks noGrp="1"/>
          </p:cNvSpPr>
          <p:nvPr>
            <p:ph type="title"/>
          </p:nvPr>
        </p:nvSpPr>
        <p:spPr>
          <a:xfrm>
            <a:off x="982133" y="152400"/>
            <a:ext cx="7704667" cy="1066799"/>
          </a:xfrm>
        </p:spPr>
        <p:txBody>
          <a:bodyPr/>
          <a:lstStyle/>
          <a:p>
            <a:r>
              <a:rPr lang="en-US" dirty="0"/>
              <a:t>What is HL and SL?</a:t>
            </a:r>
            <a:endParaRPr lang="en-CA" dirty="0"/>
          </a:p>
        </p:txBody>
      </p:sp>
      <p:sp>
        <p:nvSpPr>
          <p:cNvPr id="3" name="Content Placeholder 2">
            <a:extLst>
              <a:ext uri="{FF2B5EF4-FFF2-40B4-BE49-F238E27FC236}">
                <a16:creationId xmlns:a16="http://schemas.microsoft.com/office/drawing/2014/main" id="{2A38CD70-B346-4159-8906-504B0C264D0E}"/>
              </a:ext>
            </a:extLst>
          </p:cNvPr>
          <p:cNvSpPr>
            <a:spLocks noGrp="1"/>
          </p:cNvSpPr>
          <p:nvPr>
            <p:ph idx="1"/>
          </p:nvPr>
        </p:nvSpPr>
        <p:spPr>
          <a:xfrm>
            <a:off x="1143000" y="1343492"/>
            <a:ext cx="7704667" cy="4171016"/>
          </a:xfrm>
        </p:spPr>
        <p:txBody>
          <a:bodyPr>
            <a:noAutofit/>
          </a:bodyPr>
          <a:lstStyle/>
          <a:p>
            <a:r>
              <a:rPr lang="en-US" sz="2800" dirty="0"/>
              <a:t>HL refers to Higher Level. This means that the school is expected to provide 240 hours of instruction. </a:t>
            </a:r>
          </a:p>
          <a:p>
            <a:r>
              <a:rPr lang="en-US" sz="2800" dirty="0"/>
              <a:t>SL refers to Standard Level. This means that the school is expected to provide 150 hours of instruction.</a:t>
            </a:r>
          </a:p>
          <a:p>
            <a:r>
              <a:rPr lang="en-US" sz="2800" dirty="0"/>
              <a:t>Many courses will have the same core at HL and SL, with extensions or options or additional topics for HL.</a:t>
            </a:r>
          </a:p>
          <a:p>
            <a:r>
              <a:rPr lang="en-US" sz="2800" dirty="0"/>
              <a:t>HL is not ‘harder’, it is just more…</a:t>
            </a:r>
            <a:endParaRPr lang="en-CA" sz="2800" dirty="0"/>
          </a:p>
        </p:txBody>
      </p:sp>
    </p:spTree>
    <p:extLst>
      <p:ext uri="{BB962C8B-B14F-4D97-AF65-F5344CB8AC3E}">
        <p14:creationId xmlns:p14="http://schemas.microsoft.com/office/powerpoint/2010/main" val="342535827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7AD8-84E0-C41A-9955-0B04A29EBB90}"/>
              </a:ext>
            </a:extLst>
          </p:cNvPr>
          <p:cNvSpPr>
            <a:spLocks noGrp="1"/>
          </p:cNvSpPr>
          <p:nvPr>
            <p:ph type="title"/>
          </p:nvPr>
        </p:nvSpPr>
        <p:spPr>
          <a:xfrm>
            <a:off x="990600" y="117798"/>
            <a:ext cx="7704667" cy="761999"/>
          </a:xfrm>
        </p:spPr>
        <p:txBody>
          <a:bodyPr/>
          <a:lstStyle/>
          <a:p>
            <a:r>
              <a:rPr lang="en-CA" dirty="0"/>
              <a:t>IB Mathematics Curriculum</a:t>
            </a:r>
            <a:endParaRPr lang="en-US" dirty="0"/>
          </a:p>
        </p:txBody>
      </p:sp>
      <p:pic>
        <p:nvPicPr>
          <p:cNvPr id="5" name="Content Placeholder 4" descr="A diagram of a company structure&#10;&#10;Description automatically generated">
            <a:extLst>
              <a:ext uri="{FF2B5EF4-FFF2-40B4-BE49-F238E27FC236}">
                <a16:creationId xmlns:a16="http://schemas.microsoft.com/office/drawing/2014/main" id="{69ABD599-3672-6A14-176B-D4FC4B02AA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3895" y="762000"/>
            <a:ext cx="8350257" cy="6096000"/>
          </a:xfrm>
        </p:spPr>
      </p:pic>
    </p:spTree>
    <p:extLst>
      <p:ext uri="{BB962C8B-B14F-4D97-AF65-F5344CB8AC3E}">
        <p14:creationId xmlns:p14="http://schemas.microsoft.com/office/powerpoint/2010/main" val="2127186698"/>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A6EEC-284B-F635-D116-CA5C2383D1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DC2C6-1686-A59E-038D-05B7BDC660E2}"/>
              </a:ext>
            </a:extLst>
          </p:cNvPr>
          <p:cNvSpPr>
            <a:spLocks noGrp="1"/>
          </p:cNvSpPr>
          <p:nvPr>
            <p:ph type="title"/>
          </p:nvPr>
        </p:nvSpPr>
        <p:spPr>
          <a:xfrm>
            <a:off x="990600" y="117798"/>
            <a:ext cx="7704667" cy="761999"/>
          </a:xfrm>
        </p:spPr>
        <p:txBody>
          <a:bodyPr/>
          <a:lstStyle/>
          <a:p>
            <a:r>
              <a:rPr lang="en-CA" dirty="0"/>
              <a:t>IB Mathematics Curriculum</a:t>
            </a:r>
            <a:endParaRPr lang="en-US" dirty="0"/>
          </a:p>
        </p:txBody>
      </p:sp>
      <p:sp>
        <p:nvSpPr>
          <p:cNvPr id="4" name="Content Placeholder 3">
            <a:extLst>
              <a:ext uri="{FF2B5EF4-FFF2-40B4-BE49-F238E27FC236}">
                <a16:creationId xmlns:a16="http://schemas.microsoft.com/office/drawing/2014/main" id="{15A43A31-9C81-25CF-049C-E230E1239EA5}"/>
              </a:ext>
            </a:extLst>
          </p:cNvPr>
          <p:cNvSpPr>
            <a:spLocks noGrp="1"/>
          </p:cNvSpPr>
          <p:nvPr>
            <p:ph idx="1"/>
          </p:nvPr>
        </p:nvSpPr>
        <p:spPr>
          <a:xfrm>
            <a:off x="962247" y="762000"/>
            <a:ext cx="8029353" cy="5486400"/>
          </a:xfrm>
        </p:spPr>
        <p:txBody>
          <a:bodyPr>
            <a:normAutofit fontScale="85000" lnSpcReduction="20000"/>
          </a:bodyPr>
          <a:lstStyle/>
          <a:p>
            <a:pPr marL="0" indent="0">
              <a:buNone/>
            </a:pPr>
            <a:r>
              <a:rPr lang="en-US" dirty="0"/>
              <a:t>Considerations:</a:t>
            </a:r>
          </a:p>
          <a:p>
            <a:pPr marL="457200" indent="-457200">
              <a:buAutoNum type="arabicPeriod"/>
            </a:pPr>
            <a:r>
              <a:rPr lang="en-US" b="1" dirty="0"/>
              <a:t>Post-Secondary Plans</a:t>
            </a:r>
          </a:p>
          <a:p>
            <a:pPr marL="0" indent="0">
              <a:buNone/>
            </a:pPr>
            <a:r>
              <a:rPr lang="en-US" dirty="0"/>
              <a:t>You should look at Post-Secondary admission requirements to various programs before making your decision.</a:t>
            </a:r>
          </a:p>
          <a:p>
            <a:pPr marL="457200" indent="-457200">
              <a:buAutoNum type="arabicPeriod" startAt="2"/>
            </a:pPr>
            <a:r>
              <a:rPr lang="en-US" b="1" dirty="0"/>
              <a:t>AA and AI are different courses, not different levels.</a:t>
            </a:r>
          </a:p>
          <a:p>
            <a:pPr marL="0" indent="0">
              <a:buNone/>
            </a:pPr>
            <a:r>
              <a:rPr lang="en-US" dirty="0"/>
              <a:t>Cannot change streams part way through. </a:t>
            </a:r>
          </a:p>
          <a:p>
            <a:pPr marL="0" indent="0">
              <a:buNone/>
            </a:pPr>
            <a:r>
              <a:rPr lang="en-US" dirty="0"/>
              <a:t>But within AA or AI, it may be possible to move from HL to SL for grade 12.</a:t>
            </a:r>
          </a:p>
          <a:p>
            <a:pPr marL="0" indent="0">
              <a:buNone/>
            </a:pPr>
            <a:endParaRPr lang="en-US" dirty="0"/>
          </a:p>
          <a:p>
            <a:pPr marL="457200" indent="-457200">
              <a:buAutoNum type="arabicPeriod" startAt="3"/>
            </a:pPr>
            <a:r>
              <a:rPr lang="en-CA" b="1" dirty="0"/>
              <a:t>Interest and Strength in Mathematics</a:t>
            </a:r>
          </a:p>
          <a:p>
            <a:pPr marL="0" indent="0">
              <a:buNone/>
            </a:pPr>
            <a:r>
              <a:rPr lang="en-CA" dirty="0"/>
              <a:t>AA – more depth, fewer topics. More pure math, much of the course does not allow calculators. </a:t>
            </a:r>
          </a:p>
          <a:p>
            <a:pPr marL="0" indent="0">
              <a:buNone/>
            </a:pPr>
            <a:r>
              <a:rPr lang="en-CA" dirty="0"/>
              <a:t>AI – more breadth, not as much depth. Applying the math. Can use calculators throughout the whole course. </a:t>
            </a:r>
          </a:p>
          <a:p>
            <a:pPr marL="0" indent="0">
              <a:buNone/>
            </a:pPr>
            <a:endParaRPr lang="en-US" dirty="0"/>
          </a:p>
          <a:p>
            <a:pPr marL="0" indent="0">
              <a:buNone/>
            </a:pPr>
            <a:r>
              <a:rPr lang="en-US" dirty="0"/>
              <a:t>Both still have calculus and statistics, and prepare you for post-secondary</a:t>
            </a:r>
          </a:p>
          <a:p>
            <a:pPr marL="0" indent="0">
              <a:buNone/>
            </a:pPr>
            <a:endParaRPr lang="en-US" dirty="0"/>
          </a:p>
        </p:txBody>
      </p:sp>
    </p:spTree>
    <p:extLst>
      <p:ext uri="{BB962C8B-B14F-4D97-AF65-F5344CB8AC3E}">
        <p14:creationId xmlns:p14="http://schemas.microsoft.com/office/powerpoint/2010/main" val="69521307"/>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152400"/>
            <a:ext cx="6554867" cy="1066800"/>
          </a:xfrm>
        </p:spPr>
        <p:txBody>
          <a:bodyPr>
            <a:normAutofit/>
          </a:bodyPr>
          <a:lstStyle/>
          <a:p>
            <a:pPr eaLnBrk="1" hangingPunct="1"/>
            <a:r>
              <a:rPr lang="en-US" sz="4400" dirty="0"/>
              <a:t>What is TOK?</a:t>
            </a:r>
          </a:p>
        </p:txBody>
      </p:sp>
      <p:sp>
        <p:nvSpPr>
          <p:cNvPr id="10243" name="Rectangle 3"/>
          <p:cNvSpPr>
            <a:spLocks noGrp="1" noChangeArrowheads="1"/>
          </p:cNvSpPr>
          <p:nvPr>
            <p:ph sz="quarter" idx="4"/>
          </p:nvPr>
        </p:nvSpPr>
        <p:spPr>
          <a:xfrm>
            <a:off x="1143000" y="1371600"/>
            <a:ext cx="7467600" cy="4953000"/>
          </a:xfrm>
        </p:spPr>
        <p:txBody>
          <a:bodyPr>
            <a:normAutofit/>
          </a:bodyPr>
          <a:lstStyle/>
          <a:p>
            <a:r>
              <a:rPr lang="en-US" sz="2400" dirty="0"/>
              <a:t>The Theory of Knowledge course encourages critical thinking about knowledge itself, to try to help young people make sense of what they encounter in their studies and in the world around them.</a:t>
            </a:r>
          </a:p>
          <a:p>
            <a:r>
              <a:rPr lang="en-US" sz="2400" dirty="0"/>
              <a:t>Core requirement of the IB Diploma </a:t>
            </a:r>
            <a:r>
              <a:rPr lang="en-US" sz="2400" dirty="0" err="1"/>
              <a:t>programme</a:t>
            </a:r>
            <a:r>
              <a:rPr lang="en-US" sz="2400" dirty="0"/>
              <a:t>.</a:t>
            </a:r>
          </a:p>
          <a:p>
            <a:r>
              <a:rPr lang="en-US" sz="2400" dirty="0"/>
              <a:t>Requires the completion of an essay on a prescribed title and the completion of an exhibition on how  knowledge </a:t>
            </a:r>
            <a:r>
              <a:rPr lang="en-US" dirty="0"/>
              <a:t>manifests in the real world</a:t>
            </a:r>
            <a:r>
              <a:rPr lang="en-US" sz="2400" dirty="0"/>
              <a:t>.</a:t>
            </a:r>
          </a:p>
          <a:p>
            <a:r>
              <a:rPr lang="en-US" sz="2400" dirty="0"/>
              <a:t>4 graduation credits per year for the BC Dogwood Diploma</a:t>
            </a:r>
          </a:p>
        </p:txBody>
      </p:sp>
    </p:spTree>
    <p:extLst>
      <p:ext uri="{BB962C8B-B14F-4D97-AF65-F5344CB8AC3E}">
        <p14:creationId xmlns:p14="http://schemas.microsoft.com/office/powerpoint/2010/main" val="369178396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fade">
                                      <p:cBhvr>
                                        <p:cTn id="2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533400"/>
            <a:ext cx="8229600" cy="781050"/>
          </a:xfrm>
        </p:spPr>
        <p:txBody>
          <a:bodyPr>
            <a:normAutofit/>
          </a:bodyPr>
          <a:lstStyle/>
          <a:p>
            <a:pPr eaLnBrk="1" hangingPunct="1"/>
            <a:r>
              <a:rPr lang="en-US" dirty="0"/>
              <a:t>What is the Extended Essay?</a:t>
            </a:r>
          </a:p>
        </p:txBody>
      </p:sp>
      <p:sp>
        <p:nvSpPr>
          <p:cNvPr id="11267" name="Rectangle 3"/>
          <p:cNvSpPr>
            <a:spLocks noGrp="1" noChangeArrowheads="1"/>
          </p:cNvSpPr>
          <p:nvPr>
            <p:ph idx="1"/>
          </p:nvPr>
        </p:nvSpPr>
        <p:spPr>
          <a:xfrm>
            <a:off x="697703" y="1431637"/>
            <a:ext cx="5931697" cy="5029200"/>
          </a:xfrm>
        </p:spPr>
        <p:txBody>
          <a:bodyPr>
            <a:noAutofit/>
          </a:bodyPr>
          <a:lstStyle/>
          <a:p>
            <a:pPr eaLnBrk="1" hangingPunct="1">
              <a:lnSpc>
                <a:spcPct val="80000"/>
              </a:lnSpc>
            </a:pPr>
            <a:r>
              <a:rPr lang="en-US" sz="2800" dirty="0"/>
              <a:t>4000-word research paper</a:t>
            </a:r>
          </a:p>
          <a:p>
            <a:pPr eaLnBrk="1" hangingPunct="1">
              <a:lnSpc>
                <a:spcPct val="80000"/>
              </a:lnSpc>
            </a:pPr>
            <a:r>
              <a:rPr lang="en-US" sz="2800" dirty="0"/>
              <a:t>Can be written in any of the curricular areas of IB but should be chosen as a function of personal interest and teacher expertise.</a:t>
            </a:r>
          </a:p>
          <a:p>
            <a:pPr eaLnBrk="1" hangingPunct="1">
              <a:lnSpc>
                <a:spcPct val="80000"/>
              </a:lnSpc>
            </a:pPr>
            <a:r>
              <a:rPr lang="en-US" sz="2800" dirty="0"/>
              <a:t>Students must complete the paper in stages and are required to have a member of the school staff as supervisor.  </a:t>
            </a:r>
          </a:p>
          <a:p>
            <a:pPr eaLnBrk="1" hangingPunct="1">
              <a:lnSpc>
                <a:spcPct val="80000"/>
              </a:lnSpc>
            </a:pPr>
            <a:r>
              <a:rPr lang="en-US" sz="2800" dirty="0"/>
              <a:t>4 Graduation credits from Ministry of Education in both years.</a:t>
            </a:r>
          </a:p>
        </p:txBody>
      </p:sp>
      <p:pic>
        <p:nvPicPr>
          <p:cNvPr id="1027" name="Picture 3" descr="C:\Users\slenihan\AppData\Local\Microsoft\Windows\Temporary Internet Files\Content.IE5\DPJ196SD\MC9000482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1431637"/>
            <a:ext cx="181689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19780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2400"/>
            <a:ext cx="8305800" cy="1066800"/>
          </a:xfrm>
        </p:spPr>
        <p:txBody>
          <a:bodyPr>
            <a:normAutofit/>
          </a:bodyPr>
          <a:lstStyle/>
          <a:p>
            <a:pPr eaLnBrk="1" hangingPunct="1"/>
            <a:r>
              <a:rPr lang="en-US" dirty="0"/>
              <a:t>What is C.A.S. (Creativity, Activity, Service)?</a:t>
            </a:r>
          </a:p>
        </p:txBody>
      </p:sp>
      <p:pic>
        <p:nvPicPr>
          <p:cNvPr id="16388" name="Content Placeholder 4" descr="giving_back_web.jpg"/>
          <p:cNvPicPr>
            <a:picLocks noGrp="1" noChangeAspect="1"/>
          </p:cNvPicPr>
          <p:nvPr>
            <p:ph sz="half" idx="13"/>
          </p:nvPr>
        </p:nvPicPr>
        <p:blipFill>
          <a:blip r:embed="rId2" cstate="print"/>
          <a:stretch>
            <a:fillRect/>
          </a:stretch>
        </p:blipFill>
        <p:spPr>
          <a:xfrm>
            <a:off x="304800" y="2895600"/>
            <a:ext cx="1830704" cy="2362200"/>
          </a:xfrm>
        </p:spPr>
      </p:pic>
      <p:sp>
        <p:nvSpPr>
          <p:cNvPr id="13315" name="Rectangle 3"/>
          <p:cNvSpPr>
            <a:spLocks noGrp="1" noChangeArrowheads="1"/>
          </p:cNvSpPr>
          <p:nvPr>
            <p:ph sz="quarter" idx="4"/>
          </p:nvPr>
        </p:nvSpPr>
        <p:spPr>
          <a:xfrm>
            <a:off x="2135504" y="914400"/>
            <a:ext cx="6856096" cy="5791200"/>
          </a:xfrm>
        </p:spPr>
        <p:txBody>
          <a:bodyPr>
            <a:normAutofit/>
          </a:bodyPr>
          <a:lstStyle/>
          <a:p>
            <a:pPr eaLnBrk="1" hangingPunct="1"/>
            <a:r>
              <a:rPr lang="en-US" sz="2800" b="1" dirty="0"/>
              <a:t>Creativity: </a:t>
            </a:r>
            <a:r>
              <a:rPr lang="en-US" sz="2800" dirty="0"/>
              <a:t>arts, and other experiences that involve creative thinking </a:t>
            </a:r>
          </a:p>
          <a:p>
            <a:pPr eaLnBrk="1" hangingPunct="1"/>
            <a:r>
              <a:rPr lang="en-US" sz="2800" b="1" dirty="0"/>
              <a:t>Activity: </a:t>
            </a:r>
            <a:r>
              <a:rPr lang="en-US" sz="2800" dirty="0"/>
              <a:t>physical exertion contributing to a healthy lifestyle   </a:t>
            </a:r>
          </a:p>
          <a:p>
            <a:pPr eaLnBrk="1" hangingPunct="1"/>
            <a:r>
              <a:rPr lang="en-US" sz="2800" b="1" dirty="0"/>
              <a:t>Service:</a:t>
            </a:r>
            <a:r>
              <a:rPr lang="en-US" sz="2800" dirty="0"/>
              <a:t> an unpaid and voluntary exchange that has a learning benefit for the student.</a:t>
            </a:r>
          </a:p>
          <a:p>
            <a:pPr eaLnBrk="1" hangingPunct="1"/>
            <a:r>
              <a:rPr lang="en-US" sz="2800" dirty="0"/>
              <a:t>About 3 hours per week plus reflection recorded on </a:t>
            </a:r>
            <a:r>
              <a:rPr lang="en-US" sz="2800" dirty="0" err="1"/>
              <a:t>ManageBAC</a:t>
            </a:r>
            <a:r>
              <a:rPr lang="en-US" sz="2800" dirty="0"/>
              <a:t>.</a:t>
            </a:r>
          </a:p>
          <a:p>
            <a:pPr eaLnBrk="1" hangingPunct="1"/>
            <a:r>
              <a:rPr lang="en-US" sz="2800" dirty="0"/>
              <a:t>4 graduation credits per year from Ministry of Education</a:t>
            </a:r>
            <a:endParaRPr lang="en-CA" sz="2800" dirty="0"/>
          </a:p>
        </p:txBody>
      </p:sp>
    </p:spTree>
    <p:extLst>
      <p:ext uri="{BB962C8B-B14F-4D97-AF65-F5344CB8AC3E}">
        <p14:creationId xmlns:p14="http://schemas.microsoft.com/office/powerpoint/2010/main" val="198112862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50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strVal val="#ppt_w*0.70"/>
                                          </p:val>
                                        </p:tav>
                                        <p:tav tm="100000">
                                          <p:val>
                                            <p:strVal val="#ppt_w"/>
                                          </p:val>
                                        </p:tav>
                                      </p:tavLst>
                                    </p:anim>
                                    <p:anim calcmode="lin" valueType="num">
                                      <p:cBhvr>
                                        <p:cTn id="8" dur="1000" fill="hold"/>
                                        <p:tgtEl>
                                          <p:spTgt spid="16388"/>
                                        </p:tgtEl>
                                        <p:attrNameLst>
                                          <p:attrName>ppt_h</p:attrName>
                                        </p:attrNameLst>
                                      </p:cBhvr>
                                      <p:tavLst>
                                        <p:tav tm="0">
                                          <p:val>
                                            <p:strVal val="#ppt_h"/>
                                          </p:val>
                                        </p:tav>
                                        <p:tav tm="100000">
                                          <p:val>
                                            <p:strVal val="#ppt_h"/>
                                          </p:val>
                                        </p:tav>
                                      </p:tavLst>
                                    </p:anim>
                                    <p:animEffect transition="in" filter="fade">
                                      <p:cBhvr>
                                        <p:cTn id="9" dur="1000"/>
                                        <p:tgtEl>
                                          <p:spTgt spid="163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315">
                                            <p:txEl>
                                              <p:pRg st="0" end="0"/>
                                            </p:txEl>
                                          </p:spTgt>
                                        </p:tgtEl>
                                        <p:attrNameLst>
                                          <p:attrName>style.visibility</p:attrName>
                                        </p:attrNameLst>
                                      </p:cBhvr>
                                      <p:to>
                                        <p:strVal val="visible"/>
                                      </p:to>
                                    </p:set>
                                    <p:animEffect transition="in" filter="fade">
                                      <p:cBhvr>
                                        <p:cTn id="14" dur="500"/>
                                        <p:tgtEl>
                                          <p:spTgt spid="133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Effect transition="in" filter="fade">
                                      <p:cBhvr>
                                        <p:cTn id="19" dur="500"/>
                                        <p:tgtEl>
                                          <p:spTgt spid="1331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315">
                                            <p:txEl>
                                              <p:pRg st="2" end="2"/>
                                            </p:txEl>
                                          </p:spTgt>
                                        </p:tgtEl>
                                        <p:attrNameLst>
                                          <p:attrName>style.visibility</p:attrName>
                                        </p:attrNameLst>
                                      </p:cBhvr>
                                      <p:to>
                                        <p:strVal val="visible"/>
                                      </p:to>
                                    </p:set>
                                    <p:animEffect transition="in" filter="fade">
                                      <p:cBhvr>
                                        <p:cTn id="24" dur="500"/>
                                        <p:tgtEl>
                                          <p:spTgt spid="1331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315">
                                            <p:txEl>
                                              <p:pRg st="3" end="3"/>
                                            </p:txEl>
                                          </p:spTgt>
                                        </p:tgtEl>
                                        <p:attrNameLst>
                                          <p:attrName>style.visibility</p:attrName>
                                        </p:attrNameLst>
                                      </p:cBhvr>
                                      <p:to>
                                        <p:strVal val="visible"/>
                                      </p:to>
                                    </p:set>
                                    <p:animEffect transition="in" filter="fade">
                                      <p:cBhvr>
                                        <p:cTn id="29" dur="500"/>
                                        <p:tgtEl>
                                          <p:spTgt spid="1331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315">
                                            <p:txEl>
                                              <p:pRg st="4" end="4"/>
                                            </p:txEl>
                                          </p:spTgt>
                                        </p:tgtEl>
                                        <p:attrNameLst>
                                          <p:attrName>style.visibility</p:attrName>
                                        </p:attrNameLst>
                                      </p:cBhvr>
                                      <p:to>
                                        <p:strVal val="visible"/>
                                      </p:to>
                                    </p:set>
                                    <p:animEffect transition="in" filter="fade">
                                      <p:cBhvr>
                                        <p:cTn id="34"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4A767F-0A3A-7D7E-C20D-55D6E474DFEB}"/>
              </a:ext>
            </a:extLst>
          </p:cNvPr>
          <p:cNvSpPr>
            <a:spLocks noGrp="1"/>
          </p:cNvSpPr>
          <p:nvPr>
            <p:ph type="title"/>
          </p:nvPr>
        </p:nvSpPr>
        <p:spPr>
          <a:xfrm>
            <a:off x="982133" y="156778"/>
            <a:ext cx="7704667" cy="685799"/>
          </a:xfrm>
        </p:spPr>
        <p:txBody>
          <a:bodyPr>
            <a:normAutofit fontScale="90000"/>
          </a:bodyPr>
          <a:lstStyle/>
          <a:p>
            <a:r>
              <a:rPr lang="en-US" dirty="0"/>
              <a:t>When choosing courses:</a:t>
            </a:r>
          </a:p>
        </p:txBody>
      </p:sp>
      <p:sp>
        <p:nvSpPr>
          <p:cNvPr id="9" name="Content Placeholder 8">
            <a:extLst>
              <a:ext uri="{FF2B5EF4-FFF2-40B4-BE49-F238E27FC236}">
                <a16:creationId xmlns:a16="http://schemas.microsoft.com/office/drawing/2014/main" id="{6F964A24-C2C9-4A80-014C-C7A3B84298A3}"/>
              </a:ext>
            </a:extLst>
          </p:cNvPr>
          <p:cNvSpPr>
            <a:spLocks noGrp="1"/>
          </p:cNvSpPr>
          <p:nvPr>
            <p:ph idx="1"/>
          </p:nvPr>
        </p:nvSpPr>
        <p:spPr>
          <a:xfrm>
            <a:off x="982133" y="1066800"/>
            <a:ext cx="7704667" cy="5634422"/>
          </a:xfrm>
        </p:spPr>
        <p:txBody>
          <a:bodyPr/>
          <a:lstStyle/>
          <a:p>
            <a:r>
              <a:rPr lang="en-US" dirty="0"/>
              <a:t>Group 1: All English (easy </a:t>
            </a:r>
            <a:r>
              <a:rPr lang="en-US" dirty="0">
                <a:sym typeface="Wingdings" panose="05000000000000000000" pitchFamily="2" charset="2"/>
              </a:rPr>
              <a:t>)</a:t>
            </a:r>
          </a:p>
          <a:p>
            <a:r>
              <a:rPr lang="en-US" dirty="0">
                <a:sym typeface="Wingdings" panose="05000000000000000000" pitchFamily="2" charset="2"/>
              </a:rPr>
              <a:t>Group 2: Choose your Language Acquisition Course (easy)</a:t>
            </a:r>
          </a:p>
          <a:p>
            <a:r>
              <a:rPr lang="en-US" dirty="0">
                <a:sym typeface="Wingdings" panose="05000000000000000000" pitchFamily="2" charset="2"/>
              </a:rPr>
              <a:t>Group 3: Choose one of History, Geography or Economics</a:t>
            </a:r>
          </a:p>
          <a:p>
            <a:r>
              <a:rPr lang="en-US" dirty="0">
                <a:sym typeface="Wingdings" panose="05000000000000000000" pitchFamily="2" charset="2"/>
              </a:rPr>
              <a:t>Group 4: Choose one of Biology, Chemistry or Physics</a:t>
            </a:r>
          </a:p>
          <a:p>
            <a:r>
              <a:rPr lang="en-US" dirty="0">
                <a:sym typeface="Wingdings" panose="05000000000000000000" pitchFamily="2" charset="2"/>
              </a:rPr>
              <a:t>Group 5: Choose one of AA HL, AA SL, AI Hl or AI SL</a:t>
            </a:r>
          </a:p>
          <a:p>
            <a:r>
              <a:rPr lang="en-US" dirty="0">
                <a:sym typeface="Wingdings" panose="05000000000000000000" pitchFamily="2" charset="2"/>
              </a:rPr>
              <a:t>Group 6: Choose one of IB Art, IB Film  or</a:t>
            </a:r>
          </a:p>
          <a:p>
            <a:pPr marL="0" indent="0">
              <a:buNone/>
            </a:pPr>
            <a:r>
              <a:rPr lang="en-US" dirty="0">
                <a:sym typeface="Wingdings" panose="05000000000000000000" pitchFamily="2" charset="2"/>
              </a:rPr>
              <a:t>			Economics, Geography, History, Biology,</a:t>
            </a:r>
          </a:p>
          <a:p>
            <a:pPr marL="0" indent="0">
              <a:buNone/>
            </a:pPr>
            <a:r>
              <a:rPr lang="en-US" dirty="0">
                <a:sym typeface="Wingdings" panose="05000000000000000000" pitchFamily="2" charset="2"/>
              </a:rPr>
              <a:t>			Chemistry, Physics or another Language class</a:t>
            </a:r>
          </a:p>
          <a:p>
            <a:pPr marL="0" indent="0">
              <a:buNone/>
            </a:pPr>
            <a:endParaRPr lang="en-US" dirty="0">
              <a:sym typeface="Wingdings" panose="05000000000000000000" pitchFamily="2" charset="2"/>
            </a:endParaRPr>
          </a:p>
          <a:p>
            <a:pPr marL="0" indent="0">
              <a:buNone/>
            </a:pPr>
            <a:endParaRPr lang="en-US" dirty="0"/>
          </a:p>
        </p:txBody>
      </p:sp>
    </p:spTree>
    <p:extLst>
      <p:ext uri="{BB962C8B-B14F-4D97-AF65-F5344CB8AC3E}">
        <p14:creationId xmlns:p14="http://schemas.microsoft.com/office/powerpoint/2010/main" val="621149041"/>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85799"/>
          </a:xfrm>
        </p:spPr>
        <p:txBody>
          <a:bodyPr>
            <a:normAutofit fontScale="90000"/>
          </a:bodyPr>
          <a:lstStyle/>
          <a:p>
            <a:r>
              <a:rPr lang="en-US" dirty="0"/>
              <a:t>Agenda</a:t>
            </a:r>
            <a:endParaRPr lang="en-CA" dirty="0"/>
          </a:p>
        </p:txBody>
      </p:sp>
      <p:sp>
        <p:nvSpPr>
          <p:cNvPr id="3" name="Content Placeholder 2"/>
          <p:cNvSpPr>
            <a:spLocks noGrp="1"/>
          </p:cNvSpPr>
          <p:nvPr>
            <p:ph idx="1"/>
          </p:nvPr>
        </p:nvSpPr>
        <p:spPr>
          <a:xfrm>
            <a:off x="982133" y="1981200"/>
            <a:ext cx="7704667" cy="4018616"/>
          </a:xfrm>
        </p:spPr>
        <p:txBody>
          <a:bodyPr>
            <a:normAutofit/>
          </a:bodyPr>
          <a:lstStyle/>
          <a:p>
            <a:r>
              <a:rPr lang="en-US" dirty="0"/>
              <a:t>Introductions</a:t>
            </a:r>
          </a:p>
          <a:p>
            <a:r>
              <a:rPr lang="en-US" dirty="0"/>
              <a:t>Course Selection and Considerations</a:t>
            </a:r>
          </a:p>
          <a:p>
            <a:pPr lvl="1"/>
            <a:r>
              <a:rPr lang="en-US" dirty="0"/>
              <a:t>Gr 10 to 11</a:t>
            </a:r>
          </a:p>
          <a:p>
            <a:r>
              <a:rPr lang="en-US" dirty="0"/>
              <a:t>Graduation Requirements: BC Dogwood Diploma</a:t>
            </a:r>
          </a:p>
          <a:p>
            <a:r>
              <a:rPr lang="en-US" dirty="0"/>
              <a:t>IB Diploma Requirements</a:t>
            </a:r>
          </a:p>
          <a:p>
            <a:r>
              <a:rPr lang="en-US" dirty="0"/>
              <a:t>Post-secondary planning</a:t>
            </a:r>
          </a:p>
          <a:p>
            <a:r>
              <a:rPr lang="en-US" dirty="0"/>
              <a:t>Questions?</a:t>
            </a:r>
            <a:endParaRPr lang="en-CA" dirty="0"/>
          </a:p>
        </p:txBody>
      </p:sp>
    </p:spTree>
    <p:extLst>
      <p:ext uri="{BB962C8B-B14F-4D97-AF65-F5344CB8AC3E}">
        <p14:creationId xmlns:p14="http://schemas.microsoft.com/office/powerpoint/2010/main" val="32664778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52B9-1D28-E96E-B63C-DE35A18E32A6}"/>
              </a:ext>
            </a:extLst>
          </p:cNvPr>
          <p:cNvSpPr>
            <a:spLocks noGrp="1"/>
          </p:cNvSpPr>
          <p:nvPr>
            <p:ph type="title"/>
          </p:nvPr>
        </p:nvSpPr>
        <p:spPr/>
        <p:txBody>
          <a:bodyPr/>
          <a:lstStyle/>
          <a:p>
            <a:r>
              <a:rPr lang="en-US" dirty="0"/>
              <a:t>Timetabling is tricky so…</a:t>
            </a:r>
          </a:p>
        </p:txBody>
      </p:sp>
      <p:sp>
        <p:nvSpPr>
          <p:cNvPr id="3" name="Content Placeholder 2">
            <a:extLst>
              <a:ext uri="{FF2B5EF4-FFF2-40B4-BE49-F238E27FC236}">
                <a16:creationId xmlns:a16="http://schemas.microsoft.com/office/drawing/2014/main" id="{03F65026-DFF6-7770-3034-E30EB3048043}"/>
              </a:ext>
            </a:extLst>
          </p:cNvPr>
          <p:cNvSpPr>
            <a:spLocks noGrp="1"/>
          </p:cNvSpPr>
          <p:nvPr>
            <p:ph idx="1"/>
          </p:nvPr>
        </p:nvSpPr>
        <p:spPr>
          <a:xfrm>
            <a:off x="982133" y="1905000"/>
            <a:ext cx="7704667" cy="4094816"/>
          </a:xfrm>
        </p:spPr>
        <p:txBody>
          <a:bodyPr>
            <a:normAutofit lnSpcReduction="10000"/>
          </a:bodyPr>
          <a:lstStyle/>
          <a:p>
            <a:r>
              <a:rPr lang="en-US" sz="3600" dirty="0"/>
              <a:t>Students need to also choose alternates for their Group 3 and Group 4 courses.</a:t>
            </a:r>
          </a:p>
          <a:p>
            <a:endParaRPr lang="en-US" sz="3600" dirty="0"/>
          </a:p>
          <a:p>
            <a:r>
              <a:rPr lang="en-US" sz="3600" dirty="0"/>
              <a:t>May also choose a 9</a:t>
            </a:r>
            <a:r>
              <a:rPr lang="en-US" sz="3600" baseline="30000" dirty="0"/>
              <a:t>th</a:t>
            </a:r>
            <a:r>
              <a:rPr lang="en-US" sz="3600" dirty="0"/>
              <a:t> class: Music, Total Athlete, Musical Theatre… (will be in block 5)</a:t>
            </a:r>
          </a:p>
        </p:txBody>
      </p:sp>
    </p:spTree>
    <p:extLst>
      <p:ext uri="{BB962C8B-B14F-4D97-AF65-F5344CB8AC3E}">
        <p14:creationId xmlns:p14="http://schemas.microsoft.com/office/powerpoint/2010/main" val="415506927"/>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E9C6F-D92A-8D06-C3DA-20EF884DA2E8}"/>
              </a:ext>
            </a:extLst>
          </p:cNvPr>
          <p:cNvSpPr>
            <a:spLocks noGrp="1"/>
          </p:cNvSpPr>
          <p:nvPr>
            <p:ph type="title"/>
          </p:nvPr>
        </p:nvSpPr>
        <p:spPr>
          <a:xfrm>
            <a:off x="982133" y="457201"/>
            <a:ext cx="7704667" cy="761999"/>
          </a:xfrm>
        </p:spPr>
        <p:txBody>
          <a:bodyPr/>
          <a:lstStyle/>
          <a:p>
            <a:r>
              <a:rPr lang="en-US" dirty="0"/>
              <a:t>Timetabling</a:t>
            </a:r>
            <a:endParaRPr lang="en-CA" dirty="0"/>
          </a:p>
        </p:txBody>
      </p:sp>
      <p:sp>
        <p:nvSpPr>
          <p:cNvPr id="3" name="Content Placeholder 2">
            <a:extLst>
              <a:ext uri="{FF2B5EF4-FFF2-40B4-BE49-F238E27FC236}">
                <a16:creationId xmlns:a16="http://schemas.microsoft.com/office/drawing/2014/main" id="{6FF5AAC1-C26E-83EA-CBD1-7BD09A8686F6}"/>
              </a:ext>
            </a:extLst>
          </p:cNvPr>
          <p:cNvSpPr>
            <a:spLocks noGrp="1"/>
          </p:cNvSpPr>
          <p:nvPr>
            <p:ph idx="1"/>
          </p:nvPr>
        </p:nvSpPr>
        <p:spPr>
          <a:xfrm>
            <a:off x="1295400" y="1248103"/>
            <a:ext cx="7704667" cy="5257800"/>
          </a:xfrm>
        </p:spPr>
        <p:txBody>
          <a:bodyPr>
            <a:normAutofit/>
          </a:bodyPr>
          <a:lstStyle/>
          <a:p>
            <a:r>
              <a:rPr lang="en-US" sz="2800" dirty="0"/>
              <a:t>HL classes will be 90 minutes long</a:t>
            </a:r>
          </a:p>
          <a:p>
            <a:r>
              <a:rPr lang="en-US" sz="2800"/>
              <a:t>SL classes, TOK and Core blocks will be 76 minutes </a:t>
            </a:r>
            <a:r>
              <a:rPr lang="en-US" sz="2800" dirty="0"/>
              <a:t>long</a:t>
            </a:r>
          </a:p>
          <a:p>
            <a:r>
              <a:rPr lang="en-US" sz="2800" dirty="0"/>
              <a:t>Classes will alternate Day 1 and Day 2 through the year.</a:t>
            </a:r>
          </a:p>
          <a:p>
            <a:pPr>
              <a:buClr>
                <a:srgbClr val="30ACEC">
                  <a:lumMod val="75000"/>
                </a:srgbClr>
              </a:buClr>
            </a:pPr>
            <a:r>
              <a:rPr lang="en-US" sz="2800" dirty="0"/>
              <a:t>All IB students will start in block 1 at 7:36 a.m.</a:t>
            </a:r>
          </a:p>
          <a:p>
            <a:r>
              <a:rPr lang="en-US" sz="2800" dirty="0"/>
              <a:t>HL classes will continue during the week of January 26-30 in some form</a:t>
            </a:r>
          </a:p>
          <a:p>
            <a:r>
              <a:rPr lang="en-US" sz="2800" dirty="0"/>
              <a:t>HL classes in Grade 11 will continue through to the last day of school in June.</a:t>
            </a:r>
            <a:endParaRPr lang="en-CA" sz="2800" dirty="0"/>
          </a:p>
        </p:txBody>
      </p:sp>
    </p:spTree>
    <p:extLst>
      <p:ext uri="{BB962C8B-B14F-4D97-AF65-F5344CB8AC3E}">
        <p14:creationId xmlns:p14="http://schemas.microsoft.com/office/powerpoint/2010/main" val="2007464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142999"/>
          </a:xfrm>
        </p:spPr>
        <p:txBody>
          <a:bodyPr/>
          <a:lstStyle/>
          <a:p>
            <a:r>
              <a:rPr lang="en-US" dirty="0"/>
              <a:t>Considerations</a:t>
            </a:r>
          </a:p>
        </p:txBody>
      </p:sp>
      <p:sp>
        <p:nvSpPr>
          <p:cNvPr id="3" name="Content Placeholder 2"/>
          <p:cNvSpPr>
            <a:spLocks noGrp="1"/>
          </p:cNvSpPr>
          <p:nvPr>
            <p:ph idx="1"/>
          </p:nvPr>
        </p:nvSpPr>
        <p:spPr>
          <a:xfrm>
            <a:off x="1011630" y="1600200"/>
            <a:ext cx="7704667" cy="5029200"/>
          </a:xfrm>
        </p:spPr>
        <p:txBody>
          <a:bodyPr>
            <a:normAutofit/>
          </a:bodyPr>
          <a:lstStyle/>
          <a:p>
            <a:r>
              <a:rPr lang="en-US" sz="3600" dirty="0"/>
              <a:t>Grade 11 is a step up in academic demand from Grade 10</a:t>
            </a:r>
          </a:p>
          <a:p>
            <a:r>
              <a:rPr lang="en-US" sz="3600" dirty="0"/>
              <a:t>IB Grade 11 is a bigger step up from IB Grade 10.</a:t>
            </a:r>
          </a:p>
          <a:p>
            <a:r>
              <a:rPr lang="en-US" sz="3600" dirty="0"/>
              <a:t>Time management is crucial!</a:t>
            </a:r>
          </a:p>
          <a:p>
            <a:r>
              <a:rPr lang="en-US" sz="3600" dirty="0"/>
              <a:t>Communication with teachers is crucial!</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04088"/>
            <a:ext cx="8229600" cy="896112"/>
          </a:xfrm>
        </p:spPr>
        <p:txBody>
          <a:bodyPr/>
          <a:lstStyle/>
          <a:p>
            <a:pPr algn="ctr"/>
            <a:r>
              <a:rPr lang="en-US" dirty="0"/>
              <a:t>Post Secondary Requirements</a:t>
            </a:r>
          </a:p>
        </p:txBody>
      </p:sp>
      <p:sp>
        <p:nvSpPr>
          <p:cNvPr id="18435" name="Rectangle 3"/>
          <p:cNvSpPr>
            <a:spLocks noGrp="1" noChangeArrowheads="1"/>
          </p:cNvSpPr>
          <p:nvPr>
            <p:ph idx="1"/>
          </p:nvPr>
        </p:nvSpPr>
        <p:spPr>
          <a:xfrm>
            <a:off x="685800" y="1828800"/>
            <a:ext cx="6934200" cy="4572000"/>
          </a:xfrm>
        </p:spPr>
        <p:txBody>
          <a:bodyPr>
            <a:normAutofit/>
          </a:bodyPr>
          <a:lstStyle/>
          <a:p>
            <a:pPr lvl="1"/>
            <a:r>
              <a:rPr lang="en-US" sz="3400" dirty="0"/>
              <a:t>Admission requirements are different for each post secondary school and program</a:t>
            </a:r>
          </a:p>
          <a:p>
            <a:pPr lvl="2"/>
            <a:r>
              <a:rPr lang="en-US" sz="2900" dirty="0"/>
              <a:t>Science faculties often require </a:t>
            </a:r>
            <a:r>
              <a:rPr lang="en-US" sz="2900" u="sng" dirty="0"/>
              <a:t>2</a:t>
            </a:r>
            <a:r>
              <a:rPr lang="en-US" sz="2900" dirty="0"/>
              <a:t> sciences</a:t>
            </a:r>
          </a:p>
          <a:p>
            <a:pPr lvl="3"/>
            <a:r>
              <a:rPr lang="en-US" sz="1800" dirty="0"/>
              <a:t>UBC &amp; SFU- Chem 11 and Physics 11 traditionally but changes happen …</a:t>
            </a:r>
          </a:p>
          <a:p>
            <a:pPr lvl="2"/>
            <a:r>
              <a:rPr lang="en-US" sz="2900" dirty="0"/>
              <a:t>Math requirements may vary</a:t>
            </a:r>
          </a:p>
          <a:p>
            <a:endParaRPr lang="en-US" sz="2400" dirty="0"/>
          </a:p>
        </p:txBody>
      </p:sp>
    </p:spTree>
    <p:extLst>
      <p:ext uri="{BB962C8B-B14F-4D97-AF65-F5344CB8AC3E}">
        <p14:creationId xmlns:p14="http://schemas.microsoft.com/office/powerpoint/2010/main" val="368009135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14399"/>
          </a:xfrm>
        </p:spPr>
        <p:txBody>
          <a:bodyPr/>
          <a:lstStyle/>
          <a:p>
            <a:r>
              <a:rPr lang="en-CA" dirty="0"/>
              <a:t>Post Secondary Considerations</a:t>
            </a:r>
          </a:p>
        </p:txBody>
      </p:sp>
      <p:sp>
        <p:nvSpPr>
          <p:cNvPr id="3" name="Content Placeholder 2"/>
          <p:cNvSpPr>
            <a:spLocks noGrp="1"/>
          </p:cNvSpPr>
          <p:nvPr>
            <p:ph idx="1"/>
          </p:nvPr>
        </p:nvSpPr>
        <p:spPr>
          <a:xfrm>
            <a:off x="982133" y="1295400"/>
            <a:ext cx="7704667" cy="4704416"/>
          </a:xfrm>
        </p:spPr>
        <p:txBody>
          <a:bodyPr>
            <a:normAutofit/>
          </a:bodyPr>
          <a:lstStyle/>
          <a:p>
            <a:r>
              <a:rPr lang="en-CA" dirty="0"/>
              <a:t>Decide what you want to study.</a:t>
            </a:r>
          </a:p>
          <a:p>
            <a:r>
              <a:rPr lang="en-CA" dirty="0"/>
              <a:t>Make a list of universities you may want to attend.</a:t>
            </a:r>
          </a:p>
          <a:p>
            <a:r>
              <a:rPr lang="en-CA" dirty="0"/>
              <a:t>Go to their websites and </a:t>
            </a:r>
            <a:r>
              <a:rPr lang="en-CA" sz="3000" b="1" u="sng" dirty="0"/>
              <a:t>search</a:t>
            </a:r>
            <a:r>
              <a:rPr lang="en-CA" sz="3000" dirty="0"/>
              <a:t> </a:t>
            </a:r>
            <a:r>
              <a:rPr lang="en-CA" dirty="0"/>
              <a:t>for IB admission requirements.</a:t>
            </a:r>
          </a:p>
          <a:p>
            <a:r>
              <a:rPr lang="en-CA" dirty="0"/>
              <a:t>Canadian universities will typically have faculty specific requirements.</a:t>
            </a:r>
          </a:p>
          <a:p>
            <a:r>
              <a:rPr lang="en-CA" dirty="0"/>
              <a:t>Go where you are wanted!</a:t>
            </a:r>
          </a:p>
          <a:p>
            <a:r>
              <a:rPr lang="en-CA" dirty="0"/>
              <a:t>Don’t listen to the rumour mill– do your own research and think for yourself.</a:t>
            </a:r>
          </a:p>
        </p:txBody>
      </p:sp>
    </p:spTree>
    <p:extLst>
      <p:ext uri="{BB962C8B-B14F-4D97-AF65-F5344CB8AC3E}">
        <p14:creationId xmlns:p14="http://schemas.microsoft.com/office/powerpoint/2010/main" val="268117655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229600" cy="1143000"/>
          </a:xfrm>
        </p:spPr>
        <p:txBody>
          <a:bodyPr>
            <a:normAutofit/>
          </a:bodyPr>
          <a:lstStyle/>
          <a:p>
            <a:pPr algn="ctr"/>
            <a:r>
              <a:rPr lang="en-US" sz="4300" dirty="0">
                <a:effectLst>
                  <a:outerShdw blurRad="38100" dist="38100" dir="2700000" algn="tl">
                    <a:srgbClr val="000000">
                      <a:alpha val="43137"/>
                    </a:srgbClr>
                  </a:outerShdw>
                </a:effectLst>
              </a:rPr>
              <a:t>Post Secondary Information</a:t>
            </a:r>
          </a:p>
        </p:txBody>
      </p:sp>
      <p:sp>
        <p:nvSpPr>
          <p:cNvPr id="20483" name="Rectangle 3"/>
          <p:cNvSpPr>
            <a:spLocks noGrp="1" noChangeArrowheads="1"/>
          </p:cNvSpPr>
          <p:nvPr>
            <p:ph idx="1"/>
          </p:nvPr>
        </p:nvSpPr>
        <p:spPr>
          <a:xfrm>
            <a:off x="990600" y="1600200"/>
            <a:ext cx="7696200" cy="4191000"/>
          </a:xfrm>
        </p:spPr>
        <p:txBody>
          <a:bodyPr>
            <a:normAutofit/>
          </a:bodyPr>
          <a:lstStyle/>
          <a:p>
            <a:pPr>
              <a:lnSpc>
                <a:spcPct val="90000"/>
              </a:lnSpc>
              <a:buNone/>
            </a:pPr>
            <a:r>
              <a:rPr lang="en-US" sz="2800" dirty="0"/>
              <a:t>Career Resource Centre provides students with :</a:t>
            </a:r>
          </a:p>
          <a:p>
            <a:pPr>
              <a:lnSpc>
                <a:spcPct val="90000"/>
              </a:lnSpc>
            </a:pPr>
            <a:r>
              <a:rPr lang="en-US" sz="2800" dirty="0"/>
              <a:t>Post Secondary Information</a:t>
            </a:r>
          </a:p>
          <a:p>
            <a:pPr>
              <a:lnSpc>
                <a:spcPct val="90000"/>
              </a:lnSpc>
            </a:pPr>
            <a:r>
              <a:rPr lang="en-US" sz="2800" dirty="0"/>
              <a:t>Resume workshops/support</a:t>
            </a:r>
          </a:p>
          <a:p>
            <a:pPr>
              <a:lnSpc>
                <a:spcPct val="90000"/>
              </a:lnSpc>
            </a:pPr>
            <a:r>
              <a:rPr lang="en-US" sz="2800" dirty="0"/>
              <a:t>Scholarships and Bursary Information</a:t>
            </a:r>
          </a:p>
          <a:p>
            <a:pPr>
              <a:lnSpc>
                <a:spcPct val="90000"/>
              </a:lnSpc>
              <a:buNone/>
            </a:pPr>
            <a:r>
              <a:rPr lang="en-US" sz="2800" dirty="0"/>
              <a:t>	</a:t>
            </a:r>
            <a:endParaRPr lang="en-US" sz="2800" dirty="0">
              <a:solidFill>
                <a:schemeClr val="accent3">
                  <a:lumMod val="60000"/>
                  <a:lumOff val="40000"/>
                </a:schemeClr>
              </a:solidFill>
            </a:endParaRPr>
          </a:p>
        </p:txBody>
      </p:sp>
    </p:spTree>
    <p:extLst>
      <p:ext uri="{BB962C8B-B14F-4D97-AF65-F5344CB8AC3E}">
        <p14:creationId xmlns:p14="http://schemas.microsoft.com/office/powerpoint/2010/main" val="123395552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ssolve">
                                      <p:cBhvr>
                                        <p:cTn id="7" dur="500"/>
                                        <p:tgtEl>
                                          <p:spTgt spid="2048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dissolve">
                                      <p:cBhvr>
                                        <p:cTn id="10" dur="500"/>
                                        <p:tgtEl>
                                          <p:spTgt spid="2048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Effect transition="in" filter="dissolve">
                                      <p:cBhvr>
                                        <p:cTn id="13" dur="500"/>
                                        <p:tgtEl>
                                          <p:spTgt spid="2048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0483">
                                            <p:txEl>
                                              <p:pRg st="3" end="3"/>
                                            </p:txEl>
                                          </p:spTgt>
                                        </p:tgtEl>
                                        <p:attrNameLst>
                                          <p:attrName>style.visibility</p:attrName>
                                        </p:attrNameLst>
                                      </p:cBhvr>
                                      <p:to>
                                        <p:strVal val="visible"/>
                                      </p:to>
                                    </p:set>
                                    <p:animEffect transition="in" filter="dissolve">
                                      <p:cBhvr>
                                        <p:cTn id="16" dur="500"/>
                                        <p:tgtEl>
                                          <p:spTgt spid="2048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animEffect transition="in" filter="dissolve">
                                      <p:cBhvr>
                                        <p:cTn id="19"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B4675-C28A-546E-38CF-1ADB41D6E9ED}"/>
              </a:ext>
            </a:extLst>
          </p:cNvPr>
          <p:cNvSpPr>
            <a:spLocks noGrp="1"/>
          </p:cNvSpPr>
          <p:nvPr>
            <p:ph type="title"/>
          </p:nvPr>
        </p:nvSpPr>
        <p:spPr>
          <a:xfrm>
            <a:off x="982133" y="228600"/>
            <a:ext cx="7704667" cy="990599"/>
          </a:xfrm>
        </p:spPr>
        <p:txBody>
          <a:bodyPr/>
          <a:lstStyle/>
          <a:p>
            <a:r>
              <a:rPr lang="en-US" dirty="0"/>
              <a:t>IB Fees</a:t>
            </a:r>
            <a:endParaRPr lang="en-CA" dirty="0"/>
          </a:p>
        </p:txBody>
      </p:sp>
      <p:sp>
        <p:nvSpPr>
          <p:cNvPr id="3" name="Content Placeholder 2">
            <a:extLst>
              <a:ext uri="{FF2B5EF4-FFF2-40B4-BE49-F238E27FC236}">
                <a16:creationId xmlns:a16="http://schemas.microsoft.com/office/drawing/2014/main" id="{71BC98D8-0523-1B74-DBF4-D91F24B2D3F0}"/>
              </a:ext>
            </a:extLst>
          </p:cNvPr>
          <p:cNvSpPr>
            <a:spLocks noGrp="1"/>
          </p:cNvSpPr>
          <p:nvPr>
            <p:ph idx="1"/>
          </p:nvPr>
        </p:nvSpPr>
        <p:spPr>
          <a:xfrm>
            <a:off x="982133" y="1189138"/>
            <a:ext cx="7704667" cy="5029200"/>
          </a:xfrm>
        </p:spPr>
        <p:txBody>
          <a:bodyPr/>
          <a:lstStyle/>
          <a:p>
            <a:r>
              <a:rPr lang="en-US" dirty="0"/>
              <a:t>Fees are charged in grade 9 and 10 on a cost recovery to support the additional expenses of the program</a:t>
            </a:r>
          </a:p>
          <a:p>
            <a:pPr lvl="1"/>
            <a:r>
              <a:rPr lang="en-US" dirty="0"/>
              <a:t>$500 dollars in grade 9 and in grade 10</a:t>
            </a:r>
          </a:p>
          <a:p>
            <a:pPr lvl="1"/>
            <a:endParaRPr lang="en-US" dirty="0"/>
          </a:p>
          <a:p>
            <a:r>
              <a:rPr lang="en-US" dirty="0"/>
              <a:t>IB exam fees are charged in grade 12 on a per subject basis</a:t>
            </a:r>
          </a:p>
          <a:p>
            <a:pPr lvl="1"/>
            <a:r>
              <a:rPr lang="en-US" dirty="0"/>
              <a:t>6 subjects x $123US= $738US ($1032 at Nov exchange rate) </a:t>
            </a:r>
          </a:p>
          <a:p>
            <a:pPr lvl="1">
              <a:buClr>
                <a:srgbClr val="1287C3"/>
              </a:buClr>
            </a:pPr>
            <a:r>
              <a:rPr lang="en-US" dirty="0"/>
              <a:t>We complete exam registration in October and will invoice families at that time, including GST, in Canadian dollars</a:t>
            </a:r>
            <a:endParaRPr lang="en-US"/>
          </a:p>
          <a:p>
            <a:pPr lvl="1"/>
            <a:r>
              <a:rPr lang="en-US" dirty="0"/>
              <a:t>Exam fees are paid directly to the IBO for their costs</a:t>
            </a:r>
          </a:p>
          <a:p>
            <a:pPr lvl="1"/>
            <a:endParaRPr lang="en-CA" dirty="0"/>
          </a:p>
        </p:txBody>
      </p:sp>
    </p:spTree>
    <p:extLst>
      <p:ext uri="{BB962C8B-B14F-4D97-AF65-F5344CB8AC3E}">
        <p14:creationId xmlns:p14="http://schemas.microsoft.com/office/powerpoint/2010/main" val="370891960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94566" y="228600"/>
            <a:ext cx="6554867" cy="1219200"/>
          </a:xfrm>
        </p:spPr>
        <p:txBody>
          <a:bodyPr/>
          <a:lstStyle/>
          <a:p>
            <a:pPr algn="ctr"/>
            <a:r>
              <a:rPr lang="en-US" dirty="0"/>
              <a:t>Parent Communication</a:t>
            </a:r>
          </a:p>
        </p:txBody>
      </p:sp>
      <p:sp>
        <p:nvSpPr>
          <p:cNvPr id="22531" name="Rectangle 3"/>
          <p:cNvSpPr>
            <a:spLocks noGrp="1" noChangeArrowheads="1"/>
          </p:cNvSpPr>
          <p:nvPr>
            <p:ph idx="1"/>
          </p:nvPr>
        </p:nvSpPr>
        <p:spPr>
          <a:xfrm>
            <a:off x="1066800" y="1828800"/>
            <a:ext cx="7620000" cy="4800600"/>
          </a:xfrm>
        </p:spPr>
        <p:txBody>
          <a:bodyPr>
            <a:normAutofit lnSpcReduction="10000"/>
          </a:bodyPr>
          <a:lstStyle/>
          <a:p>
            <a:pPr lvl="1">
              <a:buFontTx/>
              <a:buChar char="•"/>
            </a:pPr>
            <a:r>
              <a:rPr lang="en-US" sz="2800" dirty="0">
                <a:solidFill>
                  <a:schemeClr val="tx1"/>
                </a:solidFill>
              </a:rPr>
              <a:t>Teachers, </a:t>
            </a:r>
            <a:r>
              <a:rPr lang="en-US" sz="2800" dirty="0" err="1">
                <a:solidFill>
                  <a:schemeClr val="tx1"/>
                </a:solidFill>
              </a:rPr>
              <a:t>Counsellors</a:t>
            </a:r>
            <a:r>
              <a:rPr lang="en-US" sz="2800" dirty="0">
                <a:solidFill>
                  <a:schemeClr val="tx1"/>
                </a:solidFill>
              </a:rPr>
              <a:t>, and Administrators are accessible through parent-teacher interviews, orientation days, and appointments.  </a:t>
            </a:r>
          </a:p>
          <a:p>
            <a:pPr lvl="1">
              <a:buFontTx/>
              <a:buNone/>
            </a:pPr>
            <a:endParaRPr lang="en-US" sz="2800" dirty="0">
              <a:solidFill>
                <a:schemeClr val="bg1"/>
              </a:solidFill>
            </a:endParaRPr>
          </a:p>
          <a:p>
            <a:pPr lvl="1">
              <a:buFontTx/>
              <a:buChar char="•"/>
            </a:pPr>
            <a:r>
              <a:rPr lang="en-US" sz="2800" dirty="0">
                <a:solidFill>
                  <a:schemeClr val="tx1"/>
                </a:solidFill>
              </a:rPr>
              <a:t>Visit the school web-site to find out about policies, dates, phone numbers, and e-mail addresses. </a:t>
            </a:r>
            <a:endParaRPr lang="en-US" sz="4000" u="sng" dirty="0">
              <a:solidFill>
                <a:srgbClr val="00B0F0"/>
              </a:solidFill>
            </a:endParaRPr>
          </a:p>
          <a:p>
            <a:pPr lvl="1" algn="ctr">
              <a:buNone/>
            </a:pPr>
            <a:r>
              <a:rPr lang="en-US" sz="4000" dirty="0">
                <a:solidFill>
                  <a:srgbClr val="00B0F0"/>
                </a:solidFill>
              </a:rPr>
              <a:t>http://www.sd43.bc.ca/School/portmoody/Pages/default.aspx</a:t>
            </a:r>
          </a:p>
          <a:p>
            <a:pPr marL="0" indent="0">
              <a:buNone/>
            </a:pPr>
            <a:endParaRPr lang="en-US" dirty="0"/>
          </a:p>
        </p:txBody>
      </p:sp>
    </p:spTree>
    <p:extLst>
      <p:ext uri="{BB962C8B-B14F-4D97-AF65-F5344CB8AC3E}">
        <p14:creationId xmlns:p14="http://schemas.microsoft.com/office/powerpoint/2010/main" val="60621477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1000" fill="hold"/>
                                        <p:tgtEl>
                                          <p:spTgt spid="2253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253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253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2531">
                                            <p:txEl>
                                              <p:pRg st="2" end="2"/>
                                            </p:txEl>
                                          </p:spTgt>
                                        </p:tgtEl>
                                        <p:attrNameLst>
                                          <p:attrName>style.visibility</p:attrName>
                                        </p:attrNameLst>
                                      </p:cBhvr>
                                      <p:to>
                                        <p:strVal val="visible"/>
                                      </p:to>
                                    </p:set>
                                    <p:anim calcmode="lin" valueType="num">
                                      <p:cBhvr>
                                        <p:cTn id="14" dur="1000" fill="hold"/>
                                        <p:tgtEl>
                                          <p:spTgt spid="2253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253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253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anim calcmode="lin" valueType="num">
                                      <p:cBhvr>
                                        <p:cTn id="21" dur="1000" fill="hold"/>
                                        <p:tgtEl>
                                          <p:spTgt spid="22531">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22531">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Up Ribbon 3"/>
          <p:cNvSpPr/>
          <p:nvPr/>
        </p:nvSpPr>
        <p:spPr>
          <a:xfrm>
            <a:off x="228600" y="304800"/>
            <a:ext cx="8763000" cy="1219200"/>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p:cNvSpPr>
            <a:spLocks noGrp="1" noChangeArrowheads="1"/>
          </p:cNvSpPr>
          <p:nvPr>
            <p:ph type="title"/>
          </p:nvPr>
        </p:nvSpPr>
        <p:spPr>
          <a:xfrm>
            <a:off x="228600" y="228600"/>
            <a:ext cx="8839200" cy="1143000"/>
          </a:xfrm>
        </p:spPr>
        <p:txBody>
          <a:bodyPr>
            <a:normAutofit/>
          </a:bodyPr>
          <a:lstStyle/>
          <a:p>
            <a:pPr algn="ctr"/>
            <a:r>
              <a:rPr lang="en-US" sz="3000" u="sng" dirty="0">
                <a:solidFill>
                  <a:schemeClr val="bg1"/>
                </a:solidFill>
              </a:rPr>
              <a:t>Port Moody Secondary</a:t>
            </a:r>
          </a:p>
        </p:txBody>
      </p:sp>
      <p:sp>
        <p:nvSpPr>
          <p:cNvPr id="29699" name="Rectangle 3"/>
          <p:cNvSpPr>
            <a:spLocks noGrp="1" noChangeArrowheads="1"/>
          </p:cNvSpPr>
          <p:nvPr>
            <p:ph idx="1"/>
          </p:nvPr>
        </p:nvSpPr>
        <p:spPr>
          <a:xfrm>
            <a:off x="457200" y="1862328"/>
            <a:ext cx="8229600" cy="3547872"/>
          </a:xfrm>
        </p:spPr>
        <p:txBody>
          <a:bodyPr>
            <a:normAutofit/>
          </a:bodyPr>
          <a:lstStyle/>
          <a:p>
            <a:endParaRPr lang="en-US" dirty="0"/>
          </a:p>
          <a:p>
            <a:endParaRPr lang="en-US" dirty="0"/>
          </a:p>
          <a:p>
            <a:endParaRPr lang="en-US" dirty="0"/>
          </a:p>
          <a:p>
            <a:pPr algn="ctr">
              <a:buNone/>
            </a:pPr>
            <a:r>
              <a:rPr lang="en-US" sz="4800" dirty="0">
                <a:solidFill>
                  <a:srgbClr val="00B0F0"/>
                </a:solidFill>
              </a:rPr>
              <a:t>Questions</a:t>
            </a:r>
          </a:p>
          <a:p>
            <a:pPr algn="ctr">
              <a:buNone/>
            </a:pPr>
            <a:r>
              <a:rPr lang="en-US" sz="4800" dirty="0">
                <a:solidFill>
                  <a:srgbClr val="00B0F0"/>
                </a:solidFill>
              </a:rPr>
              <a:t>&amp; Answers…</a:t>
            </a:r>
          </a:p>
        </p:txBody>
      </p:sp>
      <p:pic>
        <p:nvPicPr>
          <p:cNvPr id="3075" name="Picture 3" descr="C:\Users\pgangnes\AppData\Local\Microsoft\Windows\Temporary Internet Files\Content.IE5\UMOJQTVW\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544199">
            <a:off x="6950362" y="2852208"/>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pgangnes\AppData\Local\Microsoft\Windows\Temporary Internet Files\Content.IE5\VVEWL54X\MC90043156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57200" y="3011707"/>
            <a:ext cx="1295114" cy="129511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gangnes\AppData\Local\Microsoft\Windows\Temporary Internet Files\Content.IE5\BVZ7B1B2\MC90043763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41227">
            <a:off x="1562331" y="2028655"/>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pgangnes\AppData\Local\Microsoft\Windows\Temporary Internet Files\Content.IE5\UMOJQTVW\MC90039175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438381">
            <a:off x="2928728" y="2462511"/>
            <a:ext cx="797640" cy="79563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pgangnes\AppData\Local\Microsoft\Windows\Temporary Internet Files\Content.IE5\VVEWL54X\MP90038267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341694">
            <a:off x="5986006" y="2197313"/>
            <a:ext cx="851740" cy="1192436"/>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pgangnes\AppData\Local\Microsoft\Windows\Temporary Internet Files\Content.IE5\BVZ7B1B2\MP90039008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5928" y="2180316"/>
            <a:ext cx="694944" cy="97422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pgangnes\AppData\Local\Microsoft\Windows\Temporary Internet Files\Content.IE5\UMOJQTVW\MC90044142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39669" y="2200623"/>
            <a:ext cx="767943" cy="767943"/>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pgangnes\AppData\Local\Microsoft\Windows\Temporary Internet Files\Content.IE5\L4VZN5VL\MC90044149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8786" y="2316566"/>
            <a:ext cx="837971" cy="83797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pgangnes\AppData\Local\Microsoft\Windows\Temporary Internet Files\Content.IE5\VVEWL54X\MC900431548[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1711237"/>
            <a:ext cx="873358" cy="873358"/>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pgangnes\AppData\Local\Microsoft\Windows\Temporary Internet Files\Content.IE5\BVZ7B1B2\MC900433797[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1145" y="1681748"/>
            <a:ext cx="808804" cy="80880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pgangnes\AppData\Local\Microsoft\Windows\Temporary Internet Files\Content.IE5\UMOJQTVW\MC900431512[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2522829"/>
            <a:ext cx="787400" cy="78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nodeType="withEffect">
                                  <p:stCondLst>
                                    <p:cond delay="0"/>
                                  </p:stCondLst>
                                  <p:iterate type="lt">
                                    <p:tmPct val="10000"/>
                                  </p:iterate>
                                  <p:childTnLst>
                                    <p:animClr clrSpc="rgb" dir="cw">
                                      <p:cBhvr override="childStyle">
                                        <p:cTn id="6" dur="1000" fill="hold"/>
                                        <p:tgtEl>
                                          <p:spTgt spid="29699">
                                            <p:txEl>
                                              <p:pRg st="3" end="3"/>
                                            </p:txEl>
                                          </p:spTgt>
                                        </p:tgtEl>
                                        <p:attrNameLst>
                                          <p:attrName>style.color</p:attrName>
                                        </p:attrNameLst>
                                      </p:cBhvr>
                                      <p:to>
                                        <a:schemeClr val="accent1"/>
                                      </p:to>
                                    </p:animClr>
                                    <p:animClr clrSpc="rgb" dir="cw">
                                      <p:cBhvr>
                                        <p:cTn id="7" dur="1000" fill="hold"/>
                                        <p:tgtEl>
                                          <p:spTgt spid="29699">
                                            <p:txEl>
                                              <p:pRg st="3" end="3"/>
                                            </p:txEl>
                                          </p:spTgt>
                                        </p:tgtEl>
                                        <p:attrNameLst>
                                          <p:attrName>fillcolor</p:attrName>
                                        </p:attrNameLst>
                                      </p:cBhvr>
                                      <p:to>
                                        <a:schemeClr val="accent1"/>
                                      </p:to>
                                    </p:animClr>
                                    <p:set>
                                      <p:cBhvr>
                                        <p:cTn id="8" dur="1000" fill="hold"/>
                                        <p:tgtEl>
                                          <p:spTgt spid="29699">
                                            <p:txEl>
                                              <p:pRg st="3" end="3"/>
                                            </p:txEl>
                                          </p:spTgt>
                                        </p:tgtEl>
                                        <p:attrNameLst>
                                          <p:attrName>fill.type</p:attrName>
                                        </p:attrNameLst>
                                      </p:cBhvr>
                                      <p:to>
                                        <p:strVal val="solid"/>
                                      </p:to>
                                    </p:set>
                                    <p:anim to="1.5" calcmode="lin" valueType="num">
                                      <p:cBhvr override="childStyle">
                                        <p:cTn id="9" dur="1000" fill="hold"/>
                                        <p:tgtEl>
                                          <p:spTgt spid="29699">
                                            <p:txEl>
                                              <p:pRg st="3" end="3"/>
                                            </p:txEl>
                                          </p:spTgt>
                                        </p:tgtEl>
                                        <p:attrNameLst>
                                          <p:attrName>style.fontSize</p:attrName>
                                        </p:attrNameLst>
                                      </p:cBhvr>
                                    </p:anim>
                                  </p:childTnLst>
                                </p:cTn>
                              </p:par>
                              <p:par>
                                <p:cTn id="10" presetID="28" presetClass="emph" presetSubtype="0" fill="hold" nodeType="withEffect">
                                  <p:stCondLst>
                                    <p:cond delay="0"/>
                                  </p:stCondLst>
                                  <p:iterate type="lt">
                                    <p:tmPct val="10000"/>
                                  </p:iterate>
                                  <p:childTnLst>
                                    <p:animClr clrSpc="rgb" dir="cw">
                                      <p:cBhvr override="childStyle">
                                        <p:cTn id="11" dur="1000" fill="hold"/>
                                        <p:tgtEl>
                                          <p:spTgt spid="29699">
                                            <p:txEl>
                                              <p:pRg st="4" end="4"/>
                                            </p:txEl>
                                          </p:spTgt>
                                        </p:tgtEl>
                                        <p:attrNameLst>
                                          <p:attrName>style.color</p:attrName>
                                        </p:attrNameLst>
                                      </p:cBhvr>
                                      <p:to>
                                        <a:schemeClr val="accent1"/>
                                      </p:to>
                                    </p:animClr>
                                    <p:animClr clrSpc="rgb" dir="cw">
                                      <p:cBhvr>
                                        <p:cTn id="12" dur="1000" fill="hold"/>
                                        <p:tgtEl>
                                          <p:spTgt spid="29699">
                                            <p:txEl>
                                              <p:pRg st="4" end="4"/>
                                            </p:txEl>
                                          </p:spTgt>
                                        </p:tgtEl>
                                        <p:attrNameLst>
                                          <p:attrName>fillcolor</p:attrName>
                                        </p:attrNameLst>
                                      </p:cBhvr>
                                      <p:to>
                                        <a:schemeClr val="accent1"/>
                                      </p:to>
                                    </p:animClr>
                                    <p:set>
                                      <p:cBhvr>
                                        <p:cTn id="13" dur="1000" fill="hold"/>
                                        <p:tgtEl>
                                          <p:spTgt spid="29699">
                                            <p:txEl>
                                              <p:pRg st="4" end="4"/>
                                            </p:txEl>
                                          </p:spTgt>
                                        </p:tgtEl>
                                        <p:attrNameLst>
                                          <p:attrName>fill.type</p:attrName>
                                        </p:attrNameLst>
                                      </p:cBhvr>
                                      <p:to>
                                        <p:strVal val="solid"/>
                                      </p:to>
                                    </p:set>
                                    <p:anim to="1.5" calcmode="lin" valueType="num">
                                      <p:cBhvr override="childStyle">
                                        <p:cTn id="14" dur="1000" fill="hold"/>
                                        <p:tgtEl>
                                          <p:spTgt spid="29699">
                                            <p:txEl>
                                              <p:pRg st="4" end="4"/>
                                            </p:txEl>
                                          </p:spTgt>
                                        </p:tgtEl>
                                        <p:attrNameLst>
                                          <p:attrName>style.fontSize</p:attrName>
                                        </p:attrNameLst>
                                      </p:cBhvr>
                                    </p:anim>
                                  </p:childTnLst>
                                </p:cTn>
                              </p:par>
                            </p:childTnLst>
                          </p:cTn>
                        </p:par>
                        <p:par>
                          <p:cTn id="15" fill="hold">
                            <p:stCondLst>
                              <p:cond delay="1800"/>
                            </p:stCondLst>
                            <p:childTnLst>
                              <p:par>
                                <p:cTn id="16" presetID="31" presetClass="entr" presetSubtype="0" fill="hold" nodeType="afterEffect">
                                  <p:stCondLst>
                                    <p:cond delay="0"/>
                                  </p:stCondLst>
                                  <p:childTnLst>
                                    <p:set>
                                      <p:cBhvr>
                                        <p:cTn id="17" dur="1" fill="hold">
                                          <p:stCondLst>
                                            <p:cond delay="0"/>
                                          </p:stCondLst>
                                        </p:cTn>
                                        <p:tgtEl>
                                          <p:spTgt spid="3076"/>
                                        </p:tgtEl>
                                        <p:attrNameLst>
                                          <p:attrName>style.visibility</p:attrName>
                                        </p:attrNameLst>
                                      </p:cBhvr>
                                      <p:to>
                                        <p:strVal val="visible"/>
                                      </p:to>
                                    </p:set>
                                    <p:anim calcmode="lin" valueType="num">
                                      <p:cBhvr>
                                        <p:cTn id="18" dur="1000" fill="hold"/>
                                        <p:tgtEl>
                                          <p:spTgt spid="3076"/>
                                        </p:tgtEl>
                                        <p:attrNameLst>
                                          <p:attrName>ppt_w</p:attrName>
                                        </p:attrNameLst>
                                      </p:cBhvr>
                                      <p:tavLst>
                                        <p:tav tm="0">
                                          <p:val>
                                            <p:fltVal val="0"/>
                                          </p:val>
                                        </p:tav>
                                        <p:tav tm="100000">
                                          <p:val>
                                            <p:strVal val="#ppt_w"/>
                                          </p:val>
                                        </p:tav>
                                      </p:tavLst>
                                    </p:anim>
                                    <p:anim calcmode="lin" valueType="num">
                                      <p:cBhvr>
                                        <p:cTn id="19" dur="1000" fill="hold"/>
                                        <p:tgtEl>
                                          <p:spTgt spid="3076"/>
                                        </p:tgtEl>
                                        <p:attrNameLst>
                                          <p:attrName>ppt_h</p:attrName>
                                        </p:attrNameLst>
                                      </p:cBhvr>
                                      <p:tavLst>
                                        <p:tav tm="0">
                                          <p:val>
                                            <p:fltVal val="0"/>
                                          </p:val>
                                        </p:tav>
                                        <p:tav tm="100000">
                                          <p:val>
                                            <p:strVal val="#ppt_h"/>
                                          </p:val>
                                        </p:tav>
                                      </p:tavLst>
                                    </p:anim>
                                    <p:anim calcmode="lin" valueType="num">
                                      <p:cBhvr>
                                        <p:cTn id="20" dur="1000" fill="hold"/>
                                        <p:tgtEl>
                                          <p:spTgt spid="3076"/>
                                        </p:tgtEl>
                                        <p:attrNameLst>
                                          <p:attrName>style.rotation</p:attrName>
                                        </p:attrNameLst>
                                      </p:cBhvr>
                                      <p:tavLst>
                                        <p:tav tm="0">
                                          <p:val>
                                            <p:fltVal val="90"/>
                                          </p:val>
                                        </p:tav>
                                        <p:tav tm="100000">
                                          <p:val>
                                            <p:fltVal val="0"/>
                                          </p:val>
                                        </p:tav>
                                      </p:tavLst>
                                    </p:anim>
                                    <p:animEffect transition="in" filter="fade">
                                      <p:cBhvr>
                                        <p:cTn id="21" dur="1000"/>
                                        <p:tgtEl>
                                          <p:spTgt spid="3076"/>
                                        </p:tgtEl>
                                      </p:cBhvr>
                                    </p:animEffect>
                                  </p:childTnLst>
                                </p:cTn>
                              </p:par>
                            </p:childTnLst>
                          </p:cTn>
                        </p:par>
                        <p:par>
                          <p:cTn id="22" fill="hold">
                            <p:stCondLst>
                              <p:cond delay="2800"/>
                            </p:stCondLst>
                            <p:childTnLst>
                              <p:par>
                                <p:cTn id="23" presetID="22" presetClass="entr" presetSubtype="4" fill="hold" nodeType="afterEffect">
                                  <p:stCondLst>
                                    <p:cond delay="0"/>
                                  </p:stCondLst>
                                  <p:childTnLst>
                                    <p:set>
                                      <p:cBhvr>
                                        <p:cTn id="24" dur="1" fill="hold">
                                          <p:stCondLst>
                                            <p:cond delay="0"/>
                                          </p:stCondLst>
                                        </p:cTn>
                                        <p:tgtEl>
                                          <p:spTgt spid="3083"/>
                                        </p:tgtEl>
                                        <p:attrNameLst>
                                          <p:attrName>style.visibility</p:attrName>
                                        </p:attrNameLst>
                                      </p:cBhvr>
                                      <p:to>
                                        <p:strVal val="visible"/>
                                      </p:to>
                                    </p:set>
                                    <p:animEffect transition="in" filter="wipe(down)">
                                      <p:cBhvr>
                                        <p:cTn id="25" dur="500"/>
                                        <p:tgtEl>
                                          <p:spTgt spid="3083"/>
                                        </p:tgtEl>
                                      </p:cBhvr>
                                    </p:animEffect>
                                  </p:childTnLst>
                                </p:cTn>
                              </p:par>
                            </p:childTnLst>
                          </p:cTn>
                        </p:par>
                        <p:par>
                          <p:cTn id="26" fill="hold">
                            <p:stCondLst>
                              <p:cond delay="3300"/>
                            </p:stCondLst>
                            <p:childTnLst>
                              <p:par>
                                <p:cTn id="27" presetID="6" presetClass="entr" presetSubtype="16" fill="hold" nodeType="afterEffect">
                                  <p:stCondLst>
                                    <p:cond delay="0"/>
                                  </p:stCondLst>
                                  <p:childTnLst>
                                    <p:set>
                                      <p:cBhvr>
                                        <p:cTn id="28" dur="1" fill="hold">
                                          <p:stCondLst>
                                            <p:cond delay="0"/>
                                          </p:stCondLst>
                                        </p:cTn>
                                        <p:tgtEl>
                                          <p:spTgt spid="3077"/>
                                        </p:tgtEl>
                                        <p:attrNameLst>
                                          <p:attrName>style.visibility</p:attrName>
                                        </p:attrNameLst>
                                      </p:cBhvr>
                                      <p:to>
                                        <p:strVal val="visible"/>
                                      </p:to>
                                    </p:set>
                                    <p:animEffect transition="in" filter="circle(in)">
                                      <p:cBhvr>
                                        <p:cTn id="29" dur="2000"/>
                                        <p:tgtEl>
                                          <p:spTgt spid="3077"/>
                                        </p:tgtEl>
                                      </p:cBhvr>
                                    </p:animEffect>
                                  </p:childTnLst>
                                </p:cTn>
                              </p:par>
                            </p:childTnLst>
                          </p:cTn>
                        </p:par>
                        <p:par>
                          <p:cTn id="30" fill="hold">
                            <p:stCondLst>
                              <p:cond delay="5300"/>
                            </p:stCondLst>
                            <p:childTnLst>
                              <p:par>
                                <p:cTn id="31" presetID="42" presetClass="entr" presetSubtype="0" fill="hold" nodeType="afterEffect">
                                  <p:stCondLst>
                                    <p:cond delay="0"/>
                                  </p:stCondLst>
                                  <p:childTnLst>
                                    <p:set>
                                      <p:cBhvr>
                                        <p:cTn id="32" dur="1" fill="hold">
                                          <p:stCondLst>
                                            <p:cond delay="0"/>
                                          </p:stCondLst>
                                        </p:cTn>
                                        <p:tgtEl>
                                          <p:spTgt spid="3085"/>
                                        </p:tgtEl>
                                        <p:attrNameLst>
                                          <p:attrName>style.visibility</p:attrName>
                                        </p:attrNameLst>
                                      </p:cBhvr>
                                      <p:to>
                                        <p:strVal val="visible"/>
                                      </p:to>
                                    </p:set>
                                    <p:animEffect transition="in" filter="fade">
                                      <p:cBhvr>
                                        <p:cTn id="33" dur="1000"/>
                                        <p:tgtEl>
                                          <p:spTgt spid="3085"/>
                                        </p:tgtEl>
                                      </p:cBhvr>
                                    </p:animEffect>
                                    <p:anim calcmode="lin" valueType="num">
                                      <p:cBhvr>
                                        <p:cTn id="34" dur="1000" fill="hold"/>
                                        <p:tgtEl>
                                          <p:spTgt spid="3085"/>
                                        </p:tgtEl>
                                        <p:attrNameLst>
                                          <p:attrName>ppt_x</p:attrName>
                                        </p:attrNameLst>
                                      </p:cBhvr>
                                      <p:tavLst>
                                        <p:tav tm="0">
                                          <p:val>
                                            <p:strVal val="#ppt_x"/>
                                          </p:val>
                                        </p:tav>
                                        <p:tav tm="100000">
                                          <p:val>
                                            <p:strVal val="#ppt_x"/>
                                          </p:val>
                                        </p:tav>
                                      </p:tavLst>
                                    </p:anim>
                                    <p:anim calcmode="lin" valueType="num">
                                      <p:cBhvr>
                                        <p:cTn id="35" dur="1000" fill="hold"/>
                                        <p:tgtEl>
                                          <p:spTgt spid="3085"/>
                                        </p:tgtEl>
                                        <p:attrNameLst>
                                          <p:attrName>ppt_y</p:attrName>
                                        </p:attrNameLst>
                                      </p:cBhvr>
                                      <p:tavLst>
                                        <p:tav tm="0">
                                          <p:val>
                                            <p:strVal val="#ppt_y+.1"/>
                                          </p:val>
                                        </p:tav>
                                        <p:tav tm="100000">
                                          <p:val>
                                            <p:strVal val="#ppt_y"/>
                                          </p:val>
                                        </p:tav>
                                      </p:tavLst>
                                    </p:anim>
                                  </p:childTnLst>
                                </p:cTn>
                              </p:par>
                            </p:childTnLst>
                          </p:cTn>
                        </p:par>
                        <p:par>
                          <p:cTn id="36" fill="hold">
                            <p:stCondLst>
                              <p:cond delay="6300"/>
                            </p:stCondLst>
                            <p:childTnLst>
                              <p:par>
                                <p:cTn id="37" presetID="2" presetClass="entr" presetSubtype="4" fill="hold" nodeType="afterEffect">
                                  <p:stCondLst>
                                    <p:cond delay="0"/>
                                  </p:stCondLst>
                                  <p:childTnLst>
                                    <p:set>
                                      <p:cBhvr>
                                        <p:cTn id="38" dur="1" fill="hold">
                                          <p:stCondLst>
                                            <p:cond delay="0"/>
                                          </p:stCondLst>
                                        </p:cTn>
                                        <p:tgtEl>
                                          <p:spTgt spid="3078"/>
                                        </p:tgtEl>
                                        <p:attrNameLst>
                                          <p:attrName>style.visibility</p:attrName>
                                        </p:attrNameLst>
                                      </p:cBhvr>
                                      <p:to>
                                        <p:strVal val="visible"/>
                                      </p:to>
                                    </p:set>
                                    <p:anim calcmode="lin" valueType="num">
                                      <p:cBhvr additive="base">
                                        <p:cTn id="39" dur="500" fill="hold"/>
                                        <p:tgtEl>
                                          <p:spTgt spid="3078"/>
                                        </p:tgtEl>
                                        <p:attrNameLst>
                                          <p:attrName>ppt_x</p:attrName>
                                        </p:attrNameLst>
                                      </p:cBhvr>
                                      <p:tavLst>
                                        <p:tav tm="0">
                                          <p:val>
                                            <p:strVal val="#ppt_x"/>
                                          </p:val>
                                        </p:tav>
                                        <p:tav tm="100000">
                                          <p:val>
                                            <p:strVal val="#ppt_x"/>
                                          </p:val>
                                        </p:tav>
                                      </p:tavLst>
                                    </p:anim>
                                    <p:anim calcmode="lin" valueType="num">
                                      <p:cBhvr additive="base">
                                        <p:cTn id="40" dur="500" fill="hold"/>
                                        <p:tgtEl>
                                          <p:spTgt spid="3078"/>
                                        </p:tgtEl>
                                        <p:attrNameLst>
                                          <p:attrName>ppt_y</p:attrName>
                                        </p:attrNameLst>
                                      </p:cBhvr>
                                      <p:tavLst>
                                        <p:tav tm="0">
                                          <p:val>
                                            <p:strVal val="1+#ppt_h/2"/>
                                          </p:val>
                                        </p:tav>
                                        <p:tav tm="100000">
                                          <p:val>
                                            <p:strVal val="#ppt_y"/>
                                          </p:val>
                                        </p:tav>
                                      </p:tavLst>
                                    </p:anim>
                                  </p:childTnLst>
                                </p:cTn>
                              </p:par>
                            </p:childTnLst>
                          </p:cTn>
                        </p:par>
                        <p:par>
                          <p:cTn id="41" fill="hold">
                            <p:stCondLst>
                              <p:cond delay="6800"/>
                            </p:stCondLst>
                            <p:childTnLst>
                              <p:par>
                                <p:cTn id="42" presetID="10" presetClass="entr" presetSubtype="0" fill="hold" nodeType="afterEffect">
                                  <p:stCondLst>
                                    <p:cond delay="0"/>
                                  </p:stCondLst>
                                  <p:childTnLst>
                                    <p:set>
                                      <p:cBhvr>
                                        <p:cTn id="43" dur="1" fill="hold">
                                          <p:stCondLst>
                                            <p:cond delay="0"/>
                                          </p:stCondLst>
                                        </p:cTn>
                                        <p:tgtEl>
                                          <p:spTgt spid="3081"/>
                                        </p:tgtEl>
                                        <p:attrNameLst>
                                          <p:attrName>style.visibility</p:attrName>
                                        </p:attrNameLst>
                                      </p:cBhvr>
                                      <p:to>
                                        <p:strVal val="visible"/>
                                      </p:to>
                                    </p:set>
                                    <p:animEffect transition="in" filter="fade">
                                      <p:cBhvr>
                                        <p:cTn id="44" dur="500"/>
                                        <p:tgtEl>
                                          <p:spTgt spid="3081"/>
                                        </p:tgtEl>
                                      </p:cBhvr>
                                    </p:animEffect>
                                  </p:childTnLst>
                                </p:cTn>
                              </p:par>
                            </p:childTnLst>
                          </p:cTn>
                        </p:par>
                        <p:par>
                          <p:cTn id="45" fill="hold">
                            <p:stCondLst>
                              <p:cond delay="7300"/>
                            </p:stCondLst>
                            <p:childTnLst>
                              <p:par>
                                <p:cTn id="46" presetID="1" presetClass="entr" presetSubtype="0" fill="hold" nodeType="afterEffect">
                                  <p:stCondLst>
                                    <p:cond delay="0"/>
                                  </p:stCondLst>
                                  <p:childTnLst>
                                    <p:set>
                                      <p:cBhvr>
                                        <p:cTn id="47" dur="1" fill="hold">
                                          <p:stCondLst>
                                            <p:cond delay="0"/>
                                          </p:stCondLst>
                                        </p:cTn>
                                        <p:tgtEl>
                                          <p:spTgt spid="3084"/>
                                        </p:tgtEl>
                                        <p:attrNameLst>
                                          <p:attrName>style.visibility</p:attrName>
                                        </p:attrNameLst>
                                      </p:cBhvr>
                                      <p:to>
                                        <p:strVal val="visible"/>
                                      </p:to>
                                    </p:set>
                                  </p:childTnLst>
                                </p:cTn>
                              </p:par>
                            </p:childTnLst>
                          </p:cTn>
                        </p:par>
                        <p:par>
                          <p:cTn id="48" fill="hold">
                            <p:stCondLst>
                              <p:cond delay="7300"/>
                            </p:stCondLst>
                            <p:childTnLst>
                              <p:par>
                                <p:cTn id="49" presetID="53" presetClass="entr" presetSubtype="16" fill="hold" nodeType="afterEffect">
                                  <p:stCondLst>
                                    <p:cond delay="0"/>
                                  </p:stCondLst>
                                  <p:childTnLst>
                                    <p:set>
                                      <p:cBhvr>
                                        <p:cTn id="50" dur="1" fill="hold">
                                          <p:stCondLst>
                                            <p:cond delay="0"/>
                                          </p:stCondLst>
                                        </p:cTn>
                                        <p:tgtEl>
                                          <p:spTgt spid="3086"/>
                                        </p:tgtEl>
                                        <p:attrNameLst>
                                          <p:attrName>style.visibility</p:attrName>
                                        </p:attrNameLst>
                                      </p:cBhvr>
                                      <p:to>
                                        <p:strVal val="visible"/>
                                      </p:to>
                                    </p:set>
                                    <p:anim calcmode="lin" valueType="num">
                                      <p:cBhvr>
                                        <p:cTn id="51" dur="500" fill="hold"/>
                                        <p:tgtEl>
                                          <p:spTgt spid="3086"/>
                                        </p:tgtEl>
                                        <p:attrNameLst>
                                          <p:attrName>ppt_w</p:attrName>
                                        </p:attrNameLst>
                                      </p:cBhvr>
                                      <p:tavLst>
                                        <p:tav tm="0">
                                          <p:val>
                                            <p:fltVal val="0"/>
                                          </p:val>
                                        </p:tav>
                                        <p:tav tm="100000">
                                          <p:val>
                                            <p:strVal val="#ppt_w"/>
                                          </p:val>
                                        </p:tav>
                                      </p:tavLst>
                                    </p:anim>
                                    <p:anim calcmode="lin" valueType="num">
                                      <p:cBhvr>
                                        <p:cTn id="52" dur="500" fill="hold"/>
                                        <p:tgtEl>
                                          <p:spTgt spid="3086"/>
                                        </p:tgtEl>
                                        <p:attrNameLst>
                                          <p:attrName>ppt_h</p:attrName>
                                        </p:attrNameLst>
                                      </p:cBhvr>
                                      <p:tavLst>
                                        <p:tav tm="0">
                                          <p:val>
                                            <p:fltVal val="0"/>
                                          </p:val>
                                        </p:tav>
                                        <p:tav tm="100000">
                                          <p:val>
                                            <p:strVal val="#ppt_h"/>
                                          </p:val>
                                        </p:tav>
                                      </p:tavLst>
                                    </p:anim>
                                    <p:animEffect transition="in" filter="fade">
                                      <p:cBhvr>
                                        <p:cTn id="53" dur="500"/>
                                        <p:tgtEl>
                                          <p:spTgt spid="3086"/>
                                        </p:tgtEl>
                                      </p:cBhvr>
                                    </p:animEffect>
                                  </p:childTnLst>
                                </p:cTn>
                              </p:par>
                            </p:childTnLst>
                          </p:cTn>
                        </p:par>
                        <p:par>
                          <p:cTn id="54" fill="hold">
                            <p:stCondLst>
                              <p:cond delay="7800"/>
                            </p:stCondLst>
                            <p:childTnLst>
                              <p:par>
                                <p:cTn id="55" presetID="26" presetClass="entr" presetSubtype="0" fill="hold" nodeType="afterEffect">
                                  <p:stCondLst>
                                    <p:cond delay="0"/>
                                  </p:stCondLst>
                                  <p:childTnLst>
                                    <p:set>
                                      <p:cBhvr>
                                        <p:cTn id="56" dur="1" fill="hold">
                                          <p:stCondLst>
                                            <p:cond delay="0"/>
                                          </p:stCondLst>
                                        </p:cTn>
                                        <p:tgtEl>
                                          <p:spTgt spid="3080"/>
                                        </p:tgtEl>
                                        <p:attrNameLst>
                                          <p:attrName>style.visibility</p:attrName>
                                        </p:attrNameLst>
                                      </p:cBhvr>
                                      <p:to>
                                        <p:strVal val="visible"/>
                                      </p:to>
                                    </p:set>
                                    <p:animEffect transition="in" filter="wipe(down)">
                                      <p:cBhvr>
                                        <p:cTn id="57" dur="580">
                                          <p:stCondLst>
                                            <p:cond delay="0"/>
                                          </p:stCondLst>
                                        </p:cTn>
                                        <p:tgtEl>
                                          <p:spTgt spid="3080"/>
                                        </p:tgtEl>
                                      </p:cBhvr>
                                    </p:animEffect>
                                    <p:anim calcmode="lin" valueType="num">
                                      <p:cBhvr>
                                        <p:cTn id="58" dur="1822"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08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08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080"/>
                                        </p:tgtEl>
                                        <p:attrNameLst>
                                          <p:attrName>ppt_y</p:attrName>
                                        </p:attrNameLst>
                                      </p:cBhvr>
                                      <p:tavLst>
                                        <p:tav tm="0" fmla="#ppt_y-sin(pi*$)/81">
                                          <p:val>
                                            <p:fltVal val="0"/>
                                          </p:val>
                                        </p:tav>
                                        <p:tav tm="100000">
                                          <p:val>
                                            <p:fltVal val="1"/>
                                          </p:val>
                                        </p:tav>
                                      </p:tavLst>
                                    </p:anim>
                                    <p:animScale>
                                      <p:cBhvr>
                                        <p:cTn id="63" dur="26">
                                          <p:stCondLst>
                                            <p:cond delay="650"/>
                                          </p:stCondLst>
                                        </p:cTn>
                                        <p:tgtEl>
                                          <p:spTgt spid="3080"/>
                                        </p:tgtEl>
                                      </p:cBhvr>
                                      <p:to x="100000" y="60000"/>
                                    </p:animScale>
                                    <p:animScale>
                                      <p:cBhvr>
                                        <p:cTn id="64" dur="166" decel="50000">
                                          <p:stCondLst>
                                            <p:cond delay="676"/>
                                          </p:stCondLst>
                                        </p:cTn>
                                        <p:tgtEl>
                                          <p:spTgt spid="3080"/>
                                        </p:tgtEl>
                                      </p:cBhvr>
                                      <p:to x="100000" y="100000"/>
                                    </p:animScale>
                                    <p:animScale>
                                      <p:cBhvr>
                                        <p:cTn id="65" dur="26">
                                          <p:stCondLst>
                                            <p:cond delay="1312"/>
                                          </p:stCondLst>
                                        </p:cTn>
                                        <p:tgtEl>
                                          <p:spTgt spid="3080"/>
                                        </p:tgtEl>
                                      </p:cBhvr>
                                      <p:to x="100000" y="80000"/>
                                    </p:animScale>
                                    <p:animScale>
                                      <p:cBhvr>
                                        <p:cTn id="66" dur="166" decel="50000">
                                          <p:stCondLst>
                                            <p:cond delay="1338"/>
                                          </p:stCondLst>
                                        </p:cTn>
                                        <p:tgtEl>
                                          <p:spTgt spid="3080"/>
                                        </p:tgtEl>
                                      </p:cBhvr>
                                      <p:to x="100000" y="100000"/>
                                    </p:animScale>
                                    <p:animScale>
                                      <p:cBhvr>
                                        <p:cTn id="67" dur="26">
                                          <p:stCondLst>
                                            <p:cond delay="1642"/>
                                          </p:stCondLst>
                                        </p:cTn>
                                        <p:tgtEl>
                                          <p:spTgt spid="3080"/>
                                        </p:tgtEl>
                                      </p:cBhvr>
                                      <p:to x="100000" y="90000"/>
                                    </p:animScale>
                                    <p:animScale>
                                      <p:cBhvr>
                                        <p:cTn id="68" dur="166" decel="50000">
                                          <p:stCondLst>
                                            <p:cond delay="1668"/>
                                          </p:stCondLst>
                                        </p:cTn>
                                        <p:tgtEl>
                                          <p:spTgt spid="3080"/>
                                        </p:tgtEl>
                                      </p:cBhvr>
                                      <p:to x="100000" y="100000"/>
                                    </p:animScale>
                                    <p:animScale>
                                      <p:cBhvr>
                                        <p:cTn id="69" dur="26">
                                          <p:stCondLst>
                                            <p:cond delay="1808"/>
                                          </p:stCondLst>
                                        </p:cTn>
                                        <p:tgtEl>
                                          <p:spTgt spid="3080"/>
                                        </p:tgtEl>
                                      </p:cBhvr>
                                      <p:to x="100000" y="95000"/>
                                    </p:animScale>
                                    <p:animScale>
                                      <p:cBhvr>
                                        <p:cTn id="70" dur="166" decel="50000">
                                          <p:stCondLst>
                                            <p:cond delay="1834"/>
                                          </p:stCondLst>
                                        </p:cTn>
                                        <p:tgtEl>
                                          <p:spTgt spid="3080"/>
                                        </p:tgtEl>
                                      </p:cBhvr>
                                      <p:to x="100000" y="100000"/>
                                    </p:animScale>
                                  </p:childTnLst>
                                </p:cTn>
                              </p:par>
                            </p:childTnLst>
                          </p:cTn>
                        </p:par>
                        <p:par>
                          <p:cTn id="71" fill="hold">
                            <p:stCondLst>
                              <p:cond delay="9800"/>
                            </p:stCondLst>
                            <p:childTnLst>
                              <p:par>
                                <p:cTn id="72" presetID="45" presetClass="entr" presetSubtype="0" fill="hold" nodeType="afterEffect">
                                  <p:stCondLst>
                                    <p:cond delay="0"/>
                                  </p:stCondLst>
                                  <p:childTnLst>
                                    <p:set>
                                      <p:cBhvr>
                                        <p:cTn id="73" dur="1" fill="hold">
                                          <p:stCondLst>
                                            <p:cond delay="0"/>
                                          </p:stCondLst>
                                        </p:cTn>
                                        <p:tgtEl>
                                          <p:spTgt spid="3082"/>
                                        </p:tgtEl>
                                        <p:attrNameLst>
                                          <p:attrName>style.visibility</p:attrName>
                                        </p:attrNameLst>
                                      </p:cBhvr>
                                      <p:to>
                                        <p:strVal val="visible"/>
                                      </p:to>
                                    </p:set>
                                    <p:animEffect transition="in" filter="fade">
                                      <p:cBhvr>
                                        <p:cTn id="74" dur="2000"/>
                                        <p:tgtEl>
                                          <p:spTgt spid="3082"/>
                                        </p:tgtEl>
                                      </p:cBhvr>
                                    </p:animEffect>
                                    <p:anim calcmode="lin" valueType="num">
                                      <p:cBhvr>
                                        <p:cTn id="75" dur="2000" fill="hold"/>
                                        <p:tgtEl>
                                          <p:spTgt spid="3082"/>
                                        </p:tgtEl>
                                        <p:attrNameLst>
                                          <p:attrName>ppt_w</p:attrName>
                                        </p:attrNameLst>
                                      </p:cBhvr>
                                      <p:tavLst>
                                        <p:tav tm="0" fmla="#ppt_w*sin(2.5*pi*$)">
                                          <p:val>
                                            <p:fltVal val="0"/>
                                          </p:val>
                                        </p:tav>
                                        <p:tav tm="100000">
                                          <p:val>
                                            <p:fltVal val="1"/>
                                          </p:val>
                                        </p:tav>
                                      </p:tavLst>
                                    </p:anim>
                                    <p:anim calcmode="lin" valueType="num">
                                      <p:cBhvr>
                                        <p:cTn id="76" dur="2000" fill="hold"/>
                                        <p:tgtEl>
                                          <p:spTgt spid="3082"/>
                                        </p:tgtEl>
                                        <p:attrNameLst>
                                          <p:attrName>ppt_h</p:attrName>
                                        </p:attrNameLst>
                                      </p:cBhvr>
                                      <p:tavLst>
                                        <p:tav tm="0">
                                          <p:val>
                                            <p:strVal val="#ppt_h"/>
                                          </p:val>
                                        </p:tav>
                                        <p:tav tm="100000">
                                          <p:val>
                                            <p:strVal val="#ppt_h"/>
                                          </p:val>
                                        </p:tav>
                                      </p:tavLst>
                                    </p:anim>
                                  </p:childTnLst>
                                </p:cTn>
                              </p:par>
                            </p:childTnLst>
                          </p:cTn>
                        </p:par>
                        <p:par>
                          <p:cTn id="77" fill="hold">
                            <p:stCondLst>
                              <p:cond delay="11800"/>
                            </p:stCondLst>
                            <p:childTnLst>
                              <p:par>
                                <p:cTn id="78" presetID="6" presetClass="entr" presetSubtype="16" fill="hold" nodeType="afterEffect">
                                  <p:stCondLst>
                                    <p:cond delay="0"/>
                                  </p:stCondLst>
                                  <p:childTnLst>
                                    <p:set>
                                      <p:cBhvr>
                                        <p:cTn id="79" dur="1" fill="hold">
                                          <p:stCondLst>
                                            <p:cond delay="0"/>
                                          </p:stCondLst>
                                        </p:cTn>
                                        <p:tgtEl>
                                          <p:spTgt spid="3075"/>
                                        </p:tgtEl>
                                        <p:attrNameLst>
                                          <p:attrName>style.visibility</p:attrName>
                                        </p:attrNameLst>
                                      </p:cBhvr>
                                      <p:to>
                                        <p:strVal val="visible"/>
                                      </p:to>
                                    </p:set>
                                    <p:animEffect transition="in" filter="circle(in)">
                                      <p:cBhvr>
                                        <p:cTn id="8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
            <a:ext cx="8229600" cy="990600"/>
          </a:xfrm>
        </p:spPr>
        <p:txBody>
          <a:bodyPr>
            <a:noAutofit/>
          </a:bodyPr>
          <a:lstStyle/>
          <a:p>
            <a:pPr algn="ctr"/>
            <a:r>
              <a:rPr lang="en-US" sz="4000" dirty="0"/>
              <a:t>Programming Process</a:t>
            </a:r>
          </a:p>
        </p:txBody>
      </p:sp>
      <p:sp>
        <p:nvSpPr>
          <p:cNvPr id="16387" name="Rectangle 3"/>
          <p:cNvSpPr>
            <a:spLocks noGrp="1" noChangeArrowheads="1"/>
          </p:cNvSpPr>
          <p:nvPr>
            <p:ph idx="1"/>
          </p:nvPr>
        </p:nvSpPr>
        <p:spPr>
          <a:xfrm>
            <a:off x="457199" y="1524000"/>
            <a:ext cx="4495801" cy="4724400"/>
          </a:xfrm>
        </p:spPr>
        <p:txBody>
          <a:bodyPr>
            <a:normAutofit fontScale="92500" lnSpcReduction="10000"/>
          </a:bodyPr>
          <a:lstStyle/>
          <a:p>
            <a:pPr marL="609600" indent="-609600">
              <a:buFont typeface="+mj-lt"/>
              <a:buAutoNum type="arabicPeriod"/>
            </a:pPr>
            <a:r>
              <a:rPr lang="en-US" sz="3100" dirty="0"/>
              <a:t>Read the information on the Course Selection website linked on our school website in the quick links section</a:t>
            </a:r>
          </a:p>
          <a:p>
            <a:pPr marL="609600" indent="-609600">
              <a:buFont typeface="+mj-lt"/>
              <a:buAutoNum type="arabicPeriod"/>
            </a:pPr>
            <a:r>
              <a:rPr lang="en-US" sz="3100" dirty="0"/>
              <a:t>Complete course selection on </a:t>
            </a:r>
            <a:r>
              <a:rPr lang="en-US" sz="3100" dirty="0" err="1"/>
              <a:t>MyEd</a:t>
            </a:r>
            <a:r>
              <a:rPr lang="en-US" sz="3100" dirty="0"/>
              <a:t>- either student or parent can do this! Instructions on the Course Selection website.</a:t>
            </a:r>
          </a:p>
          <a:p>
            <a:pPr marL="609600" indent="-609600">
              <a:buFont typeface="+mj-lt"/>
              <a:buAutoNum type="arabicPeriod"/>
            </a:pPr>
            <a:endParaRPr lang="en-US" sz="3100" dirty="0"/>
          </a:p>
        </p:txBody>
      </p:sp>
      <p:pic>
        <p:nvPicPr>
          <p:cNvPr id="3" name="Picture 2">
            <a:extLst>
              <a:ext uri="{FF2B5EF4-FFF2-40B4-BE49-F238E27FC236}">
                <a16:creationId xmlns:a16="http://schemas.microsoft.com/office/drawing/2014/main" id="{5BFDD84B-66BE-ED9E-BC14-68EDC6268299}"/>
              </a:ext>
            </a:extLst>
          </p:cNvPr>
          <p:cNvPicPr>
            <a:picLocks noChangeAspect="1"/>
          </p:cNvPicPr>
          <p:nvPr/>
        </p:nvPicPr>
        <p:blipFill>
          <a:blip r:embed="rId2"/>
          <a:stretch>
            <a:fillRect/>
          </a:stretch>
        </p:blipFill>
        <p:spPr>
          <a:xfrm>
            <a:off x="4953001" y="1051070"/>
            <a:ext cx="3733800" cy="5654530"/>
          </a:xfrm>
          <a:prstGeom prst="rect">
            <a:avLst/>
          </a:prstGeom>
        </p:spPr>
      </p:pic>
    </p:spTree>
    <p:extLst>
      <p:ext uri="{BB962C8B-B14F-4D97-AF65-F5344CB8AC3E}">
        <p14:creationId xmlns:p14="http://schemas.microsoft.com/office/powerpoint/2010/main" val="96588584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
            <a:ext cx="8229600" cy="990600"/>
          </a:xfrm>
        </p:spPr>
        <p:txBody>
          <a:bodyPr>
            <a:noAutofit/>
          </a:bodyPr>
          <a:lstStyle/>
          <a:p>
            <a:pPr algn="ctr"/>
            <a:r>
              <a:rPr lang="en-US" sz="4000" dirty="0"/>
              <a:t>Programming Process</a:t>
            </a:r>
          </a:p>
        </p:txBody>
      </p:sp>
      <p:sp>
        <p:nvSpPr>
          <p:cNvPr id="16387" name="Rectangle 3"/>
          <p:cNvSpPr>
            <a:spLocks noGrp="1" noChangeArrowheads="1"/>
          </p:cNvSpPr>
          <p:nvPr>
            <p:ph idx="1"/>
          </p:nvPr>
        </p:nvSpPr>
        <p:spPr>
          <a:xfrm>
            <a:off x="990600" y="1066800"/>
            <a:ext cx="7010400" cy="5181600"/>
          </a:xfrm>
        </p:spPr>
        <p:txBody>
          <a:bodyPr>
            <a:normAutofit/>
          </a:bodyPr>
          <a:lstStyle/>
          <a:p>
            <a:pPr marL="609600" indent="-609600">
              <a:buFontTx/>
              <a:buAutoNum type="arabicPeriod"/>
            </a:pPr>
            <a:r>
              <a:rPr lang="en-US" sz="3100" dirty="0"/>
              <a:t>Try to complete selections by December 19th</a:t>
            </a:r>
          </a:p>
          <a:p>
            <a:pPr marL="609600" indent="-609600">
              <a:buFontTx/>
              <a:buAutoNum type="arabicPeriod"/>
            </a:pPr>
            <a:r>
              <a:rPr lang="en-US" sz="3100" dirty="0"/>
              <a:t>We start building a timetable for the school based on student requests.</a:t>
            </a:r>
            <a:endParaRPr lang="en-US" sz="3800" dirty="0"/>
          </a:p>
        </p:txBody>
      </p:sp>
    </p:spTree>
    <p:extLst>
      <p:ext uri="{BB962C8B-B14F-4D97-AF65-F5344CB8AC3E}">
        <p14:creationId xmlns:p14="http://schemas.microsoft.com/office/powerpoint/2010/main" val="178693918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ssolv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dissolve">
                                      <p:cBhvr>
                                        <p:cTn id="12"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175181"/>
            <a:ext cx="6554867" cy="1524000"/>
          </a:xfrm>
        </p:spPr>
        <p:txBody>
          <a:bodyPr/>
          <a:lstStyle/>
          <a:p>
            <a:pPr algn="ctr" eaLnBrk="1" hangingPunct="1"/>
            <a:r>
              <a:rPr lang="en-US" dirty="0">
                <a:effectLst>
                  <a:outerShdw blurRad="38100" dist="38100" dir="2700000" algn="tl">
                    <a:srgbClr val="000000">
                      <a:alpha val="43137"/>
                    </a:srgbClr>
                  </a:outerShdw>
                </a:effectLst>
                <a:latin typeface="Stencil" pitchFamily="82" charset="0"/>
              </a:rPr>
              <a:t> course Selection</a:t>
            </a:r>
          </a:p>
        </p:txBody>
      </p:sp>
      <p:sp>
        <p:nvSpPr>
          <p:cNvPr id="16387" name="Rectangle 3"/>
          <p:cNvSpPr>
            <a:spLocks noGrp="1" noChangeArrowheads="1"/>
          </p:cNvSpPr>
          <p:nvPr>
            <p:ph idx="1"/>
          </p:nvPr>
        </p:nvSpPr>
        <p:spPr>
          <a:xfrm>
            <a:off x="1066800" y="1143000"/>
            <a:ext cx="7543800" cy="4215865"/>
          </a:xfrm>
        </p:spPr>
        <p:txBody>
          <a:bodyPr>
            <a:normAutofit/>
          </a:bodyPr>
          <a:lstStyle/>
          <a:p>
            <a:pPr eaLnBrk="1" hangingPunct="1"/>
            <a:r>
              <a:rPr lang="en-US" sz="3200" dirty="0"/>
              <a:t>Students must take at least 8 courses</a:t>
            </a:r>
          </a:p>
          <a:p>
            <a:pPr eaLnBrk="1" hangingPunct="1"/>
            <a:r>
              <a:rPr lang="en-US" sz="3200" dirty="0"/>
              <a:t>6 IB Subject courses + TOK 11(Theory of Knowledge) + Core 11 (includes CAS 11, EE 11 and CLC 11)</a:t>
            </a:r>
          </a:p>
        </p:txBody>
      </p:sp>
      <p:pic>
        <p:nvPicPr>
          <p:cNvPr id="1026" name="Picture 2" descr="C:\Users\pgangnes\AppData\Local\Microsoft\Windows\Temporary Internet Files\Content.IE5\VVEWL54X\MP90042662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55" b="15834"/>
          <a:stretch/>
        </p:blipFill>
        <p:spPr bwMode="auto">
          <a:xfrm>
            <a:off x="7332161" y="4648200"/>
            <a:ext cx="1811839"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ssolv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dissolve">
                                      <p:cBhvr>
                                        <p:cTn id="12"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457200"/>
            <a:ext cx="8001000" cy="1143000"/>
          </a:xfrm>
        </p:spPr>
        <p:txBody>
          <a:bodyPr>
            <a:noAutofit/>
          </a:bodyPr>
          <a:lstStyle/>
          <a:p>
            <a:pPr algn="ctr"/>
            <a:r>
              <a:rPr lang="en-US" sz="3600" dirty="0"/>
              <a:t>B.C. Dogwood Diploma Graduation Requirements</a:t>
            </a:r>
            <a:endParaRPr lang="en-US" sz="3600" u="sng" dirty="0">
              <a:effectLst>
                <a:outerShdw blurRad="38100" dist="38100" dir="2700000" algn="tl">
                  <a:srgbClr val="000000">
                    <a:alpha val="43137"/>
                  </a:srgbClr>
                </a:outerShdw>
              </a:effectLst>
            </a:endParaRPr>
          </a:p>
        </p:txBody>
      </p:sp>
      <p:sp>
        <p:nvSpPr>
          <p:cNvPr id="12291" name="Rectangle 3"/>
          <p:cNvSpPr>
            <a:spLocks noGrp="1" noChangeArrowheads="1"/>
          </p:cNvSpPr>
          <p:nvPr>
            <p:ph idx="1"/>
          </p:nvPr>
        </p:nvSpPr>
        <p:spPr>
          <a:xfrm>
            <a:off x="457200" y="3566652"/>
            <a:ext cx="8229600" cy="1752600"/>
          </a:xfrm>
        </p:spPr>
        <p:txBody>
          <a:bodyPr>
            <a:normAutofit/>
          </a:bodyPr>
          <a:lstStyle/>
          <a:p>
            <a:pPr algn="ctr">
              <a:buNone/>
            </a:pPr>
            <a:r>
              <a:rPr lang="en-US" sz="3200" dirty="0">
                <a:solidFill>
                  <a:srgbClr val="FFFF00"/>
                </a:solidFill>
              </a:rPr>
              <a:t>  </a:t>
            </a:r>
            <a:r>
              <a:rPr lang="en-US" sz="3200" dirty="0"/>
              <a:t>80 credits over grades 10,11, and 12 consisting of………</a:t>
            </a:r>
          </a:p>
        </p:txBody>
      </p:sp>
      <p:sp>
        <p:nvSpPr>
          <p:cNvPr id="2" name="Rectangle 3">
            <a:extLst>
              <a:ext uri="{FF2B5EF4-FFF2-40B4-BE49-F238E27FC236}">
                <a16:creationId xmlns:a16="http://schemas.microsoft.com/office/drawing/2014/main" id="{11573FDA-2C0A-35CD-9DF0-17932E125DA8}"/>
              </a:ext>
            </a:extLst>
          </p:cNvPr>
          <p:cNvSpPr txBox="1">
            <a:spLocks noChangeArrowheads="1"/>
          </p:cNvSpPr>
          <p:nvPr/>
        </p:nvSpPr>
        <p:spPr>
          <a:xfrm>
            <a:off x="609600" y="1524000"/>
            <a:ext cx="8229600" cy="17526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ctr">
              <a:buFont typeface="Arial"/>
              <a:buNone/>
            </a:pPr>
            <a:r>
              <a:rPr lang="en-US" sz="3200" dirty="0">
                <a:solidFill>
                  <a:srgbClr val="FFFF00"/>
                </a:solidFill>
              </a:rPr>
              <a:t>  </a:t>
            </a:r>
            <a:r>
              <a:rPr lang="en-US" sz="3200" dirty="0"/>
              <a:t>Our IB students are dual-track, meaning they meet BC graduation requirements mainly through the IB diploma courses.</a:t>
            </a:r>
          </a:p>
        </p:txBody>
      </p:sp>
    </p:spTree>
    <p:extLst>
      <p:ext uri="{BB962C8B-B14F-4D97-AF65-F5344CB8AC3E}">
        <p14:creationId xmlns:p14="http://schemas.microsoft.com/office/powerpoint/2010/main" val="2420772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76400" y="228600"/>
            <a:ext cx="6858000" cy="1143000"/>
          </a:xfrm>
        </p:spPr>
        <p:txBody>
          <a:bodyPr>
            <a:normAutofit fontScale="90000"/>
          </a:bodyPr>
          <a:lstStyle/>
          <a:p>
            <a:pPr algn="ctr"/>
            <a:r>
              <a:rPr lang="en-US" sz="4800" dirty="0"/>
              <a:t>B.C. Dogwood Diploma Graduation Requirements</a:t>
            </a:r>
            <a:endParaRPr lang="en-US" sz="4800" u="sng" dirty="0">
              <a:effectLst>
                <a:outerShdw blurRad="38100" dist="38100" dir="2700000" algn="tl">
                  <a:srgbClr val="000000">
                    <a:alpha val="43137"/>
                  </a:srgbClr>
                </a:outerShdw>
              </a:effectLst>
            </a:endParaRPr>
          </a:p>
        </p:txBody>
      </p:sp>
      <p:sp>
        <p:nvSpPr>
          <p:cNvPr id="13315" name="Rectangle 3"/>
          <p:cNvSpPr>
            <a:spLocks noGrp="1" noChangeArrowheads="1"/>
          </p:cNvSpPr>
          <p:nvPr>
            <p:ph idx="1"/>
          </p:nvPr>
        </p:nvSpPr>
        <p:spPr>
          <a:xfrm>
            <a:off x="1295400" y="1752600"/>
            <a:ext cx="7620000" cy="4876800"/>
          </a:xfrm>
        </p:spPr>
        <p:txBody>
          <a:bodyPr>
            <a:normAutofit fontScale="85000" lnSpcReduction="20000"/>
          </a:bodyPr>
          <a:lstStyle/>
          <a:p>
            <a:pPr marL="0" indent="0">
              <a:lnSpc>
                <a:spcPct val="90000"/>
              </a:lnSpc>
              <a:buNone/>
            </a:pPr>
            <a:r>
              <a:rPr lang="en-US" sz="4000" b="1" dirty="0">
                <a:effectLst>
                  <a:outerShdw blurRad="38100" dist="38100" dir="2700000" algn="tl">
                    <a:srgbClr val="000000">
                      <a:alpha val="43137"/>
                    </a:srgbClr>
                  </a:outerShdw>
                </a:effectLst>
              </a:rPr>
              <a:t>52 Required Credits</a:t>
            </a:r>
            <a:r>
              <a:rPr lang="en-US" dirty="0"/>
              <a:t>	</a:t>
            </a:r>
          </a:p>
          <a:p>
            <a:pPr>
              <a:lnSpc>
                <a:spcPct val="90000"/>
              </a:lnSpc>
            </a:pPr>
            <a:r>
              <a:rPr lang="en-US" sz="3200" b="1" dirty="0">
                <a:effectLst>
                  <a:outerShdw blurRad="38100" dist="38100" dir="2700000" algn="tl">
                    <a:srgbClr val="000000">
                      <a:alpha val="43137"/>
                    </a:srgbClr>
                  </a:outerShdw>
                </a:effectLst>
              </a:rPr>
              <a:t>English (10,11 &amp;12)</a:t>
            </a:r>
          </a:p>
          <a:p>
            <a:pPr>
              <a:lnSpc>
                <a:spcPct val="90000"/>
              </a:lnSpc>
            </a:pPr>
            <a:r>
              <a:rPr lang="en-US" sz="3200" b="1" dirty="0">
                <a:effectLst>
                  <a:outerShdw blurRad="38100" dist="38100" dir="2700000" algn="tl">
                    <a:srgbClr val="000000">
                      <a:alpha val="43137"/>
                    </a:srgbClr>
                  </a:outerShdw>
                </a:effectLst>
              </a:rPr>
              <a:t>Social Studies (10 &amp; 11 or 12)</a:t>
            </a:r>
          </a:p>
          <a:p>
            <a:pPr>
              <a:lnSpc>
                <a:spcPct val="90000"/>
              </a:lnSpc>
            </a:pPr>
            <a:r>
              <a:rPr lang="en-US" sz="3200" b="1" dirty="0">
                <a:effectLst>
                  <a:outerShdw blurRad="38100" dist="38100" dir="2700000" algn="tl">
                    <a:srgbClr val="000000">
                      <a:alpha val="43137"/>
                    </a:srgbClr>
                  </a:outerShdw>
                </a:effectLst>
              </a:rPr>
              <a:t>Science (10 &amp; 11 or 12)</a:t>
            </a:r>
          </a:p>
          <a:p>
            <a:pPr>
              <a:lnSpc>
                <a:spcPct val="90000"/>
              </a:lnSpc>
            </a:pPr>
            <a:r>
              <a:rPr lang="en-US" sz="3200" b="1" dirty="0">
                <a:effectLst>
                  <a:outerShdw blurRad="38100" dist="38100" dir="2700000" algn="tl">
                    <a:srgbClr val="000000">
                      <a:alpha val="43137"/>
                    </a:srgbClr>
                  </a:outerShdw>
                </a:effectLst>
              </a:rPr>
              <a:t>Math (10 &amp; 11 or 12)</a:t>
            </a:r>
          </a:p>
          <a:p>
            <a:pPr>
              <a:lnSpc>
                <a:spcPct val="90000"/>
              </a:lnSpc>
            </a:pPr>
            <a:r>
              <a:rPr lang="en-US" sz="3200" b="1" dirty="0">
                <a:effectLst>
                  <a:outerShdw blurRad="38100" dist="38100" dir="2700000" algn="tl">
                    <a:srgbClr val="000000">
                      <a:alpha val="43137"/>
                    </a:srgbClr>
                  </a:outerShdw>
                </a:effectLst>
              </a:rPr>
              <a:t>Physical and Health Education 10</a:t>
            </a:r>
          </a:p>
          <a:p>
            <a:pPr>
              <a:lnSpc>
                <a:spcPct val="90000"/>
              </a:lnSpc>
            </a:pPr>
            <a:r>
              <a:rPr lang="en-US" sz="3200" b="1" dirty="0">
                <a:effectLst>
                  <a:outerShdw blurRad="38100" dist="38100" dir="2700000" algn="tl">
                    <a:srgbClr val="000000">
                      <a:alpha val="43137"/>
                    </a:srgbClr>
                  </a:outerShdw>
                </a:effectLst>
              </a:rPr>
              <a:t>Arts Education or Applied Design, Skills and Technologies (10 or 11 or 12) </a:t>
            </a:r>
          </a:p>
          <a:p>
            <a:pPr>
              <a:lnSpc>
                <a:spcPct val="90000"/>
              </a:lnSpc>
            </a:pPr>
            <a:r>
              <a:rPr lang="en-US" sz="3200" b="1" dirty="0">
                <a:effectLst>
                  <a:outerShdw blurRad="38100" dist="38100" dir="2700000" algn="tl">
                    <a:srgbClr val="000000">
                      <a:alpha val="43137"/>
                    </a:srgbClr>
                  </a:outerShdw>
                </a:effectLst>
              </a:rPr>
              <a:t>Careers Life Education 10</a:t>
            </a:r>
          </a:p>
          <a:p>
            <a:pPr>
              <a:lnSpc>
                <a:spcPct val="90000"/>
              </a:lnSpc>
            </a:pPr>
            <a:r>
              <a:rPr lang="en-US" sz="3200" b="1" dirty="0">
                <a:effectLst>
                  <a:outerShdw blurRad="38100" dist="38100" dir="2700000" algn="tl">
                    <a:srgbClr val="000000">
                      <a:alpha val="43137"/>
                    </a:srgbClr>
                  </a:outerShdw>
                </a:effectLst>
              </a:rPr>
              <a:t>Careers Life Connections 12</a:t>
            </a:r>
          </a:p>
          <a:p>
            <a:pPr>
              <a:lnSpc>
                <a:spcPct val="90000"/>
              </a:lnSpc>
            </a:pPr>
            <a:r>
              <a:rPr lang="en-US" sz="3200" b="1" dirty="0">
                <a:effectLst>
                  <a:outerShdw blurRad="38100" dist="38100" dir="2700000" algn="tl">
                    <a:srgbClr val="000000">
                      <a:alpha val="43137"/>
                    </a:srgbClr>
                  </a:outerShdw>
                </a:effectLst>
              </a:rPr>
              <a:t>Indigenous Graduation Requirement (4 credits)</a:t>
            </a:r>
          </a:p>
        </p:txBody>
      </p:sp>
    </p:spTree>
    <p:extLst>
      <p:ext uri="{BB962C8B-B14F-4D97-AF65-F5344CB8AC3E}">
        <p14:creationId xmlns:p14="http://schemas.microsoft.com/office/powerpoint/2010/main" val="293852992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304800"/>
            <a:ext cx="7627856" cy="1143000"/>
          </a:xfrm>
        </p:spPr>
        <p:txBody>
          <a:bodyPr>
            <a:normAutofit fontScale="90000"/>
          </a:bodyPr>
          <a:lstStyle/>
          <a:p>
            <a:pPr algn="ctr"/>
            <a:r>
              <a:rPr lang="en-US" sz="4800" dirty="0"/>
              <a:t>B.C. Dogwood Diploma Graduation Requirements</a:t>
            </a:r>
          </a:p>
        </p:txBody>
      </p:sp>
      <p:sp>
        <p:nvSpPr>
          <p:cNvPr id="14339" name="Rectangle 3"/>
          <p:cNvSpPr>
            <a:spLocks noGrp="1" noChangeArrowheads="1"/>
          </p:cNvSpPr>
          <p:nvPr>
            <p:ph idx="1"/>
          </p:nvPr>
        </p:nvSpPr>
        <p:spPr>
          <a:xfrm>
            <a:off x="990600" y="1578864"/>
            <a:ext cx="7627856" cy="2404871"/>
          </a:xfrm>
        </p:spPr>
        <p:txBody>
          <a:bodyPr>
            <a:normAutofit fontScale="70000" lnSpcReduction="20000"/>
          </a:bodyPr>
          <a:lstStyle/>
          <a:p>
            <a:pPr marL="0" indent="0">
              <a:buNone/>
            </a:pPr>
            <a:r>
              <a:rPr lang="en-US" sz="6700" dirty="0"/>
              <a:t>28 elective credits </a:t>
            </a:r>
            <a:r>
              <a:rPr lang="en-US" sz="5900" dirty="0"/>
              <a:t>(10,11, or 12)</a:t>
            </a:r>
          </a:p>
          <a:p>
            <a:pPr>
              <a:buNone/>
            </a:pPr>
            <a:r>
              <a:rPr lang="en-US" sz="5900" dirty="0"/>
              <a:t>At least 16 credits at the grade 12 level including English12</a:t>
            </a:r>
            <a:r>
              <a:rPr lang="en-US" sz="6700" dirty="0"/>
              <a:t>.</a:t>
            </a:r>
          </a:p>
        </p:txBody>
      </p:sp>
      <p:sp>
        <p:nvSpPr>
          <p:cNvPr id="4" name="TextBox 3"/>
          <p:cNvSpPr txBox="1"/>
          <p:nvPr/>
        </p:nvSpPr>
        <p:spPr>
          <a:xfrm>
            <a:off x="1363744" y="3810000"/>
            <a:ext cx="6789656" cy="2554545"/>
          </a:xfrm>
          <a:prstGeom prst="rect">
            <a:avLst/>
          </a:prstGeom>
          <a:noFill/>
        </p:spPr>
        <p:txBody>
          <a:bodyPr wrap="square" rtlCol="0">
            <a:spAutoFit/>
          </a:bodyPr>
          <a:lstStyle/>
          <a:p>
            <a:r>
              <a:rPr lang="en-US" sz="3200" b="1" u="sng" dirty="0">
                <a:latin typeface="+mj-lt"/>
              </a:rPr>
              <a:t>IB Diploma students typically do not worry about most of this. They will earn more than enough credits in the appropriate areas by completing their IB Diploma.</a:t>
            </a:r>
          </a:p>
        </p:txBody>
      </p:sp>
    </p:spTree>
    <p:extLst>
      <p:ext uri="{BB962C8B-B14F-4D97-AF65-F5344CB8AC3E}">
        <p14:creationId xmlns:p14="http://schemas.microsoft.com/office/powerpoint/2010/main" val="255943814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p:spPr>
        <p:txBody>
          <a:bodyPr/>
          <a:lstStyle/>
          <a:p>
            <a:pPr algn="ctr"/>
            <a:r>
              <a:rPr lang="en-US" dirty="0"/>
              <a:t>Graduation Program Assessments</a:t>
            </a:r>
          </a:p>
        </p:txBody>
      </p:sp>
      <p:sp>
        <p:nvSpPr>
          <p:cNvPr id="15363" name="Rectangle 3"/>
          <p:cNvSpPr>
            <a:spLocks noGrp="1" noChangeArrowheads="1"/>
          </p:cNvSpPr>
          <p:nvPr>
            <p:ph idx="1"/>
          </p:nvPr>
        </p:nvSpPr>
        <p:spPr>
          <a:xfrm>
            <a:off x="1905000" y="1524000"/>
            <a:ext cx="6477000" cy="4572000"/>
          </a:xfrm>
        </p:spPr>
        <p:txBody>
          <a:bodyPr>
            <a:normAutofit/>
          </a:bodyPr>
          <a:lstStyle/>
          <a:p>
            <a:pPr>
              <a:lnSpc>
                <a:spcPct val="80000"/>
              </a:lnSpc>
            </a:pPr>
            <a:r>
              <a:rPr lang="en-US" sz="3200" dirty="0"/>
              <a:t>Numeracy Assessment</a:t>
            </a:r>
          </a:p>
          <a:p>
            <a:pPr lvl="1">
              <a:lnSpc>
                <a:spcPct val="80000"/>
              </a:lnSpc>
            </a:pPr>
            <a:r>
              <a:rPr lang="en-US" sz="2800" dirty="0"/>
              <a:t>Grade 10</a:t>
            </a:r>
          </a:p>
          <a:p>
            <a:pPr>
              <a:lnSpc>
                <a:spcPct val="80000"/>
              </a:lnSpc>
            </a:pPr>
            <a:r>
              <a:rPr lang="en-US" sz="3200" dirty="0"/>
              <a:t>Literacy Assessment</a:t>
            </a:r>
          </a:p>
          <a:p>
            <a:pPr lvl="1">
              <a:lnSpc>
                <a:spcPct val="80000"/>
              </a:lnSpc>
            </a:pPr>
            <a:r>
              <a:rPr lang="en-US" sz="2800" dirty="0"/>
              <a:t>Grade 10 </a:t>
            </a:r>
          </a:p>
          <a:p>
            <a:pPr lvl="1">
              <a:lnSpc>
                <a:spcPct val="80000"/>
              </a:lnSpc>
            </a:pPr>
            <a:r>
              <a:rPr lang="en-US" sz="2800" dirty="0"/>
              <a:t>Grade 12 </a:t>
            </a:r>
          </a:p>
          <a:p>
            <a:pPr lvl="1">
              <a:lnSpc>
                <a:spcPct val="80000"/>
              </a:lnSpc>
            </a:pPr>
            <a:endParaRPr lang="en-US" sz="2800" dirty="0"/>
          </a:p>
          <a:p>
            <a:pPr marL="457200" lvl="1" indent="0">
              <a:lnSpc>
                <a:spcPct val="80000"/>
              </a:lnSpc>
              <a:buNone/>
            </a:pPr>
            <a:r>
              <a:rPr lang="en-US" sz="2800" dirty="0"/>
              <a:t>The goal is to be proficient.</a:t>
            </a:r>
          </a:p>
        </p:txBody>
      </p:sp>
    </p:spTree>
    <p:extLst>
      <p:ext uri="{BB962C8B-B14F-4D97-AF65-F5344CB8AC3E}">
        <p14:creationId xmlns:p14="http://schemas.microsoft.com/office/powerpoint/2010/main" val="205756710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0F288D4F52C4E87CAE53DF880B95D" ma:contentTypeVersion="0" ma:contentTypeDescription="Create a new document." ma:contentTypeScope="" ma:versionID="b2db0e6ccbf37e2973bb363ca1db6ffd">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2C9CA4-B97E-4130-BEAF-098D71533E78}"/>
</file>

<file path=customXml/itemProps2.xml><?xml version="1.0" encoding="utf-8"?>
<ds:datastoreItem xmlns:ds="http://schemas.openxmlformats.org/officeDocument/2006/customXml" ds:itemID="{11ED0B5C-141A-49A2-9CE0-8C2613ABA28C}"/>
</file>

<file path=customXml/itemProps3.xml><?xml version="1.0" encoding="utf-8"?>
<ds:datastoreItem xmlns:ds="http://schemas.openxmlformats.org/officeDocument/2006/customXml" ds:itemID="{B4587B6D-E988-4984-A8E4-61F5AC70D5F5}"/>
</file>

<file path=docProps/app.xml><?xml version="1.0" encoding="utf-8"?>
<Properties xmlns="http://schemas.openxmlformats.org/officeDocument/2006/extended-properties" xmlns:vt="http://schemas.openxmlformats.org/officeDocument/2006/docPropsVTypes">
  <Template>Parallax</Template>
  <TotalTime>8423</TotalTime>
  <Words>1666</Words>
  <Application>Microsoft Office PowerPoint</Application>
  <PresentationFormat>On-screen Show (4:3)</PresentationFormat>
  <Paragraphs>191</Paragraphs>
  <Slides>28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Corbel</vt:lpstr>
      <vt:lpstr>Stencil</vt:lpstr>
      <vt:lpstr>Wingdings</vt:lpstr>
      <vt:lpstr>Parallax</vt:lpstr>
      <vt:lpstr>Welcome to  Port Moody Secondary School “A Tradition of Excellence”</vt:lpstr>
      <vt:lpstr>Agenda</vt:lpstr>
      <vt:lpstr>Programming Process</vt:lpstr>
      <vt:lpstr>Programming Process</vt:lpstr>
      <vt:lpstr> course Selection</vt:lpstr>
      <vt:lpstr>B.C. Dogwood Diploma Graduation Requirements</vt:lpstr>
      <vt:lpstr>B.C. Dogwood Diploma Graduation Requirements</vt:lpstr>
      <vt:lpstr>B.C. Dogwood Diploma Graduation Requirements</vt:lpstr>
      <vt:lpstr>Graduation Program Assessments</vt:lpstr>
      <vt:lpstr>Changing Language Courses</vt:lpstr>
      <vt:lpstr>IB Diploma Programme</vt:lpstr>
      <vt:lpstr>Course Selection Grade 11 IB Diploma</vt:lpstr>
      <vt:lpstr>What is HL and SL?</vt:lpstr>
      <vt:lpstr>IB Mathematics Curriculum</vt:lpstr>
      <vt:lpstr>IB Mathematics Curriculum</vt:lpstr>
      <vt:lpstr>What is TOK?</vt:lpstr>
      <vt:lpstr>What is the Extended Essay?</vt:lpstr>
      <vt:lpstr>What is C.A.S. (Creativity, Activity, Service)?</vt:lpstr>
      <vt:lpstr>When choosing courses:</vt:lpstr>
      <vt:lpstr>Timetabling is tricky so…</vt:lpstr>
      <vt:lpstr>Timetabling</vt:lpstr>
      <vt:lpstr>Considerations</vt:lpstr>
      <vt:lpstr>Post Secondary Requirements</vt:lpstr>
      <vt:lpstr>Post Secondary Considerations</vt:lpstr>
      <vt:lpstr>Post Secondary Information</vt:lpstr>
      <vt:lpstr>IB Fees</vt:lpstr>
      <vt:lpstr>Parent Communication</vt:lpstr>
      <vt:lpstr>Port Moody Secondary</vt:lpstr>
    </vt:vector>
  </TitlesOfParts>
  <Company>School District #43 (Coquitlam)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 Moody Secondary School “A Tradition of Excellence”</dc:title>
  <dc:creator>gjohnston</dc:creator>
  <cp:lastModifiedBy>Tsui, Joni</cp:lastModifiedBy>
  <cp:revision>382</cp:revision>
  <cp:lastPrinted>2020-02-04T17:35:01Z</cp:lastPrinted>
  <dcterms:created xsi:type="dcterms:W3CDTF">2006-01-11T03:18:47Z</dcterms:created>
  <dcterms:modified xsi:type="dcterms:W3CDTF">2024-12-11T21:14:39Z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0x010100C920F288D4F52C4E87CAE53DF880B95D</vt:lpwstr>
  </property>
</Properties>
</file>