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B2E3D9-DFF7-4924-B3D0-DB748074246A}" v="793" dt="2020-11-10T00:26:57.4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284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982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61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664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874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879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895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6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277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594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703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22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2UccWW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8">
            <a:extLst>
              <a:ext uri="{FF2B5EF4-FFF2-40B4-BE49-F238E27FC236}">
                <a16:creationId xmlns:a16="http://schemas.microsoft.com/office/drawing/2014/main" id="{B05E4F47-B148-49E0-B472-BBF149315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9972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0">
            <a:extLst>
              <a:ext uri="{FF2B5EF4-FFF2-40B4-BE49-F238E27FC236}">
                <a16:creationId xmlns:a16="http://schemas.microsoft.com/office/drawing/2014/main" id="{7A2CE8EB-F719-4F84-9E91-F538438CA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D04457-7DB0-4D67-A75B-BC72AEE83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340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rgbClr val="000000"/>
                </a:solidFill>
              </a:rPr>
              <a:t>Programming Contest Club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6DDDD-2E07-4658-B4FD-0B5F69AB7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421683"/>
            <a:ext cx="5832749" cy="438217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700" b="1" dirty="0">
                <a:solidFill>
                  <a:srgbClr val="000000"/>
                </a:solidFill>
                <a:cs typeface="Calibri"/>
              </a:rPr>
              <a:t>We'll be covering:</a:t>
            </a:r>
          </a:p>
          <a:p>
            <a:r>
              <a:rPr lang="en-US" sz="1700" dirty="0">
                <a:solidFill>
                  <a:srgbClr val="000000"/>
                </a:solidFill>
                <a:cs typeface="Calibri"/>
              </a:rPr>
              <a:t>Problem-solving skills</a:t>
            </a:r>
          </a:p>
          <a:p>
            <a:r>
              <a:rPr lang="en-US" sz="1700" dirty="0">
                <a:solidFill>
                  <a:srgbClr val="000000"/>
                </a:solidFill>
                <a:cs typeface="Calibri"/>
              </a:rPr>
              <a:t>Competitive programming algorithms</a:t>
            </a:r>
          </a:p>
          <a:p>
            <a:r>
              <a:rPr lang="en-US" sz="1700" dirty="0">
                <a:solidFill>
                  <a:srgbClr val="000000"/>
                </a:solidFill>
                <a:cs typeface="Calibri"/>
              </a:rPr>
              <a:t>Programming contest preparations for</a:t>
            </a:r>
          </a:p>
          <a:p>
            <a:pPr lvl="1"/>
            <a:r>
              <a:rPr lang="en-US" sz="1700" dirty="0">
                <a:solidFill>
                  <a:srgbClr val="000000"/>
                </a:solidFill>
                <a:cs typeface="Calibri"/>
              </a:rPr>
              <a:t>Google Code Jam</a:t>
            </a:r>
          </a:p>
          <a:p>
            <a:pPr lvl="1"/>
            <a:r>
              <a:rPr lang="en-US" sz="1700" dirty="0">
                <a:solidFill>
                  <a:srgbClr val="000000"/>
                </a:solidFill>
                <a:cs typeface="Calibri"/>
              </a:rPr>
              <a:t>Facebook Hacker Cup</a:t>
            </a:r>
          </a:p>
          <a:p>
            <a:pPr lvl="1"/>
            <a:r>
              <a:rPr lang="en-US" sz="1700" dirty="0">
                <a:solidFill>
                  <a:srgbClr val="000000"/>
                </a:solidFill>
                <a:cs typeface="Calibri"/>
              </a:rPr>
              <a:t>Canadian Computing Competition</a:t>
            </a:r>
          </a:p>
          <a:p>
            <a:pPr marL="0" indent="0">
              <a:buNone/>
            </a:pPr>
            <a:r>
              <a:rPr lang="en-US" sz="1700" b="1" dirty="0">
                <a:solidFill>
                  <a:srgbClr val="000000"/>
                </a:solidFill>
                <a:cs typeface="Calibri"/>
              </a:rPr>
              <a:t>Meeting:</a:t>
            </a:r>
          </a:p>
          <a:p>
            <a:r>
              <a:rPr lang="en-US" sz="1700" dirty="0">
                <a:solidFill>
                  <a:srgbClr val="000000"/>
                </a:solidFill>
                <a:cs typeface="Calibri"/>
              </a:rPr>
              <a:t>Microsoft Teams</a:t>
            </a:r>
          </a:p>
          <a:p>
            <a:r>
              <a:rPr lang="en-US" sz="1700" dirty="0">
                <a:solidFill>
                  <a:srgbClr val="000000"/>
                </a:solidFill>
                <a:cs typeface="Calibri"/>
              </a:rPr>
              <a:t>Every Monday 8:00 – 8:45 PM</a:t>
            </a:r>
          </a:p>
          <a:p>
            <a:pPr marL="0" indent="0">
              <a:buNone/>
            </a:pPr>
            <a:r>
              <a:rPr lang="en-US" sz="1700" b="1" dirty="0">
                <a:solidFill>
                  <a:srgbClr val="000000"/>
                </a:solidFill>
                <a:cs typeface="Calibri"/>
              </a:rPr>
              <a:t>Sign-up:</a:t>
            </a:r>
            <a:r>
              <a:rPr lang="en-US" sz="1700" b="1" dirty="0">
                <a:ea typeface="+mn-lt"/>
                <a:cs typeface="+mn-lt"/>
              </a:rPr>
              <a:t> </a:t>
            </a:r>
            <a:r>
              <a:rPr lang="en-US" sz="1700" dirty="0">
                <a:ea typeface="+mn-lt"/>
                <a:cs typeface="+mn-lt"/>
                <a:hlinkClick r:id="rId3"/>
              </a:rPr>
              <a:t>https://bit.ly/2UccWW0</a:t>
            </a:r>
            <a:endParaRPr lang="en-US"/>
          </a:p>
          <a:p>
            <a:pPr marL="0" indent="0">
              <a:buNone/>
            </a:pPr>
            <a:endParaRPr lang="en-US" sz="1100">
              <a:solidFill>
                <a:srgbClr val="000000"/>
              </a:solidFill>
              <a:cs typeface="Calibri"/>
            </a:endParaRPr>
          </a:p>
        </p:txBody>
      </p:sp>
      <p:sp>
        <p:nvSpPr>
          <p:cNvPr id="23" name="Freeform 50">
            <a:extLst>
              <a:ext uri="{FF2B5EF4-FFF2-40B4-BE49-F238E27FC236}">
                <a16:creationId xmlns:a16="http://schemas.microsoft.com/office/drawing/2014/main" id="{684BF3E1-C321-4F38-85CF-FEBBEEC15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7121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Trophy">
            <a:extLst>
              <a:ext uri="{FF2B5EF4-FFF2-40B4-BE49-F238E27FC236}">
                <a16:creationId xmlns:a16="http://schemas.microsoft.com/office/drawing/2014/main" id="{C15C0CF0-0E9A-466F-91C3-34197918F0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08392" y="1819656"/>
            <a:ext cx="4142232" cy="414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185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DBA6898B15143A7199AB77C8CD519" ma:contentTypeVersion="1" ma:contentTypeDescription="Create a new document." ma:contentTypeScope="" ma:versionID="557beeea1b28dd45434bb2deba1a27b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5d3c2ff1dfae606d6f8168c3878679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8BDA16B-1D3C-4C2E-9475-DBB051B758DD}"/>
</file>

<file path=customXml/itemProps2.xml><?xml version="1.0" encoding="utf-8"?>
<ds:datastoreItem xmlns:ds="http://schemas.openxmlformats.org/officeDocument/2006/customXml" ds:itemID="{06EA3F2E-1CB4-42A9-9ABC-DB5FE9F2E851}"/>
</file>

<file path=customXml/itemProps3.xml><?xml version="1.0" encoding="utf-8"?>
<ds:datastoreItem xmlns:ds="http://schemas.openxmlformats.org/officeDocument/2006/customXml" ds:itemID="{98D2BAB0-6FF7-44A1-A16B-670F7BD8A38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Programming Contest Club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107</cp:revision>
  <dcterms:created xsi:type="dcterms:W3CDTF">2020-11-10T00:06:32Z</dcterms:created>
  <dcterms:modified xsi:type="dcterms:W3CDTF">2020-11-10T00:27:00Z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0x01010068BDBA6898B15143A7199AB77C8CD519</vt:lpwstr>
  </property>
</Properties>
</file>