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2E3D9-DFF7-4924-B3D0-DB748074246A}" v="793" dt="2020-11-10T00:26:57.4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28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98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61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6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74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879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895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27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9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03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2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2UccWW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0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D04457-7DB0-4D67-A75B-BC72AEE83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340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rgbClr val="000000"/>
                </a:solidFill>
              </a:rPr>
              <a:t>Programming Contest Club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6DDDD-2E07-4658-B4FD-0B5F69AB7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421683"/>
            <a:ext cx="5832749" cy="438217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  <a:cs typeface="Calibri"/>
              </a:rPr>
              <a:t>We'll be covering: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Problem-solving skills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Competitive programming algorithms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Programming contest preparations for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  <a:cs typeface="Calibri"/>
              </a:rPr>
              <a:t>Google Code Jam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  <a:cs typeface="Calibri"/>
              </a:rPr>
              <a:t>Facebook Hacker Cup</a:t>
            </a:r>
          </a:p>
          <a:p>
            <a:pPr lvl="1"/>
            <a:r>
              <a:rPr lang="en-US" sz="1700" dirty="0">
                <a:solidFill>
                  <a:srgbClr val="000000"/>
                </a:solidFill>
                <a:cs typeface="Calibri"/>
              </a:rPr>
              <a:t>Canadian Computing Competition</a:t>
            </a:r>
          </a:p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  <a:cs typeface="Calibri"/>
              </a:rPr>
              <a:t>Meeting: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Microsoft Teams</a:t>
            </a:r>
          </a:p>
          <a:p>
            <a:r>
              <a:rPr lang="en-US" sz="1700" dirty="0">
                <a:solidFill>
                  <a:srgbClr val="000000"/>
                </a:solidFill>
                <a:cs typeface="Calibri"/>
              </a:rPr>
              <a:t>Every Monday 8:00 – 8:45 PM</a:t>
            </a:r>
          </a:p>
          <a:p>
            <a:pPr marL="0" indent="0">
              <a:buNone/>
            </a:pPr>
            <a:r>
              <a:rPr lang="en-US" sz="1700" b="1" dirty="0">
                <a:solidFill>
                  <a:srgbClr val="000000"/>
                </a:solidFill>
                <a:cs typeface="Calibri"/>
              </a:rPr>
              <a:t>Sign-up:</a:t>
            </a:r>
            <a:r>
              <a:rPr lang="en-US" sz="1700" b="1" dirty="0">
                <a:ea typeface="+mn-lt"/>
                <a:cs typeface="+mn-lt"/>
              </a:rPr>
              <a:t> </a:t>
            </a:r>
            <a:r>
              <a:rPr lang="en-US" sz="1700" dirty="0">
                <a:ea typeface="+mn-lt"/>
                <a:cs typeface="+mn-lt"/>
                <a:hlinkClick r:id="rId3"/>
              </a:rPr>
              <a:t>https://bit.ly/2UccWW0</a:t>
            </a:r>
            <a:endParaRPr lang="en-US"/>
          </a:p>
          <a:p>
            <a:pPr marL="0" indent="0">
              <a:buNone/>
            </a:pPr>
            <a:endParaRPr lang="en-US" sz="1100">
              <a:solidFill>
                <a:srgbClr val="000000"/>
              </a:solidFill>
              <a:cs typeface="Calibri"/>
            </a:endParaRPr>
          </a:p>
        </p:txBody>
      </p:sp>
      <p:sp>
        <p:nvSpPr>
          <p:cNvPr id="23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Trophy">
            <a:extLst>
              <a:ext uri="{FF2B5EF4-FFF2-40B4-BE49-F238E27FC236}">
                <a16:creationId xmlns:a16="http://schemas.microsoft.com/office/drawing/2014/main" id="{C15C0CF0-0E9A-466F-91C3-34197918F0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08392" y="1819656"/>
            <a:ext cx="4142232" cy="41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18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icture" ma:contentTypeID="0x010102008D234F0597361445BAF50C20141C05D5" ma:contentTypeVersion="0" ma:contentTypeDescription="Upload an image or a photograph." ma:contentTypeScope="" ma:versionID="5f11e68bdf5ed7667f6987a2d00d0f9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7514483a5a886cb695fb1d9dd8048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mageWidth" minOccurs="0"/>
                <xsd:element ref="ns1:ImageHeight" minOccurs="0"/>
                <xsd:element ref="ns1:ImageCreateDate" minOccurs="0"/>
                <xsd:element ref="ns1:Description" minOccurs="0"/>
                <xsd:element ref="ns1:ThumbnailExists" minOccurs="0"/>
                <xsd:element ref="ns1:PreviewExists" minOccurs="0"/>
                <xsd:element ref="ns1:AlternateThumbnail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ImageWidth" ma:index="11" nillable="true" ma:displayName="Picture Width" ma:internalName="ImageWidth" ma:readOnly="true">
      <xsd:simpleType>
        <xsd:restriction base="dms:Unknown"/>
      </xsd:simpleType>
    </xsd:element>
    <xsd:element name="ImageHeight" ma:index="12" nillable="true" ma:displayName="Picture Height" ma:internalName="ImageHeight" ma:readOnly="true">
      <xsd:simpleType>
        <xsd:restriction base="dms:Unknown"/>
      </xsd:simpleType>
    </xsd:element>
    <xsd:element name="ImageCreateDate" ma:index="13" nillable="true" ma:displayName="Date Picture Taken" ma:format="DateTime" ma:hidden="true" ma:internalName="ImageCreateDate">
      <xsd:simpleType>
        <xsd:restriction base="dms:DateTime"/>
      </xsd:simpleType>
    </xsd:element>
    <xsd:element name="Description" ma:index="14" nillable="true" ma:displayName="Description" ma:description="Used as alternative text for the picture." ma:hidden="true" ma:internalName="Description">
      <xsd:simpleType>
        <xsd:restriction base="dms:Note">
          <xsd:maxLength value="255"/>
        </xsd:restriction>
      </xsd:simpleType>
    </xsd:element>
    <xsd:element name="ThumbnailExists" ma:index="23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24" nillable="true" ma:displayName="Preview Exists" ma:default="FALSE" ma:hidden="true" ma:internalName="PreviewExists" ma:readOnly="true">
      <xsd:simpleType>
        <xsd:restriction base="dms:Boolean"/>
      </xsd:simpleType>
    </xsd:element>
    <xsd:element name="AlternateThumbnailUrl" ma:index="25" nillable="true" ma:displayName="Preview Image URL" ma:format="Image" ma:hidden="tru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8" ma:displayName="Title"/>
        <xsd:element ref="dc:subject" minOccurs="0" maxOccurs="1"/>
        <xsd:element ref="dc:description" minOccurs="0" maxOccurs="1"/>
        <xsd:element name="keywords" minOccurs="0" maxOccurs="1" type="xsd:string" ma:index="2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http://schemas.microsoft.com/sharepoint/v3">
      <Url xsi:nil="true"/>
      <Description xsi:nil="true"/>
    </AlternateThumbnailUrl>
    <ImageCreateDate xmlns="http://schemas.microsoft.com/sharepoint/v3" xsi:nil="true"/>
    <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5478BA4-98FB-490E-8198-E9E346E38555}"/>
</file>

<file path=customXml/itemProps2.xml><?xml version="1.0" encoding="utf-8"?>
<ds:datastoreItem xmlns:ds="http://schemas.openxmlformats.org/officeDocument/2006/customXml" ds:itemID="{2715FA83-1842-45E6-8BAB-43FA3AD6DC7C}"/>
</file>

<file path=customXml/itemProps3.xml><?xml version="1.0" encoding="utf-8"?>
<ds:datastoreItem xmlns:ds="http://schemas.openxmlformats.org/officeDocument/2006/customXml" ds:itemID="{F082D969-8D4B-4406-B835-B5CA22AE3E4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Programming Contest Club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107</cp:revision>
  <dcterms:created xsi:type="dcterms:W3CDTF">2020-11-10T00:06:32Z</dcterms:created>
  <dcterms:modified xsi:type="dcterms:W3CDTF">2020-11-10T00:27:00Z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0x010102008D234F0597361445BAF50C20141C05D5</vt:lpwstr>
  </property>
</Properties>
</file>