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quickStyle3.xml" ContentType="application/vnd.openxmlformats-officedocument.drawingml.diagramStyle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colors3.xml" ContentType="application/vnd.openxmlformats-officedocument.drawingml.diagramColors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4"/>
  </p:sldMasterIdLst>
  <p:notesMasterIdLst>
    <p:notesMasterId r:id="rId14"/>
  </p:notesMasterIdLst>
  <p:sldIdLst>
    <p:sldId id="256" r:id="rId5"/>
    <p:sldId id="259" r:id="rId6"/>
    <p:sldId id="257" r:id="rId7"/>
    <p:sldId id="260" r:id="rId8"/>
    <p:sldId id="267" r:id="rId9"/>
    <p:sldId id="269" r:id="rId10"/>
    <p:sldId id="264" r:id="rId11"/>
    <p:sldId id="26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679230-2220-4FEB-80E9-D08A6E8361A7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7BA2A08-6AD7-4913-A601-608FD03CAF1B}">
      <dgm:prSet/>
      <dgm:spPr/>
      <dgm:t>
        <a:bodyPr/>
        <a:lstStyle/>
        <a:p>
          <a:r>
            <a:rPr lang="en-US" b="1"/>
            <a:t>Communication</a:t>
          </a:r>
          <a:endParaRPr lang="en-US"/>
        </a:p>
      </dgm:t>
    </dgm:pt>
    <dgm:pt modelId="{8CE11881-A268-43AE-B3CA-5560D710064F}" type="parTrans" cxnId="{D91C46FE-00DC-4E6F-8D6E-1746952FF1F8}">
      <dgm:prSet/>
      <dgm:spPr/>
      <dgm:t>
        <a:bodyPr/>
        <a:lstStyle/>
        <a:p>
          <a:endParaRPr lang="en-US"/>
        </a:p>
      </dgm:t>
    </dgm:pt>
    <dgm:pt modelId="{AFCD5E9D-8498-4E5E-95FE-61EF1F17FFE8}" type="sibTrans" cxnId="{D91C46FE-00DC-4E6F-8D6E-1746952FF1F8}">
      <dgm:prSet/>
      <dgm:spPr/>
      <dgm:t>
        <a:bodyPr/>
        <a:lstStyle/>
        <a:p>
          <a:endParaRPr lang="en-US"/>
        </a:p>
      </dgm:t>
    </dgm:pt>
    <dgm:pt modelId="{EDC939C4-6F56-498F-82E0-9384C1D6363C}">
      <dgm:prSet/>
      <dgm:spPr/>
      <dgm:t>
        <a:bodyPr/>
        <a:lstStyle/>
        <a:p>
          <a:r>
            <a:rPr lang="en-US"/>
            <a:t>What are some ways you like to use to show your learning?</a:t>
          </a:r>
        </a:p>
      </dgm:t>
    </dgm:pt>
    <dgm:pt modelId="{BEDEE063-8AB3-4CD7-A7BC-AC2EDACE1C51}" type="parTrans" cxnId="{3485DF41-0B3E-4336-850B-3EACC5071CA1}">
      <dgm:prSet/>
      <dgm:spPr/>
      <dgm:t>
        <a:bodyPr/>
        <a:lstStyle/>
        <a:p>
          <a:endParaRPr lang="en-US"/>
        </a:p>
      </dgm:t>
    </dgm:pt>
    <dgm:pt modelId="{4DD388AE-64FD-4F7E-A9D1-4007789586CC}" type="sibTrans" cxnId="{3485DF41-0B3E-4336-850B-3EACC5071CA1}">
      <dgm:prSet/>
      <dgm:spPr/>
      <dgm:t>
        <a:bodyPr/>
        <a:lstStyle/>
        <a:p>
          <a:endParaRPr lang="en-US"/>
        </a:p>
      </dgm:t>
    </dgm:pt>
    <dgm:pt modelId="{B8B18C04-022D-497A-892D-AC957676252C}">
      <dgm:prSet/>
      <dgm:spPr/>
      <dgm:t>
        <a:bodyPr/>
        <a:lstStyle/>
        <a:p>
          <a:r>
            <a:rPr lang="en-US" b="1" dirty="0"/>
            <a:t>Critical Thinking</a:t>
          </a:r>
          <a:endParaRPr lang="en-US" dirty="0"/>
        </a:p>
      </dgm:t>
    </dgm:pt>
    <dgm:pt modelId="{67FAFB20-B954-42CA-AF8A-C1AA740E45C7}" type="parTrans" cxnId="{E54353B0-DBDD-4456-B23D-E7083799E7B9}">
      <dgm:prSet/>
      <dgm:spPr/>
      <dgm:t>
        <a:bodyPr/>
        <a:lstStyle/>
        <a:p>
          <a:endParaRPr lang="en-US"/>
        </a:p>
      </dgm:t>
    </dgm:pt>
    <dgm:pt modelId="{1A49CE08-B864-46A8-A891-9DF8BE463206}" type="sibTrans" cxnId="{E54353B0-DBDD-4456-B23D-E7083799E7B9}">
      <dgm:prSet/>
      <dgm:spPr/>
      <dgm:t>
        <a:bodyPr/>
        <a:lstStyle/>
        <a:p>
          <a:endParaRPr lang="en-US"/>
        </a:p>
      </dgm:t>
    </dgm:pt>
    <dgm:pt modelId="{20B991E8-5B67-48CB-80BB-7FFE296EDF29}">
      <dgm:prSet/>
      <dgm:spPr/>
      <dgm:t>
        <a:bodyPr/>
        <a:lstStyle/>
        <a:p>
          <a:r>
            <a:rPr lang="en-US"/>
            <a:t>What strategies do you use to decide whether to believe something you read or hear on the news? What advice would you give a younger student about figuring out what is true?</a:t>
          </a:r>
        </a:p>
      </dgm:t>
    </dgm:pt>
    <dgm:pt modelId="{541BB57F-3DBB-4CC5-AC31-5BE3F5257B1F}" type="parTrans" cxnId="{CD885047-D5ED-41CE-A10C-C165E97752B1}">
      <dgm:prSet/>
      <dgm:spPr/>
      <dgm:t>
        <a:bodyPr/>
        <a:lstStyle/>
        <a:p>
          <a:endParaRPr lang="en-US"/>
        </a:p>
      </dgm:t>
    </dgm:pt>
    <dgm:pt modelId="{76803B18-71D9-479D-B0B7-454D0FF95201}" type="sibTrans" cxnId="{CD885047-D5ED-41CE-A10C-C165E97752B1}">
      <dgm:prSet/>
      <dgm:spPr/>
      <dgm:t>
        <a:bodyPr/>
        <a:lstStyle/>
        <a:p>
          <a:endParaRPr lang="en-US"/>
        </a:p>
      </dgm:t>
    </dgm:pt>
    <dgm:pt modelId="{04A77278-100B-4F6C-ADE3-A40D143ADA77}">
      <dgm:prSet/>
      <dgm:spPr/>
      <dgm:t>
        <a:bodyPr/>
        <a:lstStyle/>
        <a:p>
          <a:r>
            <a:rPr lang="en-US" b="1"/>
            <a:t>Creative Thinking</a:t>
          </a:r>
          <a:endParaRPr lang="en-US"/>
        </a:p>
      </dgm:t>
    </dgm:pt>
    <dgm:pt modelId="{1A7B76DF-3EF8-4812-BCB6-F5D986D69896}" type="parTrans" cxnId="{2F50A5FB-6669-4628-8637-627768B481C9}">
      <dgm:prSet/>
      <dgm:spPr/>
      <dgm:t>
        <a:bodyPr/>
        <a:lstStyle/>
        <a:p>
          <a:endParaRPr lang="en-US"/>
        </a:p>
      </dgm:t>
    </dgm:pt>
    <dgm:pt modelId="{F4E7E2DA-6AF9-45E8-8BC4-7E1EBB91FBD8}" type="sibTrans" cxnId="{2F50A5FB-6669-4628-8637-627768B481C9}">
      <dgm:prSet/>
      <dgm:spPr/>
      <dgm:t>
        <a:bodyPr/>
        <a:lstStyle/>
        <a:p>
          <a:endParaRPr lang="en-US"/>
        </a:p>
      </dgm:t>
    </dgm:pt>
    <dgm:pt modelId="{B310B9D4-274B-44B9-A3A3-8AAA3302CACA}">
      <dgm:prSet/>
      <dgm:spPr/>
      <dgm:t>
        <a:bodyPr/>
        <a:lstStyle/>
        <a:p>
          <a:r>
            <a:rPr lang="en-US"/>
            <a:t>What helps you get new ideas?</a:t>
          </a:r>
        </a:p>
      </dgm:t>
    </dgm:pt>
    <dgm:pt modelId="{4DA0128A-6371-40D4-92A8-B804F7A3CEEA}" type="parTrans" cxnId="{6F328949-79FB-4B75-B52E-AA2653ED55D3}">
      <dgm:prSet/>
      <dgm:spPr/>
      <dgm:t>
        <a:bodyPr/>
        <a:lstStyle/>
        <a:p>
          <a:endParaRPr lang="en-US"/>
        </a:p>
      </dgm:t>
    </dgm:pt>
    <dgm:pt modelId="{7B831A6B-2ABF-4E8D-93C2-0C04D8049246}" type="sibTrans" cxnId="{6F328949-79FB-4B75-B52E-AA2653ED55D3}">
      <dgm:prSet/>
      <dgm:spPr/>
      <dgm:t>
        <a:bodyPr/>
        <a:lstStyle/>
        <a:p>
          <a:endParaRPr lang="en-US"/>
        </a:p>
      </dgm:t>
    </dgm:pt>
    <dgm:pt modelId="{581DE050-195F-449A-9E98-7796BFB80E33}">
      <dgm:prSet/>
      <dgm:spPr/>
      <dgm:t>
        <a:bodyPr/>
        <a:lstStyle/>
        <a:p>
          <a:r>
            <a:rPr lang="en-US"/>
            <a:t>What makes you want to get new ideas or try something new?</a:t>
          </a:r>
        </a:p>
      </dgm:t>
    </dgm:pt>
    <dgm:pt modelId="{1D558A32-FE39-442C-A2E0-238D9FEAE80C}" type="parTrans" cxnId="{181F92D8-11D7-4E36-82AA-7239F53C7FA2}">
      <dgm:prSet/>
      <dgm:spPr/>
      <dgm:t>
        <a:bodyPr/>
        <a:lstStyle/>
        <a:p>
          <a:endParaRPr lang="en-US"/>
        </a:p>
      </dgm:t>
    </dgm:pt>
    <dgm:pt modelId="{0908925C-D825-4306-A377-52FA477F9B9D}" type="sibTrans" cxnId="{181F92D8-11D7-4E36-82AA-7239F53C7FA2}">
      <dgm:prSet/>
      <dgm:spPr/>
      <dgm:t>
        <a:bodyPr/>
        <a:lstStyle/>
        <a:p>
          <a:endParaRPr lang="en-US"/>
        </a:p>
      </dgm:t>
    </dgm:pt>
    <dgm:pt modelId="{994656FC-2FD3-4724-BB60-EA28D3698949}" type="pres">
      <dgm:prSet presAssocID="{1A679230-2220-4FEB-80E9-D08A6E8361A7}" presName="linear" presStyleCnt="0">
        <dgm:presLayoutVars>
          <dgm:dir/>
          <dgm:animLvl val="lvl"/>
          <dgm:resizeHandles val="exact"/>
        </dgm:presLayoutVars>
      </dgm:prSet>
      <dgm:spPr/>
    </dgm:pt>
    <dgm:pt modelId="{B6DA3992-468A-48CD-8D16-733227D12FFE}" type="pres">
      <dgm:prSet presAssocID="{57BA2A08-6AD7-4913-A601-608FD03CAF1B}" presName="parentLin" presStyleCnt="0"/>
      <dgm:spPr/>
    </dgm:pt>
    <dgm:pt modelId="{66694601-68A3-4FC9-8C1F-F347A433564B}" type="pres">
      <dgm:prSet presAssocID="{57BA2A08-6AD7-4913-A601-608FD03CAF1B}" presName="parentLeftMargin" presStyleLbl="node1" presStyleIdx="0" presStyleCnt="3"/>
      <dgm:spPr/>
    </dgm:pt>
    <dgm:pt modelId="{7FC315BD-0067-4B01-9D17-D94E5428A816}" type="pres">
      <dgm:prSet presAssocID="{57BA2A08-6AD7-4913-A601-608FD03CAF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BFEE3D-7054-4427-AD52-DF5018D37E64}" type="pres">
      <dgm:prSet presAssocID="{57BA2A08-6AD7-4913-A601-608FD03CAF1B}" presName="negativeSpace" presStyleCnt="0"/>
      <dgm:spPr/>
    </dgm:pt>
    <dgm:pt modelId="{5A0E6FEC-6A31-4235-BB0C-A3CE6AE92617}" type="pres">
      <dgm:prSet presAssocID="{57BA2A08-6AD7-4913-A601-608FD03CAF1B}" presName="childText" presStyleLbl="conFgAcc1" presStyleIdx="0" presStyleCnt="3">
        <dgm:presLayoutVars>
          <dgm:bulletEnabled val="1"/>
        </dgm:presLayoutVars>
      </dgm:prSet>
      <dgm:spPr/>
    </dgm:pt>
    <dgm:pt modelId="{EB63C974-A411-4139-B524-1CE4BD258990}" type="pres">
      <dgm:prSet presAssocID="{AFCD5E9D-8498-4E5E-95FE-61EF1F17FFE8}" presName="spaceBetweenRectangles" presStyleCnt="0"/>
      <dgm:spPr/>
    </dgm:pt>
    <dgm:pt modelId="{89137894-071C-46B5-A4F1-9B2D89E289B8}" type="pres">
      <dgm:prSet presAssocID="{B8B18C04-022D-497A-892D-AC957676252C}" presName="parentLin" presStyleCnt="0"/>
      <dgm:spPr/>
    </dgm:pt>
    <dgm:pt modelId="{DE7D1C62-FEE8-40E5-A10C-A5AAAAF13FFC}" type="pres">
      <dgm:prSet presAssocID="{B8B18C04-022D-497A-892D-AC957676252C}" presName="parentLeftMargin" presStyleLbl="node1" presStyleIdx="0" presStyleCnt="3"/>
      <dgm:spPr/>
    </dgm:pt>
    <dgm:pt modelId="{675CB244-7EA5-4B84-B30B-C8B73C94295D}" type="pres">
      <dgm:prSet presAssocID="{B8B18C04-022D-497A-892D-AC957676252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B19EC20-82BC-4BF6-A389-AAD2C58DB84A}" type="pres">
      <dgm:prSet presAssocID="{B8B18C04-022D-497A-892D-AC957676252C}" presName="negativeSpace" presStyleCnt="0"/>
      <dgm:spPr/>
    </dgm:pt>
    <dgm:pt modelId="{1075DDCA-7F96-4360-A1AF-2E5D4258290B}" type="pres">
      <dgm:prSet presAssocID="{B8B18C04-022D-497A-892D-AC957676252C}" presName="childText" presStyleLbl="conFgAcc1" presStyleIdx="1" presStyleCnt="3">
        <dgm:presLayoutVars>
          <dgm:bulletEnabled val="1"/>
        </dgm:presLayoutVars>
      </dgm:prSet>
      <dgm:spPr/>
    </dgm:pt>
    <dgm:pt modelId="{1D1597C0-BF94-4D43-BB9F-F3168B3EE8E3}" type="pres">
      <dgm:prSet presAssocID="{1A49CE08-B864-46A8-A891-9DF8BE463206}" presName="spaceBetweenRectangles" presStyleCnt="0"/>
      <dgm:spPr/>
    </dgm:pt>
    <dgm:pt modelId="{06F705F1-A03C-42A0-AD22-132DE146F425}" type="pres">
      <dgm:prSet presAssocID="{04A77278-100B-4F6C-ADE3-A40D143ADA77}" presName="parentLin" presStyleCnt="0"/>
      <dgm:spPr/>
    </dgm:pt>
    <dgm:pt modelId="{79ABB93C-1FE7-4F33-907D-C4324360E2BF}" type="pres">
      <dgm:prSet presAssocID="{04A77278-100B-4F6C-ADE3-A40D143ADA77}" presName="parentLeftMargin" presStyleLbl="node1" presStyleIdx="1" presStyleCnt="3"/>
      <dgm:spPr/>
    </dgm:pt>
    <dgm:pt modelId="{26A49212-3B2B-44BA-B222-10F55924412C}" type="pres">
      <dgm:prSet presAssocID="{04A77278-100B-4F6C-ADE3-A40D143ADA7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9BB455E-E74D-48C4-9E84-335FABBE9313}" type="pres">
      <dgm:prSet presAssocID="{04A77278-100B-4F6C-ADE3-A40D143ADA77}" presName="negativeSpace" presStyleCnt="0"/>
      <dgm:spPr/>
    </dgm:pt>
    <dgm:pt modelId="{B41030B2-A44C-4E0A-9649-337EF57F3A44}" type="pres">
      <dgm:prSet presAssocID="{04A77278-100B-4F6C-ADE3-A40D143ADA7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FE23A1C-5C46-40DC-AD9A-BD825E4AE97A}" type="presOf" srcId="{B8B18C04-022D-497A-892D-AC957676252C}" destId="{DE7D1C62-FEE8-40E5-A10C-A5AAAAF13FFC}" srcOrd="0" destOrd="0" presId="urn:microsoft.com/office/officeart/2005/8/layout/list1"/>
    <dgm:cxn modelId="{D4650539-D058-4C51-B091-D1D410EB885F}" type="presOf" srcId="{04A77278-100B-4F6C-ADE3-A40D143ADA77}" destId="{79ABB93C-1FE7-4F33-907D-C4324360E2BF}" srcOrd="0" destOrd="0" presId="urn:microsoft.com/office/officeart/2005/8/layout/list1"/>
    <dgm:cxn modelId="{B73F1F5C-5F74-40E0-9098-E77E5881E51F}" type="presOf" srcId="{57BA2A08-6AD7-4913-A601-608FD03CAF1B}" destId="{7FC315BD-0067-4B01-9D17-D94E5428A816}" srcOrd="1" destOrd="0" presId="urn:microsoft.com/office/officeart/2005/8/layout/list1"/>
    <dgm:cxn modelId="{3485DF41-0B3E-4336-850B-3EACC5071CA1}" srcId="{57BA2A08-6AD7-4913-A601-608FD03CAF1B}" destId="{EDC939C4-6F56-498F-82E0-9384C1D6363C}" srcOrd="0" destOrd="0" parTransId="{BEDEE063-8AB3-4CD7-A7BC-AC2EDACE1C51}" sibTransId="{4DD388AE-64FD-4F7E-A9D1-4007789586CC}"/>
    <dgm:cxn modelId="{CD885047-D5ED-41CE-A10C-C165E97752B1}" srcId="{B8B18C04-022D-497A-892D-AC957676252C}" destId="{20B991E8-5B67-48CB-80BB-7FFE296EDF29}" srcOrd="0" destOrd="0" parTransId="{541BB57F-3DBB-4CC5-AC31-5BE3F5257B1F}" sibTransId="{76803B18-71D9-479D-B0B7-454D0FF95201}"/>
    <dgm:cxn modelId="{D2BEFB67-1F2C-4257-9E9E-E1FE3F9D473B}" type="presOf" srcId="{EDC939C4-6F56-498F-82E0-9384C1D6363C}" destId="{5A0E6FEC-6A31-4235-BB0C-A3CE6AE92617}" srcOrd="0" destOrd="0" presId="urn:microsoft.com/office/officeart/2005/8/layout/list1"/>
    <dgm:cxn modelId="{6F328949-79FB-4B75-B52E-AA2653ED55D3}" srcId="{04A77278-100B-4F6C-ADE3-A40D143ADA77}" destId="{B310B9D4-274B-44B9-A3A3-8AAA3302CACA}" srcOrd="0" destOrd="0" parTransId="{4DA0128A-6371-40D4-92A8-B804F7A3CEEA}" sibTransId="{7B831A6B-2ABF-4E8D-93C2-0C04D8049246}"/>
    <dgm:cxn modelId="{0C9F8E5A-4FD6-4EF4-A8B3-7A91BD1F7DBC}" type="presOf" srcId="{04A77278-100B-4F6C-ADE3-A40D143ADA77}" destId="{26A49212-3B2B-44BA-B222-10F55924412C}" srcOrd="1" destOrd="0" presId="urn:microsoft.com/office/officeart/2005/8/layout/list1"/>
    <dgm:cxn modelId="{7DD3B782-5FCC-4CE4-AC4E-FBD6852887C9}" type="presOf" srcId="{57BA2A08-6AD7-4913-A601-608FD03CAF1B}" destId="{66694601-68A3-4FC9-8C1F-F347A433564B}" srcOrd="0" destOrd="0" presId="urn:microsoft.com/office/officeart/2005/8/layout/list1"/>
    <dgm:cxn modelId="{FB72CAA9-318C-4128-B59B-B2EA5545789F}" type="presOf" srcId="{1A679230-2220-4FEB-80E9-D08A6E8361A7}" destId="{994656FC-2FD3-4724-BB60-EA28D3698949}" srcOrd="0" destOrd="0" presId="urn:microsoft.com/office/officeart/2005/8/layout/list1"/>
    <dgm:cxn modelId="{E54353B0-DBDD-4456-B23D-E7083799E7B9}" srcId="{1A679230-2220-4FEB-80E9-D08A6E8361A7}" destId="{B8B18C04-022D-497A-892D-AC957676252C}" srcOrd="1" destOrd="0" parTransId="{67FAFB20-B954-42CA-AF8A-C1AA740E45C7}" sibTransId="{1A49CE08-B864-46A8-A891-9DF8BE463206}"/>
    <dgm:cxn modelId="{E9BCC4BC-6A61-4409-A991-DC9480FD72E7}" type="presOf" srcId="{581DE050-195F-449A-9E98-7796BFB80E33}" destId="{B41030B2-A44C-4E0A-9649-337EF57F3A44}" srcOrd="0" destOrd="1" presId="urn:microsoft.com/office/officeart/2005/8/layout/list1"/>
    <dgm:cxn modelId="{675F8EBE-CA49-4922-AA44-0C457D820B8B}" type="presOf" srcId="{B310B9D4-274B-44B9-A3A3-8AAA3302CACA}" destId="{B41030B2-A44C-4E0A-9649-337EF57F3A44}" srcOrd="0" destOrd="0" presId="urn:microsoft.com/office/officeart/2005/8/layout/list1"/>
    <dgm:cxn modelId="{181F92D8-11D7-4E36-82AA-7239F53C7FA2}" srcId="{04A77278-100B-4F6C-ADE3-A40D143ADA77}" destId="{581DE050-195F-449A-9E98-7796BFB80E33}" srcOrd="1" destOrd="0" parTransId="{1D558A32-FE39-442C-A2E0-238D9FEAE80C}" sibTransId="{0908925C-D825-4306-A377-52FA477F9B9D}"/>
    <dgm:cxn modelId="{17699CE2-BB12-4BDE-9037-1B1E253A26C6}" type="presOf" srcId="{B8B18C04-022D-497A-892D-AC957676252C}" destId="{675CB244-7EA5-4B84-B30B-C8B73C94295D}" srcOrd="1" destOrd="0" presId="urn:microsoft.com/office/officeart/2005/8/layout/list1"/>
    <dgm:cxn modelId="{4232A0F8-988B-4739-A939-E74480F9FF96}" type="presOf" srcId="{20B991E8-5B67-48CB-80BB-7FFE296EDF29}" destId="{1075DDCA-7F96-4360-A1AF-2E5D4258290B}" srcOrd="0" destOrd="0" presId="urn:microsoft.com/office/officeart/2005/8/layout/list1"/>
    <dgm:cxn modelId="{2F50A5FB-6669-4628-8637-627768B481C9}" srcId="{1A679230-2220-4FEB-80E9-D08A6E8361A7}" destId="{04A77278-100B-4F6C-ADE3-A40D143ADA77}" srcOrd="2" destOrd="0" parTransId="{1A7B76DF-3EF8-4812-BCB6-F5D986D69896}" sibTransId="{F4E7E2DA-6AF9-45E8-8BC4-7E1EBB91FBD8}"/>
    <dgm:cxn modelId="{D91C46FE-00DC-4E6F-8D6E-1746952FF1F8}" srcId="{1A679230-2220-4FEB-80E9-D08A6E8361A7}" destId="{57BA2A08-6AD7-4913-A601-608FD03CAF1B}" srcOrd="0" destOrd="0" parTransId="{8CE11881-A268-43AE-B3CA-5560D710064F}" sibTransId="{AFCD5E9D-8498-4E5E-95FE-61EF1F17FFE8}"/>
    <dgm:cxn modelId="{291F7044-E4F7-4126-86D0-F39A487AD262}" type="presParOf" srcId="{994656FC-2FD3-4724-BB60-EA28D3698949}" destId="{B6DA3992-468A-48CD-8D16-733227D12FFE}" srcOrd="0" destOrd="0" presId="urn:microsoft.com/office/officeart/2005/8/layout/list1"/>
    <dgm:cxn modelId="{952D3263-A539-4E5D-A7AA-79BDF676A56F}" type="presParOf" srcId="{B6DA3992-468A-48CD-8D16-733227D12FFE}" destId="{66694601-68A3-4FC9-8C1F-F347A433564B}" srcOrd="0" destOrd="0" presId="urn:microsoft.com/office/officeart/2005/8/layout/list1"/>
    <dgm:cxn modelId="{2DD7B735-5032-4A86-84F3-391320E4DDFD}" type="presParOf" srcId="{B6DA3992-468A-48CD-8D16-733227D12FFE}" destId="{7FC315BD-0067-4B01-9D17-D94E5428A816}" srcOrd="1" destOrd="0" presId="urn:microsoft.com/office/officeart/2005/8/layout/list1"/>
    <dgm:cxn modelId="{BF58D21B-D852-4B95-9EC0-C1FC131FF2F7}" type="presParOf" srcId="{994656FC-2FD3-4724-BB60-EA28D3698949}" destId="{1CBFEE3D-7054-4427-AD52-DF5018D37E64}" srcOrd="1" destOrd="0" presId="urn:microsoft.com/office/officeart/2005/8/layout/list1"/>
    <dgm:cxn modelId="{8368BC79-FECD-4ED5-8F99-11B511A1C72E}" type="presParOf" srcId="{994656FC-2FD3-4724-BB60-EA28D3698949}" destId="{5A0E6FEC-6A31-4235-BB0C-A3CE6AE92617}" srcOrd="2" destOrd="0" presId="urn:microsoft.com/office/officeart/2005/8/layout/list1"/>
    <dgm:cxn modelId="{239002BE-7183-4FE0-88FF-402404F82851}" type="presParOf" srcId="{994656FC-2FD3-4724-BB60-EA28D3698949}" destId="{EB63C974-A411-4139-B524-1CE4BD258990}" srcOrd="3" destOrd="0" presId="urn:microsoft.com/office/officeart/2005/8/layout/list1"/>
    <dgm:cxn modelId="{58C4B3C9-55FC-460D-AFB3-E69D95853C90}" type="presParOf" srcId="{994656FC-2FD3-4724-BB60-EA28D3698949}" destId="{89137894-071C-46B5-A4F1-9B2D89E289B8}" srcOrd="4" destOrd="0" presId="urn:microsoft.com/office/officeart/2005/8/layout/list1"/>
    <dgm:cxn modelId="{E2F17DF2-889B-4300-97E2-D84B79858072}" type="presParOf" srcId="{89137894-071C-46B5-A4F1-9B2D89E289B8}" destId="{DE7D1C62-FEE8-40E5-A10C-A5AAAAF13FFC}" srcOrd="0" destOrd="0" presId="urn:microsoft.com/office/officeart/2005/8/layout/list1"/>
    <dgm:cxn modelId="{C0CFB11B-DA0A-4C4E-ACD9-8E570483BD4D}" type="presParOf" srcId="{89137894-071C-46B5-A4F1-9B2D89E289B8}" destId="{675CB244-7EA5-4B84-B30B-C8B73C94295D}" srcOrd="1" destOrd="0" presId="urn:microsoft.com/office/officeart/2005/8/layout/list1"/>
    <dgm:cxn modelId="{0B95DA5D-6716-48EB-BA2D-934662DF43B2}" type="presParOf" srcId="{994656FC-2FD3-4724-BB60-EA28D3698949}" destId="{BB19EC20-82BC-4BF6-A389-AAD2C58DB84A}" srcOrd="5" destOrd="0" presId="urn:microsoft.com/office/officeart/2005/8/layout/list1"/>
    <dgm:cxn modelId="{2B146DCE-3872-4E32-A604-03F9A4362C8C}" type="presParOf" srcId="{994656FC-2FD3-4724-BB60-EA28D3698949}" destId="{1075DDCA-7F96-4360-A1AF-2E5D4258290B}" srcOrd="6" destOrd="0" presId="urn:microsoft.com/office/officeart/2005/8/layout/list1"/>
    <dgm:cxn modelId="{6E0BA381-A86F-499E-962A-DD844B663B50}" type="presParOf" srcId="{994656FC-2FD3-4724-BB60-EA28D3698949}" destId="{1D1597C0-BF94-4D43-BB9F-F3168B3EE8E3}" srcOrd="7" destOrd="0" presId="urn:microsoft.com/office/officeart/2005/8/layout/list1"/>
    <dgm:cxn modelId="{110F9697-C7BF-462C-B97F-4AC13A153DC0}" type="presParOf" srcId="{994656FC-2FD3-4724-BB60-EA28D3698949}" destId="{06F705F1-A03C-42A0-AD22-132DE146F425}" srcOrd="8" destOrd="0" presId="urn:microsoft.com/office/officeart/2005/8/layout/list1"/>
    <dgm:cxn modelId="{B63DE3F5-0A02-428B-8EB7-EA0672E464E4}" type="presParOf" srcId="{06F705F1-A03C-42A0-AD22-132DE146F425}" destId="{79ABB93C-1FE7-4F33-907D-C4324360E2BF}" srcOrd="0" destOrd="0" presId="urn:microsoft.com/office/officeart/2005/8/layout/list1"/>
    <dgm:cxn modelId="{0F014630-CA38-4ACC-9FA7-164765B301F6}" type="presParOf" srcId="{06F705F1-A03C-42A0-AD22-132DE146F425}" destId="{26A49212-3B2B-44BA-B222-10F55924412C}" srcOrd="1" destOrd="0" presId="urn:microsoft.com/office/officeart/2005/8/layout/list1"/>
    <dgm:cxn modelId="{C9BD9B86-051F-4F2E-8C78-48ED71A76C8F}" type="presParOf" srcId="{994656FC-2FD3-4724-BB60-EA28D3698949}" destId="{09BB455E-E74D-48C4-9E84-335FABBE9313}" srcOrd="9" destOrd="0" presId="urn:microsoft.com/office/officeart/2005/8/layout/list1"/>
    <dgm:cxn modelId="{AFFB219B-FFD6-49FD-A63A-BF462B66114A}" type="presParOf" srcId="{994656FC-2FD3-4724-BB60-EA28D3698949}" destId="{B41030B2-A44C-4E0A-9649-337EF57F3A4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679230-2220-4FEB-80E9-D08A6E8361A7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1DE050-195F-449A-9E98-7796BFB80E33}">
      <dgm:prSet/>
      <dgm:spPr/>
      <dgm:t>
        <a:bodyPr/>
        <a:lstStyle/>
        <a:p>
          <a:r>
            <a:rPr lang="en-US" b="1" dirty="0"/>
            <a:t>Positive and Personal Cultural Identity</a:t>
          </a:r>
          <a:endParaRPr lang="en-US" dirty="0"/>
        </a:p>
      </dgm:t>
    </dgm:pt>
    <dgm:pt modelId="{1D558A32-FE39-442C-A2E0-238D9FEAE80C}" type="parTrans" cxnId="{181F92D8-11D7-4E36-82AA-7239F53C7FA2}">
      <dgm:prSet/>
      <dgm:spPr/>
      <dgm:t>
        <a:bodyPr/>
        <a:lstStyle/>
        <a:p>
          <a:endParaRPr lang="en-US"/>
        </a:p>
      </dgm:t>
    </dgm:pt>
    <dgm:pt modelId="{0908925C-D825-4306-A377-52FA477F9B9D}" type="sibTrans" cxnId="{181F92D8-11D7-4E36-82AA-7239F53C7FA2}">
      <dgm:prSet/>
      <dgm:spPr/>
      <dgm:t>
        <a:bodyPr/>
        <a:lstStyle/>
        <a:p>
          <a:endParaRPr lang="en-US"/>
        </a:p>
      </dgm:t>
    </dgm:pt>
    <dgm:pt modelId="{7C5E3AAA-50E5-4C44-975A-A39827BB765E}">
      <dgm:prSet/>
      <dgm:spPr/>
      <dgm:t>
        <a:bodyPr/>
        <a:lstStyle/>
        <a:p>
          <a:r>
            <a:rPr lang="en-US" dirty="0"/>
            <a:t>What are some aspects that you value about your culture?</a:t>
          </a:r>
        </a:p>
      </dgm:t>
    </dgm:pt>
    <dgm:pt modelId="{5358BA17-C81E-4880-97F3-8BD2F30E997C}" type="parTrans" cxnId="{F772BF1F-3F85-4C61-B494-0CC3B8C7572D}">
      <dgm:prSet/>
      <dgm:spPr/>
      <dgm:t>
        <a:bodyPr/>
        <a:lstStyle/>
        <a:p>
          <a:endParaRPr lang="en-CA"/>
        </a:p>
      </dgm:t>
    </dgm:pt>
    <dgm:pt modelId="{04867064-30F5-4D1A-B6A4-AB549F901122}" type="sibTrans" cxnId="{F772BF1F-3F85-4C61-B494-0CC3B8C7572D}">
      <dgm:prSet/>
      <dgm:spPr/>
      <dgm:t>
        <a:bodyPr/>
        <a:lstStyle/>
        <a:p>
          <a:endParaRPr lang="en-CA"/>
        </a:p>
      </dgm:t>
    </dgm:pt>
    <dgm:pt modelId="{87F86848-FEA8-4EB7-AD98-E69E49380EE5}">
      <dgm:prSet/>
      <dgm:spPr/>
      <dgm:t>
        <a:bodyPr/>
        <a:lstStyle/>
        <a:p>
          <a:r>
            <a:rPr lang="en-US" dirty="0"/>
            <a:t>What are some things about your culture that you would like other people to know?</a:t>
          </a:r>
        </a:p>
      </dgm:t>
    </dgm:pt>
    <dgm:pt modelId="{32FC0678-2DEE-44C5-92F4-5E8ABCFF8EA4}" type="parTrans" cxnId="{48253E74-D4ED-45B0-AB79-2FC04FEB3F45}">
      <dgm:prSet/>
      <dgm:spPr/>
      <dgm:t>
        <a:bodyPr/>
        <a:lstStyle/>
        <a:p>
          <a:endParaRPr lang="en-CA"/>
        </a:p>
      </dgm:t>
    </dgm:pt>
    <dgm:pt modelId="{9FBAACE1-DC0F-4DF9-BC6D-431F082B367B}" type="sibTrans" cxnId="{48253E74-D4ED-45B0-AB79-2FC04FEB3F45}">
      <dgm:prSet/>
      <dgm:spPr/>
      <dgm:t>
        <a:bodyPr/>
        <a:lstStyle/>
        <a:p>
          <a:endParaRPr lang="en-CA"/>
        </a:p>
      </dgm:t>
    </dgm:pt>
    <dgm:pt modelId="{EB6DD0EC-2851-4AAE-8C16-E89214BB7FAF}">
      <dgm:prSet/>
      <dgm:spPr/>
      <dgm:t>
        <a:bodyPr/>
        <a:lstStyle/>
        <a:p>
          <a:r>
            <a:rPr lang="en-US" b="1" dirty="0"/>
            <a:t>Personal Awareness and Responsibility</a:t>
          </a:r>
          <a:endParaRPr lang="en-US" dirty="0"/>
        </a:p>
      </dgm:t>
    </dgm:pt>
    <dgm:pt modelId="{11473823-0D29-4602-9B61-E6CA60A7BBDA}" type="parTrans" cxnId="{560510E8-46A4-4D25-A775-2B6B04E91589}">
      <dgm:prSet/>
      <dgm:spPr/>
      <dgm:t>
        <a:bodyPr/>
        <a:lstStyle/>
        <a:p>
          <a:endParaRPr lang="en-CA"/>
        </a:p>
      </dgm:t>
    </dgm:pt>
    <dgm:pt modelId="{44D5DE37-D5D0-4556-A6F9-79B86B742ED7}" type="sibTrans" cxnId="{560510E8-46A4-4D25-A775-2B6B04E91589}">
      <dgm:prSet/>
      <dgm:spPr/>
      <dgm:t>
        <a:bodyPr/>
        <a:lstStyle/>
        <a:p>
          <a:endParaRPr lang="en-CA"/>
        </a:p>
      </dgm:t>
    </dgm:pt>
    <dgm:pt modelId="{887855F8-E816-4490-A7E0-0D36F2B44048}">
      <dgm:prSet/>
      <dgm:spPr/>
      <dgm:t>
        <a:bodyPr/>
        <a:lstStyle/>
        <a:p>
          <a:r>
            <a:rPr lang="en-US" dirty="0"/>
            <a:t>What do you do to help yourself when you are feeling a bit discouraged about your work / performance?</a:t>
          </a:r>
        </a:p>
      </dgm:t>
    </dgm:pt>
    <dgm:pt modelId="{8EE03DB1-304A-4694-8737-367341DF4A5D}" type="parTrans" cxnId="{7469E058-FF38-4A7F-9794-ED6567C57AA2}">
      <dgm:prSet/>
      <dgm:spPr/>
      <dgm:t>
        <a:bodyPr/>
        <a:lstStyle/>
        <a:p>
          <a:endParaRPr lang="en-CA"/>
        </a:p>
      </dgm:t>
    </dgm:pt>
    <dgm:pt modelId="{50639DC1-4732-4E63-A9E4-4796B8143D42}" type="sibTrans" cxnId="{7469E058-FF38-4A7F-9794-ED6567C57AA2}">
      <dgm:prSet/>
      <dgm:spPr/>
      <dgm:t>
        <a:bodyPr/>
        <a:lstStyle/>
        <a:p>
          <a:endParaRPr lang="en-CA"/>
        </a:p>
      </dgm:t>
    </dgm:pt>
    <dgm:pt modelId="{C145238E-9D7D-4548-9D19-F4389133A8DC}">
      <dgm:prSet/>
      <dgm:spPr/>
      <dgm:t>
        <a:bodyPr/>
        <a:lstStyle/>
        <a:p>
          <a:r>
            <a:rPr lang="en-US" b="1" dirty="0"/>
            <a:t>Social Responsibility</a:t>
          </a:r>
          <a:endParaRPr lang="en-US" dirty="0"/>
        </a:p>
      </dgm:t>
    </dgm:pt>
    <dgm:pt modelId="{60DF92B5-A951-42D5-8104-3DE10A343EF2}" type="parTrans" cxnId="{A9B678E6-5C26-4FEA-A4F9-74E7B4C316AA}">
      <dgm:prSet/>
      <dgm:spPr/>
      <dgm:t>
        <a:bodyPr/>
        <a:lstStyle/>
        <a:p>
          <a:endParaRPr lang="en-CA"/>
        </a:p>
      </dgm:t>
    </dgm:pt>
    <dgm:pt modelId="{27BC04B0-E8CA-4A33-8885-430573890BC3}" type="sibTrans" cxnId="{A9B678E6-5C26-4FEA-A4F9-74E7B4C316AA}">
      <dgm:prSet/>
      <dgm:spPr/>
      <dgm:t>
        <a:bodyPr/>
        <a:lstStyle/>
        <a:p>
          <a:endParaRPr lang="en-CA"/>
        </a:p>
      </dgm:t>
    </dgm:pt>
    <dgm:pt modelId="{D378AEEE-BF6C-4A27-9E7D-BA087516D22D}">
      <dgm:prSet/>
      <dgm:spPr/>
      <dgm:t>
        <a:bodyPr/>
        <a:lstStyle/>
        <a:p>
          <a:r>
            <a:rPr lang="en-US" dirty="0"/>
            <a:t>How do you use words and actions to encourage other students who might be feeling a bit sad or discouraged?</a:t>
          </a:r>
        </a:p>
      </dgm:t>
    </dgm:pt>
    <dgm:pt modelId="{9A7281AB-3A75-4E66-A3E1-4BE5543C92AA}" type="parTrans" cxnId="{F5ED9C28-9A03-4461-84A5-FF67AD176925}">
      <dgm:prSet/>
      <dgm:spPr/>
      <dgm:t>
        <a:bodyPr/>
        <a:lstStyle/>
        <a:p>
          <a:endParaRPr lang="en-CA"/>
        </a:p>
      </dgm:t>
    </dgm:pt>
    <dgm:pt modelId="{2DC5A3BB-B233-4417-BE01-8CCBF02E89DD}" type="sibTrans" cxnId="{F5ED9C28-9A03-4461-84A5-FF67AD176925}">
      <dgm:prSet/>
      <dgm:spPr/>
      <dgm:t>
        <a:bodyPr/>
        <a:lstStyle/>
        <a:p>
          <a:endParaRPr lang="en-CA"/>
        </a:p>
      </dgm:t>
    </dgm:pt>
    <dgm:pt modelId="{A5D817F9-DDEC-4D39-B4E8-A9D50424B1CD}">
      <dgm:prSet/>
      <dgm:spPr/>
      <dgm:t>
        <a:bodyPr/>
        <a:lstStyle/>
        <a:p>
          <a:r>
            <a:rPr lang="en-US" dirty="0"/>
            <a:t>What contribution(s) have you made to your school/community/team that you feel good about?</a:t>
          </a:r>
        </a:p>
      </dgm:t>
    </dgm:pt>
    <dgm:pt modelId="{F0E8FF26-007F-4D71-800F-307F2A84DA14}" type="parTrans" cxnId="{1A3F82AF-5AB6-4C35-A55F-C871D26C067A}">
      <dgm:prSet/>
      <dgm:spPr/>
      <dgm:t>
        <a:bodyPr/>
        <a:lstStyle/>
        <a:p>
          <a:endParaRPr lang="en-CA"/>
        </a:p>
      </dgm:t>
    </dgm:pt>
    <dgm:pt modelId="{8C681951-DB1B-4D99-B6ED-5ADAFF877D9F}" type="sibTrans" cxnId="{1A3F82AF-5AB6-4C35-A55F-C871D26C067A}">
      <dgm:prSet/>
      <dgm:spPr/>
      <dgm:t>
        <a:bodyPr/>
        <a:lstStyle/>
        <a:p>
          <a:endParaRPr lang="en-CA"/>
        </a:p>
      </dgm:t>
    </dgm:pt>
    <dgm:pt modelId="{F221DCC4-8106-436D-83A8-8CFD6A5427DD}" type="pres">
      <dgm:prSet presAssocID="{1A679230-2220-4FEB-80E9-D08A6E8361A7}" presName="linear" presStyleCnt="0">
        <dgm:presLayoutVars>
          <dgm:dir/>
          <dgm:animLvl val="lvl"/>
          <dgm:resizeHandles val="exact"/>
        </dgm:presLayoutVars>
      </dgm:prSet>
      <dgm:spPr/>
    </dgm:pt>
    <dgm:pt modelId="{8BEA6D4A-99E2-4CCC-B6ED-EB81C942CFC6}" type="pres">
      <dgm:prSet presAssocID="{581DE050-195F-449A-9E98-7796BFB80E33}" presName="parentLin" presStyleCnt="0"/>
      <dgm:spPr/>
    </dgm:pt>
    <dgm:pt modelId="{D2EED7E1-0C6E-4E86-A8C1-F9F2B77C342D}" type="pres">
      <dgm:prSet presAssocID="{581DE050-195F-449A-9E98-7796BFB80E33}" presName="parentLeftMargin" presStyleLbl="node1" presStyleIdx="0" presStyleCnt="3"/>
      <dgm:spPr/>
    </dgm:pt>
    <dgm:pt modelId="{4C455CB2-2F7B-4234-ADEA-9EAB8F8B5BB4}" type="pres">
      <dgm:prSet presAssocID="{581DE050-195F-449A-9E98-7796BFB80E3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C619688-1DEF-4A5C-B423-238381BA529B}" type="pres">
      <dgm:prSet presAssocID="{581DE050-195F-449A-9E98-7796BFB80E33}" presName="negativeSpace" presStyleCnt="0"/>
      <dgm:spPr/>
    </dgm:pt>
    <dgm:pt modelId="{996E772E-8DB9-41C9-97C7-D56D61ED659A}" type="pres">
      <dgm:prSet presAssocID="{581DE050-195F-449A-9E98-7796BFB80E33}" presName="childText" presStyleLbl="conFgAcc1" presStyleIdx="0" presStyleCnt="3">
        <dgm:presLayoutVars>
          <dgm:bulletEnabled val="1"/>
        </dgm:presLayoutVars>
      </dgm:prSet>
      <dgm:spPr/>
    </dgm:pt>
    <dgm:pt modelId="{8F0125DB-F86A-4BC3-942F-F81F567B0F3D}" type="pres">
      <dgm:prSet presAssocID="{0908925C-D825-4306-A377-52FA477F9B9D}" presName="spaceBetweenRectangles" presStyleCnt="0"/>
      <dgm:spPr/>
    </dgm:pt>
    <dgm:pt modelId="{20219A58-49FE-4ACA-983F-FE9EC2E44DFD}" type="pres">
      <dgm:prSet presAssocID="{EB6DD0EC-2851-4AAE-8C16-E89214BB7FAF}" presName="parentLin" presStyleCnt="0"/>
      <dgm:spPr/>
    </dgm:pt>
    <dgm:pt modelId="{21D8E8C8-10DC-4ADC-ABEC-83DFE003170F}" type="pres">
      <dgm:prSet presAssocID="{EB6DD0EC-2851-4AAE-8C16-E89214BB7FAF}" presName="parentLeftMargin" presStyleLbl="node1" presStyleIdx="0" presStyleCnt="3"/>
      <dgm:spPr/>
    </dgm:pt>
    <dgm:pt modelId="{AADB8444-F1CB-4958-B3FC-9927CAF1010E}" type="pres">
      <dgm:prSet presAssocID="{EB6DD0EC-2851-4AAE-8C16-E89214BB7FA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63443C7-58DF-46B9-BC13-0E43062C5466}" type="pres">
      <dgm:prSet presAssocID="{EB6DD0EC-2851-4AAE-8C16-E89214BB7FAF}" presName="negativeSpace" presStyleCnt="0"/>
      <dgm:spPr/>
    </dgm:pt>
    <dgm:pt modelId="{C0A85BE5-475F-4D40-9BE5-35835B73F11E}" type="pres">
      <dgm:prSet presAssocID="{EB6DD0EC-2851-4AAE-8C16-E89214BB7FAF}" presName="childText" presStyleLbl="conFgAcc1" presStyleIdx="1" presStyleCnt="3">
        <dgm:presLayoutVars>
          <dgm:bulletEnabled val="1"/>
        </dgm:presLayoutVars>
      </dgm:prSet>
      <dgm:spPr/>
    </dgm:pt>
    <dgm:pt modelId="{C626EA96-269B-4B2B-944E-1C9873FD8F64}" type="pres">
      <dgm:prSet presAssocID="{44D5DE37-D5D0-4556-A6F9-79B86B742ED7}" presName="spaceBetweenRectangles" presStyleCnt="0"/>
      <dgm:spPr/>
    </dgm:pt>
    <dgm:pt modelId="{9C1E9EFB-B90C-45BF-8FF0-18030E89FD29}" type="pres">
      <dgm:prSet presAssocID="{C145238E-9D7D-4548-9D19-F4389133A8DC}" presName="parentLin" presStyleCnt="0"/>
      <dgm:spPr/>
    </dgm:pt>
    <dgm:pt modelId="{C9AF4421-46A3-4AF6-8F01-3BDE5847015E}" type="pres">
      <dgm:prSet presAssocID="{C145238E-9D7D-4548-9D19-F4389133A8DC}" presName="parentLeftMargin" presStyleLbl="node1" presStyleIdx="1" presStyleCnt="3"/>
      <dgm:spPr/>
    </dgm:pt>
    <dgm:pt modelId="{841D6872-B72C-489C-8ED2-189F24EEA390}" type="pres">
      <dgm:prSet presAssocID="{C145238E-9D7D-4548-9D19-F4389133A8D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9BBA684-84C6-42C9-B84F-A25DF821A068}" type="pres">
      <dgm:prSet presAssocID="{C145238E-9D7D-4548-9D19-F4389133A8DC}" presName="negativeSpace" presStyleCnt="0"/>
      <dgm:spPr/>
    </dgm:pt>
    <dgm:pt modelId="{EAE8FE36-0337-466E-9589-32AD19128A2E}" type="pres">
      <dgm:prSet presAssocID="{C145238E-9D7D-4548-9D19-F4389133A8D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956E414-9542-4B16-A2C0-A7A190148625}" type="presOf" srcId="{581DE050-195F-449A-9E98-7796BFB80E33}" destId="{4C455CB2-2F7B-4234-ADEA-9EAB8F8B5BB4}" srcOrd="1" destOrd="0" presId="urn:microsoft.com/office/officeart/2005/8/layout/list1"/>
    <dgm:cxn modelId="{F772BF1F-3F85-4C61-B494-0CC3B8C7572D}" srcId="{581DE050-195F-449A-9E98-7796BFB80E33}" destId="{7C5E3AAA-50E5-4C44-975A-A39827BB765E}" srcOrd="0" destOrd="0" parTransId="{5358BA17-C81E-4880-97F3-8BD2F30E997C}" sibTransId="{04867064-30F5-4D1A-B6A4-AB549F901122}"/>
    <dgm:cxn modelId="{51102226-EAF9-427A-847A-8CEB81DC4EBF}" type="presOf" srcId="{EB6DD0EC-2851-4AAE-8C16-E89214BB7FAF}" destId="{21D8E8C8-10DC-4ADC-ABEC-83DFE003170F}" srcOrd="0" destOrd="0" presId="urn:microsoft.com/office/officeart/2005/8/layout/list1"/>
    <dgm:cxn modelId="{F5ED9C28-9A03-4461-84A5-FF67AD176925}" srcId="{C145238E-9D7D-4548-9D19-F4389133A8DC}" destId="{D378AEEE-BF6C-4A27-9E7D-BA087516D22D}" srcOrd="0" destOrd="0" parTransId="{9A7281AB-3A75-4E66-A3E1-4BE5543C92AA}" sibTransId="{2DC5A3BB-B233-4417-BE01-8CCBF02E89DD}"/>
    <dgm:cxn modelId="{89790C35-EB0E-472B-857C-DAA1DE1D6B24}" type="presOf" srcId="{D378AEEE-BF6C-4A27-9E7D-BA087516D22D}" destId="{EAE8FE36-0337-466E-9589-32AD19128A2E}" srcOrd="0" destOrd="0" presId="urn:microsoft.com/office/officeart/2005/8/layout/list1"/>
    <dgm:cxn modelId="{AA7C3D73-FB9F-42E3-B265-C5CCD47C111B}" type="presOf" srcId="{C145238E-9D7D-4548-9D19-F4389133A8DC}" destId="{C9AF4421-46A3-4AF6-8F01-3BDE5847015E}" srcOrd="0" destOrd="0" presId="urn:microsoft.com/office/officeart/2005/8/layout/list1"/>
    <dgm:cxn modelId="{48253E74-D4ED-45B0-AB79-2FC04FEB3F45}" srcId="{581DE050-195F-449A-9E98-7796BFB80E33}" destId="{87F86848-FEA8-4EB7-AD98-E69E49380EE5}" srcOrd="1" destOrd="0" parTransId="{32FC0678-2DEE-44C5-92F4-5E8ABCFF8EA4}" sibTransId="{9FBAACE1-DC0F-4DF9-BC6D-431F082B367B}"/>
    <dgm:cxn modelId="{7469E058-FF38-4A7F-9794-ED6567C57AA2}" srcId="{EB6DD0EC-2851-4AAE-8C16-E89214BB7FAF}" destId="{887855F8-E816-4490-A7E0-0D36F2B44048}" srcOrd="0" destOrd="0" parTransId="{8EE03DB1-304A-4694-8737-367341DF4A5D}" sibTransId="{50639DC1-4732-4E63-A9E4-4796B8143D42}"/>
    <dgm:cxn modelId="{DF3A697C-407F-4090-B4BE-44E99EB1677C}" type="presOf" srcId="{EB6DD0EC-2851-4AAE-8C16-E89214BB7FAF}" destId="{AADB8444-F1CB-4958-B3FC-9927CAF1010E}" srcOrd="1" destOrd="0" presId="urn:microsoft.com/office/officeart/2005/8/layout/list1"/>
    <dgm:cxn modelId="{AB89688F-F763-416E-85B0-5242B33FD775}" type="presOf" srcId="{A5D817F9-DDEC-4D39-B4E8-A9D50424B1CD}" destId="{EAE8FE36-0337-466E-9589-32AD19128A2E}" srcOrd="0" destOrd="1" presId="urn:microsoft.com/office/officeart/2005/8/layout/list1"/>
    <dgm:cxn modelId="{7FEF2A9D-3001-4511-91B5-6EBD5AA0B414}" type="presOf" srcId="{581DE050-195F-449A-9E98-7796BFB80E33}" destId="{D2EED7E1-0C6E-4E86-A8C1-F9F2B77C342D}" srcOrd="0" destOrd="0" presId="urn:microsoft.com/office/officeart/2005/8/layout/list1"/>
    <dgm:cxn modelId="{58AB48A1-850D-4D1A-8D0B-66F1FF9424F3}" type="presOf" srcId="{1A679230-2220-4FEB-80E9-D08A6E8361A7}" destId="{F221DCC4-8106-436D-83A8-8CFD6A5427DD}" srcOrd="0" destOrd="0" presId="urn:microsoft.com/office/officeart/2005/8/layout/list1"/>
    <dgm:cxn modelId="{1A3F82AF-5AB6-4C35-A55F-C871D26C067A}" srcId="{C145238E-9D7D-4548-9D19-F4389133A8DC}" destId="{A5D817F9-DDEC-4D39-B4E8-A9D50424B1CD}" srcOrd="1" destOrd="0" parTransId="{F0E8FF26-007F-4D71-800F-307F2A84DA14}" sibTransId="{8C681951-DB1B-4D99-B6ED-5ADAFF877D9F}"/>
    <dgm:cxn modelId="{0AA4A0B9-2D92-4F26-91B9-F94961E15AEC}" type="presOf" srcId="{7C5E3AAA-50E5-4C44-975A-A39827BB765E}" destId="{996E772E-8DB9-41C9-97C7-D56D61ED659A}" srcOrd="0" destOrd="0" presId="urn:microsoft.com/office/officeart/2005/8/layout/list1"/>
    <dgm:cxn modelId="{ECD7CEC9-F9C4-4CD3-AB17-9E481D1B4D0D}" type="presOf" srcId="{87F86848-FEA8-4EB7-AD98-E69E49380EE5}" destId="{996E772E-8DB9-41C9-97C7-D56D61ED659A}" srcOrd="0" destOrd="1" presId="urn:microsoft.com/office/officeart/2005/8/layout/list1"/>
    <dgm:cxn modelId="{181F92D8-11D7-4E36-82AA-7239F53C7FA2}" srcId="{1A679230-2220-4FEB-80E9-D08A6E8361A7}" destId="{581DE050-195F-449A-9E98-7796BFB80E33}" srcOrd="0" destOrd="0" parTransId="{1D558A32-FE39-442C-A2E0-238D9FEAE80C}" sibTransId="{0908925C-D825-4306-A377-52FA477F9B9D}"/>
    <dgm:cxn modelId="{F7B1B6D8-C9A3-42BB-8A2B-6EE760D76981}" type="presOf" srcId="{C145238E-9D7D-4548-9D19-F4389133A8DC}" destId="{841D6872-B72C-489C-8ED2-189F24EEA390}" srcOrd="1" destOrd="0" presId="urn:microsoft.com/office/officeart/2005/8/layout/list1"/>
    <dgm:cxn modelId="{A9B678E6-5C26-4FEA-A4F9-74E7B4C316AA}" srcId="{1A679230-2220-4FEB-80E9-D08A6E8361A7}" destId="{C145238E-9D7D-4548-9D19-F4389133A8DC}" srcOrd="2" destOrd="0" parTransId="{60DF92B5-A951-42D5-8104-3DE10A343EF2}" sibTransId="{27BC04B0-E8CA-4A33-8885-430573890BC3}"/>
    <dgm:cxn modelId="{560510E8-46A4-4D25-A775-2B6B04E91589}" srcId="{1A679230-2220-4FEB-80E9-D08A6E8361A7}" destId="{EB6DD0EC-2851-4AAE-8C16-E89214BB7FAF}" srcOrd="1" destOrd="0" parTransId="{11473823-0D29-4602-9B61-E6CA60A7BBDA}" sibTransId="{44D5DE37-D5D0-4556-A6F9-79B86B742ED7}"/>
    <dgm:cxn modelId="{190D89E8-2521-4895-B334-1855E235BF04}" type="presOf" srcId="{887855F8-E816-4490-A7E0-0D36F2B44048}" destId="{C0A85BE5-475F-4D40-9BE5-35835B73F11E}" srcOrd="0" destOrd="0" presId="urn:microsoft.com/office/officeart/2005/8/layout/list1"/>
    <dgm:cxn modelId="{2B307AB1-FA9E-4D27-B96C-C4703F78EC52}" type="presParOf" srcId="{F221DCC4-8106-436D-83A8-8CFD6A5427DD}" destId="{8BEA6D4A-99E2-4CCC-B6ED-EB81C942CFC6}" srcOrd="0" destOrd="0" presId="urn:microsoft.com/office/officeart/2005/8/layout/list1"/>
    <dgm:cxn modelId="{44D15E03-2537-4DF2-8BDD-C5B914FFE77E}" type="presParOf" srcId="{8BEA6D4A-99E2-4CCC-B6ED-EB81C942CFC6}" destId="{D2EED7E1-0C6E-4E86-A8C1-F9F2B77C342D}" srcOrd="0" destOrd="0" presId="urn:microsoft.com/office/officeart/2005/8/layout/list1"/>
    <dgm:cxn modelId="{45C8609E-76BE-464C-A3B9-66A8CC502D5E}" type="presParOf" srcId="{8BEA6D4A-99E2-4CCC-B6ED-EB81C942CFC6}" destId="{4C455CB2-2F7B-4234-ADEA-9EAB8F8B5BB4}" srcOrd="1" destOrd="0" presId="urn:microsoft.com/office/officeart/2005/8/layout/list1"/>
    <dgm:cxn modelId="{1F7DF84F-094A-462B-A3BE-2693DC24FF0A}" type="presParOf" srcId="{F221DCC4-8106-436D-83A8-8CFD6A5427DD}" destId="{6C619688-1DEF-4A5C-B423-238381BA529B}" srcOrd="1" destOrd="0" presId="urn:microsoft.com/office/officeart/2005/8/layout/list1"/>
    <dgm:cxn modelId="{B577F99A-C4F4-4721-80BD-BD64F8F57519}" type="presParOf" srcId="{F221DCC4-8106-436D-83A8-8CFD6A5427DD}" destId="{996E772E-8DB9-41C9-97C7-D56D61ED659A}" srcOrd="2" destOrd="0" presId="urn:microsoft.com/office/officeart/2005/8/layout/list1"/>
    <dgm:cxn modelId="{966D836D-B18F-40AC-A168-AF012FB88E77}" type="presParOf" srcId="{F221DCC4-8106-436D-83A8-8CFD6A5427DD}" destId="{8F0125DB-F86A-4BC3-942F-F81F567B0F3D}" srcOrd="3" destOrd="0" presId="urn:microsoft.com/office/officeart/2005/8/layout/list1"/>
    <dgm:cxn modelId="{221D418E-E881-42C2-9609-006F0023EAF0}" type="presParOf" srcId="{F221DCC4-8106-436D-83A8-8CFD6A5427DD}" destId="{20219A58-49FE-4ACA-983F-FE9EC2E44DFD}" srcOrd="4" destOrd="0" presId="urn:microsoft.com/office/officeart/2005/8/layout/list1"/>
    <dgm:cxn modelId="{3DDF7B0B-6CCB-44FE-9D49-1663A1EE7404}" type="presParOf" srcId="{20219A58-49FE-4ACA-983F-FE9EC2E44DFD}" destId="{21D8E8C8-10DC-4ADC-ABEC-83DFE003170F}" srcOrd="0" destOrd="0" presId="urn:microsoft.com/office/officeart/2005/8/layout/list1"/>
    <dgm:cxn modelId="{8BCB36CC-3A20-4B1C-AE80-D9006766EF0F}" type="presParOf" srcId="{20219A58-49FE-4ACA-983F-FE9EC2E44DFD}" destId="{AADB8444-F1CB-4958-B3FC-9927CAF1010E}" srcOrd="1" destOrd="0" presId="urn:microsoft.com/office/officeart/2005/8/layout/list1"/>
    <dgm:cxn modelId="{30D1AD7D-CF1E-44FA-8C3D-87CBA685AF14}" type="presParOf" srcId="{F221DCC4-8106-436D-83A8-8CFD6A5427DD}" destId="{763443C7-58DF-46B9-BC13-0E43062C5466}" srcOrd="5" destOrd="0" presId="urn:microsoft.com/office/officeart/2005/8/layout/list1"/>
    <dgm:cxn modelId="{959C49A7-8C18-40D6-A29A-3905751169E4}" type="presParOf" srcId="{F221DCC4-8106-436D-83A8-8CFD6A5427DD}" destId="{C0A85BE5-475F-4D40-9BE5-35835B73F11E}" srcOrd="6" destOrd="0" presId="urn:microsoft.com/office/officeart/2005/8/layout/list1"/>
    <dgm:cxn modelId="{13B45FDC-26B1-4D46-931F-22FE45BCC7F9}" type="presParOf" srcId="{F221DCC4-8106-436D-83A8-8CFD6A5427DD}" destId="{C626EA96-269B-4B2B-944E-1C9873FD8F64}" srcOrd="7" destOrd="0" presId="urn:microsoft.com/office/officeart/2005/8/layout/list1"/>
    <dgm:cxn modelId="{BC1E87E3-44F9-4558-B171-209E20B2102D}" type="presParOf" srcId="{F221DCC4-8106-436D-83A8-8CFD6A5427DD}" destId="{9C1E9EFB-B90C-45BF-8FF0-18030E89FD29}" srcOrd="8" destOrd="0" presId="urn:microsoft.com/office/officeart/2005/8/layout/list1"/>
    <dgm:cxn modelId="{8BD6EFE9-5905-402E-849A-6F881C7B796F}" type="presParOf" srcId="{9C1E9EFB-B90C-45BF-8FF0-18030E89FD29}" destId="{C9AF4421-46A3-4AF6-8F01-3BDE5847015E}" srcOrd="0" destOrd="0" presId="urn:microsoft.com/office/officeart/2005/8/layout/list1"/>
    <dgm:cxn modelId="{CFF13D40-92F1-433C-B699-A514CE0C408E}" type="presParOf" srcId="{9C1E9EFB-B90C-45BF-8FF0-18030E89FD29}" destId="{841D6872-B72C-489C-8ED2-189F24EEA390}" srcOrd="1" destOrd="0" presId="urn:microsoft.com/office/officeart/2005/8/layout/list1"/>
    <dgm:cxn modelId="{74A1E704-86E2-472D-93F2-DC7096BC8A42}" type="presParOf" srcId="{F221DCC4-8106-436D-83A8-8CFD6A5427DD}" destId="{99BBA684-84C6-42C9-B84F-A25DF821A068}" srcOrd="9" destOrd="0" presId="urn:microsoft.com/office/officeart/2005/8/layout/list1"/>
    <dgm:cxn modelId="{B733A518-DD00-45AC-9220-A8697E51C903}" type="presParOf" srcId="{F221DCC4-8106-436D-83A8-8CFD6A5427DD}" destId="{EAE8FE36-0337-466E-9589-32AD19128A2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2F6FA-BE85-43A2-8F0A-E79C669C1A3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4EEB671-BB03-4D33-8F6D-0EE8C8F7732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Photo essays or vlogs</a:t>
          </a:r>
        </a:p>
      </dgm:t>
    </dgm:pt>
    <dgm:pt modelId="{9232DAA0-FC13-476A-B67B-25FCF78AD83D}" type="parTrans" cxnId="{408BFCA4-BED2-4E4B-9951-E11D7D177BFF}">
      <dgm:prSet/>
      <dgm:spPr/>
      <dgm:t>
        <a:bodyPr/>
        <a:lstStyle/>
        <a:p>
          <a:endParaRPr lang="en-US"/>
        </a:p>
      </dgm:t>
    </dgm:pt>
    <dgm:pt modelId="{71A78B88-3805-4665-AA45-E0A6B1ED2C08}" type="sibTrans" cxnId="{408BFCA4-BED2-4E4B-9951-E11D7D177BFF}">
      <dgm:prSet/>
      <dgm:spPr/>
      <dgm:t>
        <a:bodyPr/>
        <a:lstStyle/>
        <a:p>
          <a:endParaRPr lang="en-US"/>
        </a:p>
      </dgm:t>
    </dgm:pt>
    <dgm:pt modelId="{0A3193EA-45C6-4E63-9747-8F944BEC2A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Blog posts</a:t>
          </a:r>
        </a:p>
      </dgm:t>
    </dgm:pt>
    <dgm:pt modelId="{128F9882-F09C-4ED8-A23F-204387BAD894}" type="parTrans" cxnId="{B3EF8D36-17EF-459A-B4EA-35FABAAECC95}">
      <dgm:prSet/>
      <dgm:spPr/>
      <dgm:t>
        <a:bodyPr/>
        <a:lstStyle/>
        <a:p>
          <a:endParaRPr lang="en-US"/>
        </a:p>
      </dgm:t>
    </dgm:pt>
    <dgm:pt modelId="{93225CB9-95A3-4BEE-B026-2C9B799058AA}" type="sibTrans" cxnId="{B3EF8D36-17EF-459A-B4EA-35FABAAECC95}">
      <dgm:prSet/>
      <dgm:spPr/>
      <dgm:t>
        <a:bodyPr/>
        <a:lstStyle/>
        <a:p>
          <a:endParaRPr lang="en-US"/>
        </a:p>
      </dgm:t>
    </dgm:pt>
    <dgm:pt modelId="{39ABEE33-61AD-427E-A616-2FD408CACBA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Illustrations and art work</a:t>
          </a:r>
        </a:p>
      </dgm:t>
    </dgm:pt>
    <dgm:pt modelId="{6CC6A200-2444-4DA6-A220-AEDB502A269A}" type="parTrans" cxnId="{915A58D7-B5D3-4A9F-B58F-DC7B76B40EAE}">
      <dgm:prSet/>
      <dgm:spPr/>
      <dgm:t>
        <a:bodyPr/>
        <a:lstStyle/>
        <a:p>
          <a:endParaRPr lang="en-US"/>
        </a:p>
      </dgm:t>
    </dgm:pt>
    <dgm:pt modelId="{AC807DE0-C31F-4A20-9D7A-B86AE8F78B6B}" type="sibTrans" cxnId="{915A58D7-B5D3-4A9F-B58F-DC7B76B40EAE}">
      <dgm:prSet/>
      <dgm:spPr/>
      <dgm:t>
        <a:bodyPr/>
        <a:lstStyle/>
        <a:p>
          <a:endParaRPr lang="en-US"/>
        </a:p>
      </dgm:t>
    </dgm:pt>
    <dgm:pt modelId="{A8795F4B-A922-44FA-A518-FE10EC336FE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Interviews (written or oral)</a:t>
          </a:r>
        </a:p>
      </dgm:t>
    </dgm:pt>
    <dgm:pt modelId="{22919587-081F-4D33-A117-F7C13234F0B5}" type="parTrans" cxnId="{26CD948A-6AB1-4E03-92D6-33C3FD2D0271}">
      <dgm:prSet/>
      <dgm:spPr/>
      <dgm:t>
        <a:bodyPr/>
        <a:lstStyle/>
        <a:p>
          <a:endParaRPr lang="en-US"/>
        </a:p>
      </dgm:t>
    </dgm:pt>
    <dgm:pt modelId="{4B7EA4F1-D7F0-49EB-9612-3DF9FA141ABA}" type="sibTrans" cxnId="{26CD948A-6AB1-4E03-92D6-33C3FD2D0271}">
      <dgm:prSet/>
      <dgm:spPr/>
      <dgm:t>
        <a:bodyPr/>
        <a:lstStyle/>
        <a:p>
          <a:endParaRPr lang="en-US"/>
        </a:p>
      </dgm:t>
    </dgm:pt>
    <dgm:pt modelId="{F163084F-FB82-41FF-BD47-6BA35DC1890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Mind maps or other graphic organizers</a:t>
          </a:r>
        </a:p>
      </dgm:t>
    </dgm:pt>
    <dgm:pt modelId="{B5323228-970C-469B-AFCC-DDB98FFD5E39}" type="parTrans" cxnId="{B0A36900-78C0-4ECE-83B6-F2F5FB67FA9D}">
      <dgm:prSet/>
      <dgm:spPr/>
      <dgm:t>
        <a:bodyPr/>
        <a:lstStyle/>
        <a:p>
          <a:endParaRPr lang="en-US"/>
        </a:p>
      </dgm:t>
    </dgm:pt>
    <dgm:pt modelId="{ED317B03-0FBD-4FF2-A9FF-9787411F4B09}" type="sibTrans" cxnId="{B0A36900-78C0-4ECE-83B6-F2F5FB67FA9D}">
      <dgm:prSet/>
      <dgm:spPr/>
      <dgm:t>
        <a:bodyPr/>
        <a:lstStyle/>
        <a:p>
          <a:endParaRPr lang="en-US"/>
        </a:p>
      </dgm:t>
    </dgm:pt>
    <dgm:pt modelId="{F9D3BE25-7364-44C3-89E7-5B7879354D6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Word cloud</a:t>
          </a:r>
        </a:p>
      </dgm:t>
    </dgm:pt>
    <dgm:pt modelId="{2266FE4A-C5FC-48E6-983E-028F2A7CA448}" type="parTrans" cxnId="{0B16BCFC-7C6F-4609-9B32-CDE93FDE9840}">
      <dgm:prSet/>
      <dgm:spPr/>
      <dgm:t>
        <a:bodyPr/>
        <a:lstStyle/>
        <a:p>
          <a:endParaRPr lang="en-CA"/>
        </a:p>
      </dgm:t>
    </dgm:pt>
    <dgm:pt modelId="{A025D72D-EC55-4EF3-BB26-7225DA877A40}" type="sibTrans" cxnId="{0B16BCFC-7C6F-4609-9B32-CDE93FDE9840}">
      <dgm:prSet/>
      <dgm:spPr/>
      <dgm:t>
        <a:bodyPr/>
        <a:lstStyle/>
        <a:p>
          <a:endParaRPr lang="en-CA"/>
        </a:p>
      </dgm:t>
    </dgm:pt>
    <dgm:pt modelId="{62202D4F-1025-487E-BE9E-BFA87085D22B}" type="pres">
      <dgm:prSet presAssocID="{1462F6FA-BE85-43A2-8F0A-E79C669C1A38}" presName="root" presStyleCnt="0">
        <dgm:presLayoutVars>
          <dgm:dir/>
          <dgm:resizeHandles val="exact"/>
        </dgm:presLayoutVars>
      </dgm:prSet>
      <dgm:spPr/>
    </dgm:pt>
    <dgm:pt modelId="{D2BD686D-52AD-4348-A567-C6D3DFF177B6}" type="pres">
      <dgm:prSet presAssocID="{44EEB671-BB03-4D33-8F6D-0EE8C8F77321}" presName="compNode" presStyleCnt="0"/>
      <dgm:spPr/>
    </dgm:pt>
    <dgm:pt modelId="{729F4724-C2D9-4FBB-B7F2-0483FBD0D2A9}" type="pres">
      <dgm:prSet presAssocID="{44EEB671-BB03-4D33-8F6D-0EE8C8F77321}" presName="bgRect" presStyleLbl="bgShp" presStyleIdx="0" presStyleCnt="6"/>
      <dgm:spPr/>
    </dgm:pt>
    <dgm:pt modelId="{4F20555B-49F7-4612-8ABC-97F56935E323}" type="pres">
      <dgm:prSet presAssocID="{44EEB671-BB03-4D33-8F6D-0EE8C8F7732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age"/>
        </a:ext>
      </dgm:extLst>
    </dgm:pt>
    <dgm:pt modelId="{20BE100D-BD34-464E-8E23-87C41246A799}" type="pres">
      <dgm:prSet presAssocID="{44EEB671-BB03-4D33-8F6D-0EE8C8F77321}" presName="spaceRect" presStyleCnt="0"/>
      <dgm:spPr/>
    </dgm:pt>
    <dgm:pt modelId="{221806B9-285D-4659-912D-DD949C129BCF}" type="pres">
      <dgm:prSet presAssocID="{44EEB671-BB03-4D33-8F6D-0EE8C8F77321}" presName="parTx" presStyleLbl="revTx" presStyleIdx="0" presStyleCnt="6">
        <dgm:presLayoutVars>
          <dgm:chMax val="0"/>
          <dgm:chPref val="0"/>
        </dgm:presLayoutVars>
      </dgm:prSet>
      <dgm:spPr/>
    </dgm:pt>
    <dgm:pt modelId="{C75594D2-54A7-43F4-AEDA-9D2A08458FDE}" type="pres">
      <dgm:prSet presAssocID="{71A78B88-3805-4665-AA45-E0A6B1ED2C08}" presName="sibTrans" presStyleCnt="0"/>
      <dgm:spPr/>
    </dgm:pt>
    <dgm:pt modelId="{B761819B-47B3-46B8-990C-66587176D2C8}" type="pres">
      <dgm:prSet presAssocID="{0A3193EA-45C6-4E63-9747-8F944BEC2AC0}" presName="compNode" presStyleCnt="0"/>
      <dgm:spPr/>
    </dgm:pt>
    <dgm:pt modelId="{0DE0CE23-7C95-4581-A38F-3782492EF488}" type="pres">
      <dgm:prSet presAssocID="{0A3193EA-45C6-4E63-9747-8F944BEC2AC0}" presName="bgRect" presStyleLbl="bgShp" presStyleIdx="1" presStyleCnt="6"/>
      <dgm:spPr/>
    </dgm:pt>
    <dgm:pt modelId="{C3F7B7BB-EB64-42D0-A762-FD5786092BE8}" type="pres">
      <dgm:prSet presAssocID="{0A3193EA-45C6-4E63-9747-8F944BEC2AC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5160AD1F-97E3-4B48-A36F-24B15534D4EA}" type="pres">
      <dgm:prSet presAssocID="{0A3193EA-45C6-4E63-9747-8F944BEC2AC0}" presName="spaceRect" presStyleCnt="0"/>
      <dgm:spPr/>
    </dgm:pt>
    <dgm:pt modelId="{C025D34F-65AA-45C4-8613-AFEFC54EF6F2}" type="pres">
      <dgm:prSet presAssocID="{0A3193EA-45C6-4E63-9747-8F944BEC2AC0}" presName="parTx" presStyleLbl="revTx" presStyleIdx="1" presStyleCnt="6">
        <dgm:presLayoutVars>
          <dgm:chMax val="0"/>
          <dgm:chPref val="0"/>
        </dgm:presLayoutVars>
      </dgm:prSet>
      <dgm:spPr/>
    </dgm:pt>
    <dgm:pt modelId="{5CDC38A9-BAFE-46ED-B0D4-92DE456671A6}" type="pres">
      <dgm:prSet presAssocID="{93225CB9-95A3-4BEE-B026-2C9B799058AA}" presName="sibTrans" presStyleCnt="0"/>
      <dgm:spPr/>
    </dgm:pt>
    <dgm:pt modelId="{2A94E700-3861-4BBD-AEAE-D241E1695F0D}" type="pres">
      <dgm:prSet presAssocID="{39ABEE33-61AD-427E-A616-2FD408CACBAB}" presName="compNode" presStyleCnt="0"/>
      <dgm:spPr/>
    </dgm:pt>
    <dgm:pt modelId="{6A0B48B8-2A25-48EB-BD53-C55A952F0928}" type="pres">
      <dgm:prSet presAssocID="{39ABEE33-61AD-427E-A616-2FD408CACBAB}" presName="bgRect" presStyleLbl="bgShp" presStyleIdx="2" presStyleCnt="6"/>
      <dgm:spPr/>
    </dgm:pt>
    <dgm:pt modelId="{0D462CFF-3295-47F1-A445-AF13AA4B26B0}" type="pres">
      <dgm:prSet presAssocID="{39ABEE33-61AD-427E-A616-2FD408CACBA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DA517A91-9C2D-49C2-86DA-EAB7CCEB8CA5}" type="pres">
      <dgm:prSet presAssocID="{39ABEE33-61AD-427E-A616-2FD408CACBAB}" presName="spaceRect" presStyleCnt="0"/>
      <dgm:spPr/>
    </dgm:pt>
    <dgm:pt modelId="{42264DA9-3BC3-4908-876B-F2B1E39400F7}" type="pres">
      <dgm:prSet presAssocID="{39ABEE33-61AD-427E-A616-2FD408CACBAB}" presName="parTx" presStyleLbl="revTx" presStyleIdx="2" presStyleCnt="6">
        <dgm:presLayoutVars>
          <dgm:chMax val="0"/>
          <dgm:chPref val="0"/>
        </dgm:presLayoutVars>
      </dgm:prSet>
      <dgm:spPr/>
    </dgm:pt>
    <dgm:pt modelId="{302A7A91-249B-41E9-8FE3-924D8B3CC09B}" type="pres">
      <dgm:prSet presAssocID="{AC807DE0-C31F-4A20-9D7A-B86AE8F78B6B}" presName="sibTrans" presStyleCnt="0"/>
      <dgm:spPr/>
    </dgm:pt>
    <dgm:pt modelId="{99653D2D-34A7-4C47-A7ED-7E367AC4D465}" type="pres">
      <dgm:prSet presAssocID="{A8795F4B-A922-44FA-A518-FE10EC336FEB}" presName="compNode" presStyleCnt="0"/>
      <dgm:spPr/>
    </dgm:pt>
    <dgm:pt modelId="{9A0E4737-720B-44C4-B57E-65EE3C17F69D}" type="pres">
      <dgm:prSet presAssocID="{A8795F4B-A922-44FA-A518-FE10EC336FEB}" presName="bgRect" presStyleLbl="bgShp" presStyleIdx="3" presStyleCnt="6"/>
      <dgm:spPr/>
    </dgm:pt>
    <dgm:pt modelId="{EEC869D5-EDCF-4803-845A-854ED042424E}" type="pres">
      <dgm:prSet presAssocID="{A8795F4B-A922-44FA-A518-FE10EC336FEB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F4315713-6744-4E79-93F2-CEF6F8CE7D78}" type="pres">
      <dgm:prSet presAssocID="{A8795F4B-A922-44FA-A518-FE10EC336FEB}" presName="spaceRect" presStyleCnt="0"/>
      <dgm:spPr/>
    </dgm:pt>
    <dgm:pt modelId="{24D1679F-945B-428A-A003-A51EC9CF04A9}" type="pres">
      <dgm:prSet presAssocID="{A8795F4B-A922-44FA-A518-FE10EC336FEB}" presName="parTx" presStyleLbl="revTx" presStyleIdx="3" presStyleCnt="6">
        <dgm:presLayoutVars>
          <dgm:chMax val="0"/>
          <dgm:chPref val="0"/>
        </dgm:presLayoutVars>
      </dgm:prSet>
      <dgm:spPr/>
    </dgm:pt>
    <dgm:pt modelId="{E99C268A-42FF-4A76-9A86-714D7E37E90F}" type="pres">
      <dgm:prSet presAssocID="{4B7EA4F1-D7F0-49EB-9612-3DF9FA141ABA}" presName="sibTrans" presStyleCnt="0"/>
      <dgm:spPr/>
    </dgm:pt>
    <dgm:pt modelId="{3BB287F3-7E40-4C15-95C9-707D4D25972B}" type="pres">
      <dgm:prSet presAssocID="{F163084F-FB82-41FF-BD47-6BA35DC18901}" presName="compNode" presStyleCnt="0"/>
      <dgm:spPr/>
    </dgm:pt>
    <dgm:pt modelId="{3A59FEA9-2162-4CA6-A919-4D2CCB22C732}" type="pres">
      <dgm:prSet presAssocID="{F163084F-FB82-41FF-BD47-6BA35DC18901}" presName="bgRect" presStyleLbl="bgShp" presStyleIdx="4" presStyleCnt="6"/>
      <dgm:spPr/>
    </dgm:pt>
    <dgm:pt modelId="{748718A9-DC2A-463A-8BF7-00782021E79D}" type="pres">
      <dgm:prSet presAssocID="{F163084F-FB82-41FF-BD47-6BA35DC18901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4B290A6-9F8B-4399-978B-4D2BEFF3936E}" type="pres">
      <dgm:prSet presAssocID="{F163084F-FB82-41FF-BD47-6BA35DC18901}" presName="spaceRect" presStyleCnt="0"/>
      <dgm:spPr/>
    </dgm:pt>
    <dgm:pt modelId="{08D35B5D-6030-416A-8CC6-70F0FD9B4E34}" type="pres">
      <dgm:prSet presAssocID="{F163084F-FB82-41FF-BD47-6BA35DC18901}" presName="parTx" presStyleLbl="revTx" presStyleIdx="4" presStyleCnt="6">
        <dgm:presLayoutVars>
          <dgm:chMax val="0"/>
          <dgm:chPref val="0"/>
        </dgm:presLayoutVars>
      </dgm:prSet>
      <dgm:spPr/>
    </dgm:pt>
    <dgm:pt modelId="{1698993A-314B-4B54-AEEB-DE600BB37453}" type="pres">
      <dgm:prSet presAssocID="{ED317B03-0FBD-4FF2-A9FF-9787411F4B09}" presName="sibTrans" presStyleCnt="0"/>
      <dgm:spPr/>
    </dgm:pt>
    <dgm:pt modelId="{A983C9EE-0F10-4153-86CF-3D83A7DA83C6}" type="pres">
      <dgm:prSet presAssocID="{F9D3BE25-7364-44C3-89E7-5B7879354D64}" presName="compNode" presStyleCnt="0"/>
      <dgm:spPr/>
    </dgm:pt>
    <dgm:pt modelId="{7C9FB35A-7B1F-4753-9A6C-2D7DF6920246}" type="pres">
      <dgm:prSet presAssocID="{F9D3BE25-7364-44C3-89E7-5B7879354D64}" presName="bgRect" presStyleLbl="bgShp" presStyleIdx="5" presStyleCnt="6"/>
      <dgm:spPr/>
    </dgm:pt>
    <dgm:pt modelId="{4DA26D44-6B1C-4DB0-904E-4B16505FC1B0}" type="pres">
      <dgm:prSet presAssocID="{F9D3BE25-7364-44C3-89E7-5B7879354D6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"/>
        </a:ext>
      </dgm:extLst>
    </dgm:pt>
    <dgm:pt modelId="{C56A2545-C2CD-4873-B912-D023013879AD}" type="pres">
      <dgm:prSet presAssocID="{F9D3BE25-7364-44C3-89E7-5B7879354D64}" presName="spaceRect" presStyleCnt="0"/>
      <dgm:spPr/>
    </dgm:pt>
    <dgm:pt modelId="{98B068B9-3CC1-4C49-A921-AE047B1D90D1}" type="pres">
      <dgm:prSet presAssocID="{F9D3BE25-7364-44C3-89E7-5B7879354D6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B0A36900-78C0-4ECE-83B6-F2F5FB67FA9D}" srcId="{1462F6FA-BE85-43A2-8F0A-E79C669C1A38}" destId="{F163084F-FB82-41FF-BD47-6BA35DC18901}" srcOrd="4" destOrd="0" parTransId="{B5323228-970C-469B-AFCC-DDB98FFD5E39}" sibTransId="{ED317B03-0FBD-4FF2-A9FF-9787411F4B09}"/>
    <dgm:cxn modelId="{B3EF8D36-17EF-459A-B4EA-35FABAAECC95}" srcId="{1462F6FA-BE85-43A2-8F0A-E79C669C1A38}" destId="{0A3193EA-45C6-4E63-9747-8F944BEC2AC0}" srcOrd="1" destOrd="0" parTransId="{128F9882-F09C-4ED8-A23F-204387BAD894}" sibTransId="{93225CB9-95A3-4BEE-B026-2C9B799058AA}"/>
    <dgm:cxn modelId="{0B6C6B3D-1F3D-4331-B9D6-5FCC16EF9AB8}" type="presOf" srcId="{A8795F4B-A922-44FA-A518-FE10EC336FEB}" destId="{24D1679F-945B-428A-A003-A51EC9CF04A9}" srcOrd="0" destOrd="0" presId="urn:microsoft.com/office/officeart/2018/2/layout/IconVerticalSolidList"/>
    <dgm:cxn modelId="{462D916E-FEAB-4419-92F3-4BDFA02AD375}" type="presOf" srcId="{44EEB671-BB03-4D33-8F6D-0EE8C8F77321}" destId="{221806B9-285D-4659-912D-DD949C129BCF}" srcOrd="0" destOrd="0" presId="urn:microsoft.com/office/officeart/2018/2/layout/IconVerticalSolidList"/>
    <dgm:cxn modelId="{26CD948A-6AB1-4E03-92D6-33C3FD2D0271}" srcId="{1462F6FA-BE85-43A2-8F0A-E79C669C1A38}" destId="{A8795F4B-A922-44FA-A518-FE10EC336FEB}" srcOrd="3" destOrd="0" parTransId="{22919587-081F-4D33-A117-F7C13234F0B5}" sibTransId="{4B7EA4F1-D7F0-49EB-9612-3DF9FA141ABA}"/>
    <dgm:cxn modelId="{408BFCA4-BED2-4E4B-9951-E11D7D177BFF}" srcId="{1462F6FA-BE85-43A2-8F0A-E79C669C1A38}" destId="{44EEB671-BB03-4D33-8F6D-0EE8C8F77321}" srcOrd="0" destOrd="0" parTransId="{9232DAA0-FC13-476A-B67B-25FCF78AD83D}" sibTransId="{71A78B88-3805-4665-AA45-E0A6B1ED2C08}"/>
    <dgm:cxn modelId="{C32B8EC9-A1EE-4F9F-9C58-C3CA9B5E9F52}" type="presOf" srcId="{F163084F-FB82-41FF-BD47-6BA35DC18901}" destId="{08D35B5D-6030-416A-8CC6-70F0FD9B4E34}" srcOrd="0" destOrd="0" presId="urn:microsoft.com/office/officeart/2018/2/layout/IconVerticalSolidList"/>
    <dgm:cxn modelId="{D975F4CB-122C-4501-9E93-FCD861BC6CA0}" type="presOf" srcId="{39ABEE33-61AD-427E-A616-2FD408CACBAB}" destId="{42264DA9-3BC3-4908-876B-F2B1E39400F7}" srcOrd="0" destOrd="0" presId="urn:microsoft.com/office/officeart/2018/2/layout/IconVerticalSolidList"/>
    <dgm:cxn modelId="{915A58D7-B5D3-4A9F-B58F-DC7B76B40EAE}" srcId="{1462F6FA-BE85-43A2-8F0A-E79C669C1A38}" destId="{39ABEE33-61AD-427E-A616-2FD408CACBAB}" srcOrd="2" destOrd="0" parTransId="{6CC6A200-2444-4DA6-A220-AEDB502A269A}" sibTransId="{AC807DE0-C31F-4A20-9D7A-B86AE8F78B6B}"/>
    <dgm:cxn modelId="{02FB1CEF-4CAD-46F0-AFC9-CFBF94AD51B1}" type="presOf" srcId="{1462F6FA-BE85-43A2-8F0A-E79C669C1A38}" destId="{62202D4F-1025-487E-BE9E-BFA87085D22B}" srcOrd="0" destOrd="0" presId="urn:microsoft.com/office/officeart/2018/2/layout/IconVerticalSolidList"/>
    <dgm:cxn modelId="{6DBE94EF-C97B-428F-8A10-A16C32BD27E2}" type="presOf" srcId="{0A3193EA-45C6-4E63-9747-8F944BEC2AC0}" destId="{C025D34F-65AA-45C4-8613-AFEFC54EF6F2}" srcOrd="0" destOrd="0" presId="urn:microsoft.com/office/officeart/2018/2/layout/IconVerticalSolidList"/>
    <dgm:cxn modelId="{961676F9-A491-40C4-A65A-23F5898FFB5E}" type="presOf" srcId="{F9D3BE25-7364-44C3-89E7-5B7879354D64}" destId="{98B068B9-3CC1-4C49-A921-AE047B1D90D1}" srcOrd="0" destOrd="0" presId="urn:microsoft.com/office/officeart/2018/2/layout/IconVerticalSolidList"/>
    <dgm:cxn modelId="{0B16BCFC-7C6F-4609-9B32-CDE93FDE9840}" srcId="{1462F6FA-BE85-43A2-8F0A-E79C669C1A38}" destId="{F9D3BE25-7364-44C3-89E7-5B7879354D64}" srcOrd="5" destOrd="0" parTransId="{2266FE4A-C5FC-48E6-983E-028F2A7CA448}" sibTransId="{A025D72D-EC55-4EF3-BB26-7225DA877A40}"/>
    <dgm:cxn modelId="{4C18C4BD-930B-4F78-AC49-A1D8894F84C5}" type="presParOf" srcId="{62202D4F-1025-487E-BE9E-BFA87085D22B}" destId="{D2BD686D-52AD-4348-A567-C6D3DFF177B6}" srcOrd="0" destOrd="0" presId="urn:microsoft.com/office/officeart/2018/2/layout/IconVerticalSolidList"/>
    <dgm:cxn modelId="{76B107BC-6DDE-42B1-92CD-4437FB6154D1}" type="presParOf" srcId="{D2BD686D-52AD-4348-A567-C6D3DFF177B6}" destId="{729F4724-C2D9-4FBB-B7F2-0483FBD0D2A9}" srcOrd="0" destOrd="0" presId="urn:microsoft.com/office/officeart/2018/2/layout/IconVerticalSolidList"/>
    <dgm:cxn modelId="{517685FF-C365-4C5B-A3B8-DD3872A8C9D9}" type="presParOf" srcId="{D2BD686D-52AD-4348-A567-C6D3DFF177B6}" destId="{4F20555B-49F7-4612-8ABC-97F56935E323}" srcOrd="1" destOrd="0" presId="urn:microsoft.com/office/officeart/2018/2/layout/IconVerticalSolidList"/>
    <dgm:cxn modelId="{04E7B8C4-96F8-47D4-9C60-EA989DA3366C}" type="presParOf" srcId="{D2BD686D-52AD-4348-A567-C6D3DFF177B6}" destId="{20BE100D-BD34-464E-8E23-87C41246A799}" srcOrd="2" destOrd="0" presId="urn:microsoft.com/office/officeart/2018/2/layout/IconVerticalSolidList"/>
    <dgm:cxn modelId="{01588B06-6215-4256-9F94-813DDD161B6F}" type="presParOf" srcId="{D2BD686D-52AD-4348-A567-C6D3DFF177B6}" destId="{221806B9-285D-4659-912D-DD949C129BCF}" srcOrd="3" destOrd="0" presId="urn:microsoft.com/office/officeart/2018/2/layout/IconVerticalSolidList"/>
    <dgm:cxn modelId="{2E1080BB-962B-4D03-A280-485F06EE3BE5}" type="presParOf" srcId="{62202D4F-1025-487E-BE9E-BFA87085D22B}" destId="{C75594D2-54A7-43F4-AEDA-9D2A08458FDE}" srcOrd="1" destOrd="0" presId="urn:microsoft.com/office/officeart/2018/2/layout/IconVerticalSolidList"/>
    <dgm:cxn modelId="{871E1553-664D-45CB-A7F8-841476CFAE91}" type="presParOf" srcId="{62202D4F-1025-487E-BE9E-BFA87085D22B}" destId="{B761819B-47B3-46B8-990C-66587176D2C8}" srcOrd="2" destOrd="0" presId="urn:microsoft.com/office/officeart/2018/2/layout/IconVerticalSolidList"/>
    <dgm:cxn modelId="{0AFD4E1E-1FBB-4424-AD2D-CBF9D3CC44B6}" type="presParOf" srcId="{B761819B-47B3-46B8-990C-66587176D2C8}" destId="{0DE0CE23-7C95-4581-A38F-3782492EF488}" srcOrd="0" destOrd="0" presId="urn:microsoft.com/office/officeart/2018/2/layout/IconVerticalSolidList"/>
    <dgm:cxn modelId="{37EE9217-93FB-4D38-A06D-A86FE4C592EC}" type="presParOf" srcId="{B761819B-47B3-46B8-990C-66587176D2C8}" destId="{C3F7B7BB-EB64-42D0-A762-FD5786092BE8}" srcOrd="1" destOrd="0" presId="urn:microsoft.com/office/officeart/2018/2/layout/IconVerticalSolidList"/>
    <dgm:cxn modelId="{7232D38C-5BD1-4083-B190-368A8DC72456}" type="presParOf" srcId="{B761819B-47B3-46B8-990C-66587176D2C8}" destId="{5160AD1F-97E3-4B48-A36F-24B15534D4EA}" srcOrd="2" destOrd="0" presId="urn:microsoft.com/office/officeart/2018/2/layout/IconVerticalSolidList"/>
    <dgm:cxn modelId="{DC19B15D-DD89-44A2-830E-4BF1057D00A7}" type="presParOf" srcId="{B761819B-47B3-46B8-990C-66587176D2C8}" destId="{C025D34F-65AA-45C4-8613-AFEFC54EF6F2}" srcOrd="3" destOrd="0" presId="urn:microsoft.com/office/officeart/2018/2/layout/IconVerticalSolidList"/>
    <dgm:cxn modelId="{E64C872A-7F31-43F1-8D11-19D557F7C7B9}" type="presParOf" srcId="{62202D4F-1025-487E-BE9E-BFA87085D22B}" destId="{5CDC38A9-BAFE-46ED-B0D4-92DE456671A6}" srcOrd="3" destOrd="0" presId="urn:microsoft.com/office/officeart/2018/2/layout/IconVerticalSolidList"/>
    <dgm:cxn modelId="{C17FBD44-74A8-4D02-8AB6-A2395D0D5B86}" type="presParOf" srcId="{62202D4F-1025-487E-BE9E-BFA87085D22B}" destId="{2A94E700-3861-4BBD-AEAE-D241E1695F0D}" srcOrd="4" destOrd="0" presId="urn:microsoft.com/office/officeart/2018/2/layout/IconVerticalSolidList"/>
    <dgm:cxn modelId="{1A912060-B63C-4762-A17A-9AC8A1793513}" type="presParOf" srcId="{2A94E700-3861-4BBD-AEAE-D241E1695F0D}" destId="{6A0B48B8-2A25-48EB-BD53-C55A952F0928}" srcOrd="0" destOrd="0" presId="urn:microsoft.com/office/officeart/2018/2/layout/IconVerticalSolidList"/>
    <dgm:cxn modelId="{2601EFB7-C20E-4C5A-9A07-61BC762C4942}" type="presParOf" srcId="{2A94E700-3861-4BBD-AEAE-D241E1695F0D}" destId="{0D462CFF-3295-47F1-A445-AF13AA4B26B0}" srcOrd="1" destOrd="0" presId="urn:microsoft.com/office/officeart/2018/2/layout/IconVerticalSolidList"/>
    <dgm:cxn modelId="{EFA473C4-9F07-4B22-8216-5D141BFA9C7F}" type="presParOf" srcId="{2A94E700-3861-4BBD-AEAE-D241E1695F0D}" destId="{DA517A91-9C2D-49C2-86DA-EAB7CCEB8CA5}" srcOrd="2" destOrd="0" presId="urn:microsoft.com/office/officeart/2018/2/layout/IconVerticalSolidList"/>
    <dgm:cxn modelId="{4E0872DC-D62F-432A-99C1-B9BDBB188785}" type="presParOf" srcId="{2A94E700-3861-4BBD-AEAE-D241E1695F0D}" destId="{42264DA9-3BC3-4908-876B-F2B1E39400F7}" srcOrd="3" destOrd="0" presId="urn:microsoft.com/office/officeart/2018/2/layout/IconVerticalSolidList"/>
    <dgm:cxn modelId="{6FB5EEBF-A778-4FED-893B-6E4C7BB7D653}" type="presParOf" srcId="{62202D4F-1025-487E-BE9E-BFA87085D22B}" destId="{302A7A91-249B-41E9-8FE3-924D8B3CC09B}" srcOrd="5" destOrd="0" presId="urn:microsoft.com/office/officeart/2018/2/layout/IconVerticalSolidList"/>
    <dgm:cxn modelId="{2D5E868C-E020-4167-A7A7-68FD13A39565}" type="presParOf" srcId="{62202D4F-1025-487E-BE9E-BFA87085D22B}" destId="{99653D2D-34A7-4C47-A7ED-7E367AC4D465}" srcOrd="6" destOrd="0" presId="urn:microsoft.com/office/officeart/2018/2/layout/IconVerticalSolidList"/>
    <dgm:cxn modelId="{E31C4D3C-46F5-4E4B-9E82-3E0F759D76A6}" type="presParOf" srcId="{99653D2D-34A7-4C47-A7ED-7E367AC4D465}" destId="{9A0E4737-720B-44C4-B57E-65EE3C17F69D}" srcOrd="0" destOrd="0" presId="urn:microsoft.com/office/officeart/2018/2/layout/IconVerticalSolidList"/>
    <dgm:cxn modelId="{C9C1ED9A-B86D-4EE2-9D5B-9B89C62B036E}" type="presParOf" srcId="{99653D2D-34A7-4C47-A7ED-7E367AC4D465}" destId="{EEC869D5-EDCF-4803-845A-854ED042424E}" srcOrd="1" destOrd="0" presId="urn:microsoft.com/office/officeart/2018/2/layout/IconVerticalSolidList"/>
    <dgm:cxn modelId="{03190453-F17B-411E-BF77-E1E090E94AC7}" type="presParOf" srcId="{99653D2D-34A7-4C47-A7ED-7E367AC4D465}" destId="{F4315713-6744-4E79-93F2-CEF6F8CE7D78}" srcOrd="2" destOrd="0" presId="urn:microsoft.com/office/officeart/2018/2/layout/IconVerticalSolidList"/>
    <dgm:cxn modelId="{540E2AA5-0523-473B-9295-AFBFD8148AB2}" type="presParOf" srcId="{99653D2D-34A7-4C47-A7ED-7E367AC4D465}" destId="{24D1679F-945B-428A-A003-A51EC9CF04A9}" srcOrd="3" destOrd="0" presId="urn:microsoft.com/office/officeart/2018/2/layout/IconVerticalSolidList"/>
    <dgm:cxn modelId="{88F4CCE4-8C73-4A2F-AA6B-9A726F7C9635}" type="presParOf" srcId="{62202D4F-1025-487E-BE9E-BFA87085D22B}" destId="{E99C268A-42FF-4A76-9A86-714D7E37E90F}" srcOrd="7" destOrd="0" presId="urn:microsoft.com/office/officeart/2018/2/layout/IconVerticalSolidList"/>
    <dgm:cxn modelId="{F424FBB4-718D-49FA-9BBD-740CA708AB6B}" type="presParOf" srcId="{62202D4F-1025-487E-BE9E-BFA87085D22B}" destId="{3BB287F3-7E40-4C15-95C9-707D4D25972B}" srcOrd="8" destOrd="0" presId="urn:microsoft.com/office/officeart/2018/2/layout/IconVerticalSolidList"/>
    <dgm:cxn modelId="{61D078EB-77F9-4A50-933C-ABB3FE0F4964}" type="presParOf" srcId="{3BB287F3-7E40-4C15-95C9-707D4D25972B}" destId="{3A59FEA9-2162-4CA6-A919-4D2CCB22C732}" srcOrd="0" destOrd="0" presId="urn:microsoft.com/office/officeart/2018/2/layout/IconVerticalSolidList"/>
    <dgm:cxn modelId="{DF7AF4A1-945F-41CB-87BD-38BB20B00333}" type="presParOf" srcId="{3BB287F3-7E40-4C15-95C9-707D4D25972B}" destId="{748718A9-DC2A-463A-8BF7-00782021E79D}" srcOrd="1" destOrd="0" presId="urn:microsoft.com/office/officeart/2018/2/layout/IconVerticalSolidList"/>
    <dgm:cxn modelId="{6AFA1228-9138-4AFA-86D8-30BE5E0095A7}" type="presParOf" srcId="{3BB287F3-7E40-4C15-95C9-707D4D25972B}" destId="{D4B290A6-9F8B-4399-978B-4D2BEFF3936E}" srcOrd="2" destOrd="0" presId="urn:microsoft.com/office/officeart/2018/2/layout/IconVerticalSolidList"/>
    <dgm:cxn modelId="{B3BC26CF-89FA-4CA7-BB86-C68EB50A2470}" type="presParOf" srcId="{3BB287F3-7E40-4C15-95C9-707D4D25972B}" destId="{08D35B5D-6030-416A-8CC6-70F0FD9B4E34}" srcOrd="3" destOrd="0" presId="urn:microsoft.com/office/officeart/2018/2/layout/IconVerticalSolidList"/>
    <dgm:cxn modelId="{E1B55B3C-D194-4052-BDBE-69BBDD7E4357}" type="presParOf" srcId="{62202D4F-1025-487E-BE9E-BFA87085D22B}" destId="{1698993A-314B-4B54-AEEB-DE600BB37453}" srcOrd="9" destOrd="0" presId="urn:microsoft.com/office/officeart/2018/2/layout/IconVerticalSolidList"/>
    <dgm:cxn modelId="{B6410F2E-AFD9-45C9-AFA3-552A24C31376}" type="presParOf" srcId="{62202D4F-1025-487E-BE9E-BFA87085D22B}" destId="{A983C9EE-0F10-4153-86CF-3D83A7DA83C6}" srcOrd="10" destOrd="0" presId="urn:microsoft.com/office/officeart/2018/2/layout/IconVerticalSolidList"/>
    <dgm:cxn modelId="{D9747EA7-2318-4BC8-80E8-C782BF86645C}" type="presParOf" srcId="{A983C9EE-0F10-4153-86CF-3D83A7DA83C6}" destId="{7C9FB35A-7B1F-4753-9A6C-2D7DF6920246}" srcOrd="0" destOrd="0" presId="urn:microsoft.com/office/officeart/2018/2/layout/IconVerticalSolidList"/>
    <dgm:cxn modelId="{2EE54A2D-30E9-42C9-8FEF-DE92E56CD1B6}" type="presParOf" srcId="{A983C9EE-0F10-4153-86CF-3D83A7DA83C6}" destId="{4DA26D44-6B1C-4DB0-904E-4B16505FC1B0}" srcOrd="1" destOrd="0" presId="urn:microsoft.com/office/officeart/2018/2/layout/IconVerticalSolidList"/>
    <dgm:cxn modelId="{D356E830-C605-45F6-8488-9134530A2A58}" type="presParOf" srcId="{A983C9EE-0F10-4153-86CF-3D83A7DA83C6}" destId="{C56A2545-C2CD-4873-B912-D023013879AD}" srcOrd="2" destOrd="0" presId="urn:microsoft.com/office/officeart/2018/2/layout/IconVerticalSolidList"/>
    <dgm:cxn modelId="{95243C2E-966F-48AA-909D-0A183D4A7ADF}" type="presParOf" srcId="{A983C9EE-0F10-4153-86CF-3D83A7DA83C6}" destId="{98B068B9-3CC1-4C49-A921-AE047B1D90D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C443A0-8E32-4015-A95F-0C04B997F6F5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E2CE39-AEE9-463B-A89E-DADAFF042CAC}">
      <dgm:prSet/>
      <dgm:spPr/>
      <dgm:t>
        <a:bodyPr/>
        <a:lstStyle/>
        <a:p>
          <a:pPr>
            <a:defRPr b="1"/>
          </a:pPr>
          <a:r>
            <a:rPr lang="en-US"/>
            <a:t>Before we ask you to self-assess on core competencies of your choosing, let’s review some frequently asked questions</a:t>
          </a:r>
        </a:p>
      </dgm:t>
    </dgm:pt>
    <dgm:pt modelId="{D3A368E4-2FBB-4D6F-8152-7FD3EC0A8D19}" type="parTrans" cxnId="{26CD2039-D195-425F-8519-9DB445D6A66D}">
      <dgm:prSet/>
      <dgm:spPr/>
      <dgm:t>
        <a:bodyPr/>
        <a:lstStyle/>
        <a:p>
          <a:endParaRPr lang="en-US"/>
        </a:p>
      </dgm:t>
    </dgm:pt>
    <dgm:pt modelId="{4A018237-B00E-4C53-BC99-C332496D4CF1}" type="sibTrans" cxnId="{26CD2039-D195-425F-8519-9DB445D6A66D}">
      <dgm:prSet/>
      <dgm:spPr/>
      <dgm:t>
        <a:bodyPr/>
        <a:lstStyle/>
        <a:p>
          <a:endParaRPr lang="en-US"/>
        </a:p>
      </dgm:t>
    </dgm:pt>
    <dgm:pt modelId="{8B80FD79-677A-48E8-9EBD-596ABB35E993}">
      <dgm:prSet/>
      <dgm:spPr/>
      <dgm:t>
        <a:bodyPr/>
        <a:lstStyle/>
        <a:p>
          <a:pPr>
            <a:defRPr b="1"/>
          </a:pPr>
          <a:r>
            <a:rPr lang="en-US" dirty="0"/>
            <a:t>1. Do I need to talk specifically about my learning at school?</a:t>
          </a:r>
        </a:p>
      </dgm:t>
    </dgm:pt>
    <dgm:pt modelId="{4A0417F8-2107-4D0E-AE05-A1383E52E264}" type="parTrans" cxnId="{FC1066D0-220C-4F7C-93E1-42BB91FACFF3}">
      <dgm:prSet/>
      <dgm:spPr/>
      <dgm:t>
        <a:bodyPr/>
        <a:lstStyle/>
        <a:p>
          <a:endParaRPr lang="en-US"/>
        </a:p>
      </dgm:t>
    </dgm:pt>
    <dgm:pt modelId="{38B3BC66-0BBA-49C9-BA4D-B31084CA5789}" type="sibTrans" cxnId="{FC1066D0-220C-4F7C-93E1-42BB91FACFF3}">
      <dgm:prSet/>
      <dgm:spPr/>
      <dgm:t>
        <a:bodyPr/>
        <a:lstStyle/>
        <a:p>
          <a:endParaRPr lang="en-US"/>
        </a:p>
      </dgm:t>
    </dgm:pt>
    <dgm:pt modelId="{1E41F0BE-F69B-4556-A2A4-969BE1FCC954}">
      <dgm:prSet/>
      <dgm:spPr/>
      <dgm:t>
        <a:bodyPr/>
        <a:lstStyle/>
        <a:p>
          <a:r>
            <a:rPr lang="en-US"/>
            <a:t>No! You may choose something that you do in the community (e.g. sports, work, volunteering)</a:t>
          </a:r>
        </a:p>
      </dgm:t>
    </dgm:pt>
    <dgm:pt modelId="{B23ABB08-293A-49A8-936B-B3666CA7B5F4}" type="parTrans" cxnId="{524FD490-FA9A-4DF0-ADD4-C104ED0BC235}">
      <dgm:prSet/>
      <dgm:spPr/>
      <dgm:t>
        <a:bodyPr/>
        <a:lstStyle/>
        <a:p>
          <a:endParaRPr lang="en-US"/>
        </a:p>
      </dgm:t>
    </dgm:pt>
    <dgm:pt modelId="{4D6DC156-ACBE-4683-A21A-12151CC7415B}" type="sibTrans" cxnId="{524FD490-FA9A-4DF0-ADD4-C104ED0BC235}">
      <dgm:prSet/>
      <dgm:spPr/>
      <dgm:t>
        <a:bodyPr/>
        <a:lstStyle/>
        <a:p>
          <a:endParaRPr lang="en-US"/>
        </a:p>
      </dgm:t>
    </dgm:pt>
    <dgm:pt modelId="{3C1B3DD5-0009-4695-AC6D-7DB7EDA09B28}">
      <dgm:prSet/>
      <dgm:spPr/>
      <dgm:t>
        <a:bodyPr/>
        <a:lstStyle/>
        <a:p>
          <a:pPr>
            <a:defRPr b="1"/>
          </a:pPr>
          <a:r>
            <a:rPr lang="en-US"/>
            <a:t>2. Do I need to give myself a mark? Is my teacher going to give me a mark?</a:t>
          </a:r>
        </a:p>
      </dgm:t>
    </dgm:pt>
    <dgm:pt modelId="{FACADFC4-2433-4265-84CB-442950794446}" type="parTrans" cxnId="{CB970616-6FF9-4E3B-A360-543CCEE933D5}">
      <dgm:prSet/>
      <dgm:spPr/>
      <dgm:t>
        <a:bodyPr/>
        <a:lstStyle/>
        <a:p>
          <a:endParaRPr lang="en-US"/>
        </a:p>
      </dgm:t>
    </dgm:pt>
    <dgm:pt modelId="{E25F689D-424B-476F-BFE4-2A186EC13C14}" type="sibTrans" cxnId="{CB970616-6FF9-4E3B-A360-543CCEE933D5}">
      <dgm:prSet/>
      <dgm:spPr/>
      <dgm:t>
        <a:bodyPr/>
        <a:lstStyle/>
        <a:p>
          <a:endParaRPr lang="en-US"/>
        </a:p>
      </dgm:t>
    </dgm:pt>
    <dgm:pt modelId="{39905E61-53DC-496A-8BFD-42DFBD38FA92}">
      <dgm:prSet/>
      <dgm:spPr/>
      <dgm:t>
        <a:bodyPr/>
        <a:lstStyle/>
        <a:p>
          <a:r>
            <a:rPr lang="en-US"/>
            <a:t>No! Self-assessments are not supposed to be graded.</a:t>
          </a:r>
        </a:p>
      </dgm:t>
    </dgm:pt>
    <dgm:pt modelId="{37AD4167-CF6F-4E39-AD40-E1FB2B1562B0}" type="parTrans" cxnId="{BDD19B5B-DDAC-43EC-A30F-3270AB916B6D}">
      <dgm:prSet/>
      <dgm:spPr/>
      <dgm:t>
        <a:bodyPr/>
        <a:lstStyle/>
        <a:p>
          <a:endParaRPr lang="en-US"/>
        </a:p>
      </dgm:t>
    </dgm:pt>
    <dgm:pt modelId="{154D2D73-65ED-4DB7-8E5D-50FAA233EA6D}" type="sibTrans" cxnId="{BDD19B5B-DDAC-43EC-A30F-3270AB916B6D}">
      <dgm:prSet/>
      <dgm:spPr/>
      <dgm:t>
        <a:bodyPr/>
        <a:lstStyle/>
        <a:p>
          <a:endParaRPr lang="en-US"/>
        </a:p>
      </dgm:t>
    </dgm:pt>
    <dgm:pt modelId="{B044A2F2-83CA-4F87-A170-95F88F4CF461}" type="pres">
      <dgm:prSet presAssocID="{D5C443A0-8E32-4015-A95F-0C04B997F6F5}" presName="Name0" presStyleCnt="0">
        <dgm:presLayoutVars>
          <dgm:dir/>
          <dgm:animLvl val="lvl"/>
          <dgm:resizeHandles val="exact"/>
        </dgm:presLayoutVars>
      </dgm:prSet>
      <dgm:spPr/>
    </dgm:pt>
    <dgm:pt modelId="{2D27A81C-A168-40E3-A794-7A2081A89472}" type="pres">
      <dgm:prSet presAssocID="{3C1B3DD5-0009-4695-AC6D-7DB7EDA09B28}" presName="boxAndChildren" presStyleCnt="0"/>
      <dgm:spPr/>
    </dgm:pt>
    <dgm:pt modelId="{7743E26F-5F65-4724-BF7C-EDF04D8F9FDA}" type="pres">
      <dgm:prSet presAssocID="{3C1B3DD5-0009-4695-AC6D-7DB7EDA09B28}" presName="parentTextBox" presStyleLbl="node1" presStyleIdx="0" presStyleCnt="3"/>
      <dgm:spPr/>
    </dgm:pt>
    <dgm:pt modelId="{7C6A5214-BE0C-460F-AA97-071593B0D395}" type="pres">
      <dgm:prSet presAssocID="{3C1B3DD5-0009-4695-AC6D-7DB7EDA09B28}" presName="entireBox" presStyleLbl="node1" presStyleIdx="0" presStyleCnt="3"/>
      <dgm:spPr/>
    </dgm:pt>
    <dgm:pt modelId="{FCB83963-8075-449E-BC24-96CA2B6401EC}" type="pres">
      <dgm:prSet presAssocID="{3C1B3DD5-0009-4695-AC6D-7DB7EDA09B28}" presName="descendantBox" presStyleCnt="0"/>
      <dgm:spPr/>
    </dgm:pt>
    <dgm:pt modelId="{7AA3D9CD-228E-41CA-9249-F22F3076E347}" type="pres">
      <dgm:prSet presAssocID="{39905E61-53DC-496A-8BFD-42DFBD38FA92}" presName="childTextBox" presStyleLbl="fgAccFollowNode1" presStyleIdx="0" presStyleCnt="2">
        <dgm:presLayoutVars>
          <dgm:bulletEnabled val="1"/>
        </dgm:presLayoutVars>
      </dgm:prSet>
      <dgm:spPr/>
    </dgm:pt>
    <dgm:pt modelId="{345F1813-F92E-4FE5-B593-4FD0E8F902E0}" type="pres">
      <dgm:prSet presAssocID="{38B3BC66-0BBA-49C9-BA4D-B31084CA5789}" presName="sp" presStyleCnt="0"/>
      <dgm:spPr/>
    </dgm:pt>
    <dgm:pt modelId="{308C155D-2F18-4B83-B6C6-36C2AD84DA3E}" type="pres">
      <dgm:prSet presAssocID="{8B80FD79-677A-48E8-9EBD-596ABB35E993}" presName="arrowAndChildren" presStyleCnt="0"/>
      <dgm:spPr/>
    </dgm:pt>
    <dgm:pt modelId="{0FE16FB4-7644-47CA-A1D1-62B54FB4B0FA}" type="pres">
      <dgm:prSet presAssocID="{8B80FD79-677A-48E8-9EBD-596ABB35E993}" presName="parentTextArrow" presStyleLbl="node1" presStyleIdx="0" presStyleCnt="3"/>
      <dgm:spPr/>
    </dgm:pt>
    <dgm:pt modelId="{EC378954-035D-4C80-ABA3-A5950DBB1330}" type="pres">
      <dgm:prSet presAssocID="{8B80FD79-677A-48E8-9EBD-596ABB35E993}" presName="arrow" presStyleLbl="node1" presStyleIdx="1" presStyleCnt="3"/>
      <dgm:spPr/>
    </dgm:pt>
    <dgm:pt modelId="{4A9ACE38-B66A-4B70-ABF3-01AA9B7A6CAE}" type="pres">
      <dgm:prSet presAssocID="{8B80FD79-677A-48E8-9EBD-596ABB35E993}" presName="descendantArrow" presStyleCnt="0"/>
      <dgm:spPr/>
    </dgm:pt>
    <dgm:pt modelId="{29494A5B-A497-42D7-A100-B553F4968837}" type="pres">
      <dgm:prSet presAssocID="{1E41F0BE-F69B-4556-A2A4-969BE1FCC954}" presName="childTextArrow" presStyleLbl="fgAccFollowNode1" presStyleIdx="1" presStyleCnt="2">
        <dgm:presLayoutVars>
          <dgm:bulletEnabled val="1"/>
        </dgm:presLayoutVars>
      </dgm:prSet>
      <dgm:spPr/>
    </dgm:pt>
    <dgm:pt modelId="{756620EC-5EF5-4D0B-BFAA-4E51AAF6EDB6}" type="pres">
      <dgm:prSet presAssocID="{4A018237-B00E-4C53-BC99-C332496D4CF1}" presName="sp" presStyleCnt="0"/>
      <dgm:spPr/>
    </dgm:pt>
    <dgm:pt modelId="{7508529F-14F9-43D6-ABA9-EEBFC6DA5B7B}" type="pres">
      <dgm:prSet presAssocID="{4DE2CE39-AEE9-463B-A89E-DADAFF042CAC}" presName="arrowAndChildren" presStyleCnt="0"/>
      <dgm:spPr/>
    </dgm:pt>
    <dgm:pt modelId="{666915C3-0F0E-4FC5-B943-34B0B18B5379}" type="pres">
      <dgm:prSet presAssocID="{4DE2CE39-AEE9-463B-A89E-DADAFF042CAC}" presName="parentTextArrow" presStyleLbl="node1" presStyleIdx="2" presStyleCnt="3"/>
      <dgm:spPr/>
    </dgm:pt>
  </dgm:ptLst>
  <dgm:cxnLst>
    <dgm:cxn modelId="{CB970616-6FF9-4E3B-A360-543CCEE933D5}" srcId="{D5C443A0-8E32-4015-A95F-0C04B997F6F5}" destId="{3C1B3DD5-0009-4695-AC6D-7DB7EDA09B28}" srcOrd="2" destOrd="0" parTransId="{FACADFC4-2433-4265-84CB-442950794446}" sibTransId="{E25F689D-424B-476F-BFE4-2A186EC13C14}"/>
    <dgm:cxn modelId="{9977291F-805F-4F75-B504-E730B6B49F4F}" type="presOf" srcId="{3C1B3DD5-0009-4695-AC6D-7DB7EDA09B28}" destId="{7743E26F-5F65-4724-BF7C-EDF04D8F9FDA}" srcOrd="0" destOrd="0" presId="urn:microsoft.com/office/officeart/2005/8/layout/process4"/>
    <dgm:cxn modelId="{26CD2039-D195-425F-8519-9DB445D6A66D}" srcId="{D5C443A0-8E32-4015-A95F-0C04B997F6F5}" destId="{4DE2CE39-AEE9-463B-A89E-DADAFF042CAC}" srcOrd="0" destOrd="0" parTransId="{D3A368E4-2FBB-4D6F-8152-7FD3EC0A8D19}" sibTransId="{4A018237-B00E-4C53-BC99-C332496D4CF1}"/>
    <dgm:cxn modelId="{BDD19B5B-DDAC-43EC-A30F-3270AB916B6D}" srcId="{3C1B3DD5-0009-4695-AC6D-7DB7EDA09B28}" destId="{39905E61-53DC-496A-8BFD-42DFBD38FA92}" srcOrd="0" destOrd="0" parTransId="{37AD4167-CF6F-4E39-AD40-E1FB2B1562B0}" sibTransId="{154D2D73-65ED-4DB7-8E5D-50FAA233EA6D}"/>
    <dgm:cxn modelId="{12E93855-D2C0-457D-8346-6653F684DF6A}" type="presOf" srcId="{3C1B3DD5-0009-4695-AC6D-7DB7EDA09B28}" destId="{7C6A5214-BE0C-460F-AA97-071593B0D395}" srcOrd="1" destOrd="0" presId="urn:microsoft.com/office/officeart/2005/8/layout/process4"/>
    <dgm:cxn modelId="{E466B956-AB41-4726-B916-BAB28CB2E352}" type="presOf" srcId="{4DE2CE39-AEE9-463B-A89E-DADAFF042CAC}" destId="{666915C3-0F0E-4FC5-B943-34B0B18B5379}" srcOrd="0" destOrd="0" presId="urn:microsoft.com/office/officeart/2005/8/layout/process4"/>
    <dgm:cxn modelId="{9806F67A-D0C1-4581-8C20-412EAC93BB7F}" type="presOf" srcId="{39905E61-53DC-496A-8BFD-42DFBD38FA92}" destId="{7AA3D9CD-228E-41CA-9249-F22F3076E347}" srcOrd="0" destOrd="0" presId="urn:microsoft.com/office/officeart/2005/8/layout/process4"/>
    <dgm:cxn modelId="{A5E6848B-C4A2-4573-98E0-E61869138AD1}" type="presOf" srcId="{1E41F0BE-F69B-4556-A2A4-969BE1FCC954}" destId="{29494A5B-A497-42D7-A100-B553F4968837}" srcOrd="0" destOrd="0" presId="urn:microsoft.com/office/officeart/2005/8/layout/process4"/>
    <dgm:cxn modelId="{524FD490-FA9A-4DF0-ADD4-C104ED0BC235}" srcId="{8B80FD79-677A-48E8-9EBD-596ABB35E993}" destId="{1E41F0BE-F69B-4556-A2A4-969BE1FCC954}" srcOrd="0" destOrd="0" parTransId="{B23ABB08-293A-49A8-936B-B3666CA7B5F4}" sibTransId="{4D6DC156-ACBE-4683-A21A-12151CC7415B}"/>
    <dgm:cxn modelId="{C9C479A2-2C0E-4235-A9F0-1D0B9FEE0B1E}" type="presOf" srcId="{8B80FD79-677A-48E8-9EBD-596ABB35E993}" destId="{0FE16FB4-7644-47CA-A1D1-62B54FB4B0FA}" srcOrd="0" destOrd="0" presId="urn:microsoft.com/office/officeart/2005/8/layout/process4"/>
    <dgm:cxn modelId="{399B91A2-F42A-4393-9C9B-B415508AFEB3}" type="presOf" srcId="{D5C443A0-8E32-4015-A95F-0C04B997F6F5}" destId="{B044A2F2-83CA-4F87-A170-95F88F4CF461}" srcOrd="0" destOrd="0" presId="urn:microsoft.com/office/officeart/2005/8/layout/process4"/>
    <dgm:cxn modelId="{A71DF9C6-E6AC-4BE2-97E8-23EC81CEA423}" type="presOf" srcId="{8B80FD79-677A-48E8-9EBD-596ABB35E993}" destId="{EC378954-035D-4C80-ABA3-A5950DBB1330}" srcOrd="1" destOrd="0" presId="urn:microsoft.com/office/officeart/2005/8/layout/process4"/>
    <dgm:cxn modelId="{FC1066D0-220C-4F7C-93E1-42BB91FACFF3}" srcId="{D5C443A0-8E32-4015-A95F-0C04B997F6F5}" destId="{8B80FD79-677A-48E8-9EBD-596ABB35E993}" srcOrd="1" destOrd="0" parTransId="{4A0417F8-2107-4D0E-AE05-A1383E52E264}" sibTransId="{38B3BC66-0BBA-49C9-BA4D-B31084CA5789}"/>
    <dgm:cxn modelId="{FE797B61-CBB3-4790-8973-0825934579F3}" type="presParOf" srcId="{B044A2F2-83CA-4F87-A170-95F88F4CF461}" destId="{2D27A81C-A168-40E3-A794-7A2081A89472}" srcOrd="0" destOrd="0" presId="urn:microsoft.com/office/officeart/2005/8/layout/process4"/>
    <dgm:cxn modelId="{B4FD0252-0370-4B32-9CCB-161E26B47B02}" type="presParOf" srcId="{2D27A81C-A168-40E3-A794-7A2081A89472}" destId="{7743E26F-5F65-4724-BF7C-EDF04D8F9FDA}" srcOrd="0" destOrd="0" presId="urn:microsoft.com/office/officeart/2005/8/layout/process4"/>
    <dgm:cxn modelId="{DEC4733E-6F70-4E7A-8F3F-72030243C3CF}" type="presParOf" srcId="{2D27A81C-A168-40E3-A794-7A2081A89472}" destId="{7C6A5214-BE0C-460F-AA97-071593B0D395}" srcOrd="1" destOrd="0" presId="urn:microsoft.com/office/officeart/2005/8/layout/process4"/>
    <dgm:cxn modelId="{012D999D-3AC5-4BDC-B3F7-095953F7D5C5}" type="presParOf" srcId="{2D27A81C-A168-40E3-A794-7A2081A89472}" destId="{FCB83963-8075-449E-BC24-96CA2B6401EC}" srcOrd="2" destOrd="0" presId="urn:microsoft.com/office/officeart/2005/8/layout/process4"/>
    <dgm:cxn modelId="{BD937302-974B-4DB1-80AC-D9ED2EF2B318}" type="presParOf" srcId="{FCB83963-8075-449E-BC24-96CA2B6401EC}" destId="{7AA3D9CD-228E-41CA-9249-F22F3076E347}" srcOrd="0" destOrd="0" presId="urn:microsoft.com/office/officeart/2005/8/layout/process4"/>
    <dgm:cxn modelId="{129DCAAB-262F-45D5-BB70-AEE597C46318}" type="presParOf" srcId="{B044A2F2-83CA-4F87-A170-95F88F4CF461}" destId="{345F1813-F92E-4FE5-B593-4FD0E8F902E0}" srcOrd="1" destOrd="0" presId="urn:microsoft.com/office/officeart/2005/8/layout/process4"/>
    <dgm:cxn modelId="{B5FB2655-4A72-467B-9C9B-61072FDA28AB}" type="presParOf" srcId="{B044A2F2-83CA-4F87-A170-95F88F4CF461}" destId="{308C155D-2F18-4B83-B6C6-36C2AD84DA3E}" srcOrd="2" destOrd="0" presId="urn:microsoft.com/office/officeart/2005/8/layout/process4"/>
    <dgm:cxn modelId="{A51AB0D6-49DA-4AF2-AF4C-968C2E5002EA}" type="presParOf" srcId="{308C155D-2F18-4B83-B6C6-36C2AD84DA3E}" destId="{0FE16FB4-7644-47CA-A1D1-62B54FB4B0FA}" srcOrd="0" destOrd="0" presId="urn:microsoft.com/office/officeart/2005/8/layout/process4"/>
    <dgm:cxn modelId="{CBCFA77D-0D58-4CB6-9C32-82E1B1027BC6}" type="presParOf" srcId="{308C155D-2F18-4B83-B6C6-36C2AD84DA3E}" destId="{EC378954-035D-4C80-ABA3-A5950DBB1330}" srcOrd="1" destOrd="0" presId="urn:microsoft.com/office/officeart/2005/8/layout/process4"/>
    <dgm:cxn modelId="{BEC6FEB5-4191-46BC-AD30-9D91BE159050}" type="presParOf" srcId="{308C155D-2F18-4B83-B6C6-36C2AD84DA3E}" destId="{4A9ACE38-B66A-4B70-ABF3-01AA9B7A6CAE}" srcOrd="2" destOrd="0" presId="urn:microsoft.com/office/officeart/2005/8/layout/process4"/>
    <dgm:cxn modelId="{F4A0A160-9271-425A-8E50-9179D19DDE5D}" type="presParOf" srcId="{4A9ACE38-B66A-4B70-ABF3-01AA9B7A6CAE}" destId="{29494A5B-A497-42D7-A100-B553F4968837}" srcOrd="0" destOrd="0" presId="urn:microsoft.com/office/officeart/2005/8/layout/process4"/>
    <dgm:cxn modelId="{7F825706-6DF4-4F85-A4AB-5862FC5904F8}" type="presParOf" srcId="{B044A2F2-83CA-4F87-A170-95F88F4CF461}" destId="{756620EC-5EF5-4D0B-BFAA-4E51AAF6EDB6}" srcOrd="3" destOrd="0" presId="urn:microsoft.com/office/officeart/2005/8/layout/process4"/>
    <dgm:cxn modelId="{1BDE8411-8144-41BC-9CB7-3337D70448F5}" type="presParOf" srcId="{B044A2F2-83CA-4F87-A170-95F88F4CF461}" destId="{7508529F-14F9-43D6-ABA9-EEBFC6DA5B7B}" srcOrd="4" destOrd="0" presId="urn:microsoft.com/office/officeart/2005/8/layout/process4"/>
    <dgm:cxn modelId="{CBE6D956-2020-4982-81CC-35CC8B155635}" type="presParOf" srcId="{7508529F-14F9-43D6-ABA9-EEBFC6DA5B7B}" destId="{666915C3-0F0E-4FC5-B943-34B0B18B537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E6FEC-6A31-4235-BB0C-A3CE6AE92617}">
      <dsp:nvSpPr>
        <dsp:cNvPr id="0" name=""/>
        <dsp:cNvSpPr/>
      </dsp:nvSpPr>
      <dsp:spPr>
        <a:xfrm>
          <a:off x="0" y="346869"/>
          <a:ext cx="7359564" cy="110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184" tIns="416560" rIns="57118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are some ways you like to use to show your learning?</a:t>
          </a:r>
        </a:p>
      </dsp:txBody>
      <dsp:txXfrm>
        <a:off x="0" y="346869"/>
        <a:ext cx="7359564" cy="1102500"/>
      </dsp:txXfrm>
    </dsp:sp>
    <dsp:sp modelId="{7FC315BD-0067-4B01-9D17-D94E5428A816}">
      <dsp:nvSpPr>
        <dsp:cNvPr id="0" name=""/>
        <dsp:cNvSpPr/>
      </dsp:nvSpPr>
      <dsp:spPr>
        <a:xfrm>
          <a:off x="367978" y="51669"/>
          <a:ext cx="5151694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722" tIns="0" rIns="1947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Communication</a:t>
          </a:r>
          <a:endParaRPr lang="en-US" sz="2000" kern="1200"/>
        </a:p>
      </dsp:txBody>
      <dsp:txXfrm>
        <a:off x="396799" y="80490"/>
        <a:ext cx="5094052" cy="532758"/>
      </dsp:txXfrm>
    </dsp:sp>
    <dsp:sp modelId="{1075DDCA-7F96-4360-A1AF-2E5D4258290B}">
      <dsp:nvSpPr>
        <dsp:cNvPr id="0" name=""/>
        <dsp:cNvSpPr/>
      </dsp:nvSpPr>
      <dsp:spPr>
        <a:xfrm>
          <a:off x="0" y="1852570"/>
          <a:ext cx="7359564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184" tIns="416560" rIns="57118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strategies do you use to decide whether to believe something you read or hear on the news? What advice would you give a younger student about figuring out what is true?</a:t>
          </a:r>
        </a:p>
      </dsp:txBody>
      <dsp:txXfrm>
        <a:off x="0" y="1852570"/>
        <a:ext cx="7359564" cy="1638000"/>
      </dsp:txXfrm>
    </dsp:sp>
    <dsp:sp modelId="{675CB244-7EA5-4B84-B30B-C8B73C94295D}">
      <dsp:nvSpPr>
        <dsp:cNvPr id="0" name=""/>
        <dsp:cNvSpPr/>
      </dsp:nvSpPr>
      <dsp:spPr>
        <a:xfrm>
          <a:off x="367978" y="1557370"/>
          <a:ext cx="5151694" cy="590400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722" tIns="0" rIns="1947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Critical Thinking</a:t>
          </a:r>
          <a:endParaRPr lang="en-US" sz="2000" kern="1200" dirty="0"/>
        </a:p>
      </dsp:txBody>
      <dsp:txXfrm>
        <a:off x="396799" y="1586191"/>
        <a:ext cx="5094052" cy="532758"/>
      </dsp:txXfrm>
    </dsp:sp>
    <dsp:sp modelId="{B41030B2-A44C-4E0A-9649-337EF57F3A44}">
      <dsp:nvSpPr>
        <dsp:cNvPr id="0" name=""/>
        <dsp:cNvSpPr/>
      </dsp:nvSpPr>
      <dsp:spPr>
        <a:xfrm>
          <a:off x="0" y="3893770"/>
          <a:ext cx="7359564" cy="1417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184" tIns="416560" rIns="57118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helps you get new ideas?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What makes you want to get new ideas or try something new?</a:t>
          </a:r>
        </a:p>
      </dsp:txBody>
      <dsp:txXfrm>
        <a:off x="0" y="3893770"/>
        <a:ext cx="7359564" cy="1417500"/>
      </dsp:txXfrm>
    </dsp:sp>
    <dsp:sp modelId="{26A49212-3B2B-44BA-B222-10F55924412C}">
      <dsp:nvSpPr>
        <dsp:cNvPr id="0" name=""/>
        <dsp:cNvSpPr/>
      </dsp:nvSpPr>
      <dsp:spPr>
        <a:xfrm>
          <a:off x="367978" y="3598570"/>
          <a:ext cx="5151694" cy="59040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722" tIns="0" rIns="1947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Creative Thinking</a:t>
          </a:r>
          <a:endParaRPr lang="en-US" sz="2000" kern="1200"/>
        </a:p>
      </dsp:txBody>
      <dsp:txXfrm>
        <a:off x="396799" y="3627391"/>
        <a:ext cx="5094052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6E772E-8DB9-41C9-97C7-D56D61ED659A}">
      <dsp:nvSpPr>
        <dsp:cNvPr id="0" name=""/>
        <dsp:cNvSpPr/>
      </dsp:nvSpPr>
      <dsp:spPr>
        <a:xfrm>
          <a:off x="0" y="423279"/>
          <a:ext cx="7327814" cy="127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720" tIns="374904" rIns="56872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What are some aspects that you value about your culture?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What are some things about your culture that you would like other people to know?</a:t>
          </a:r>
        </a:p>
      </dsp:txBody>
      <dsp:txXfrm>
        <a:off x="0" y="423279"/>
        <a:ext cx="7327814" cy="1275750"/>
      </dsp:txXfrm>
    </dsp:sp>
    <dsp:sp modelId="{4C455CB2-2F7B-4234-ADEA-9EAB8F8B5BB4}">
      <dsp:nvSpPr>
        <dsp:cNvPr id="0" name=""/>
        <dsp:cNvSpPr/>
      </dsp:nvSpPr>
      <dsp:spPr>
        <a:xfrm>
          <a:off x="366390" y="157599"/>
          <a:ext cx="5129469" cy="5313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882" tIns="0" rIns="1938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Positive and Personal Cultural Identity</a:t>
          </a:r>
          <a:endParaRPr lang="en-US" sz="1800" kern="1200" dirty="0"/>
        </a:p>
      </dsp:txBody>
      <dsp:txXfrm>
        <a:off x="392329" y="183538"/>
        <a:ext cx="5077591" cy="479482"/>
      </dsp:txXfrm>
    </dsp:sp>
    <dsp:sp modelId="{C0A85BE5-475F-4D40-9BE5-35835B73F11E}">
      <dsp:nvSpPr>
        <dsp:cNvPr id="0" name=""/>
        <dsp:cNvSpPr/>
      </dsp:nvSpPr>
      <dsp:spPr>
        <a:xfrm>
          <a:off x="0" y="2061910"/>
          <a:ext cx="7327814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1356225"/>
              <a:satOff val="-828"/>
              <a:lumOff val="32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720" tIns="374904" rIns="56872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What do you do to help yourself when you are feeling a bit discouraged about your work / performance?</a:t>
          </a:r>
        </a:p>
      </dsp:txBody>
      <dsp:txXfrm>
        <a:off x="0" y="2061910"/>
        <a:ext cx="7327814" cy="992250"/>
      </dsp:txXfrm>
    </dsp:sp>
    <dsp:sp modelId="{AADB8444-F1CB-4958-B3FC-9927CAF1010E}">
      <dsp:nvSpPr>
        <dsp:cNvPr id="0" name=""/>
        <dsp:cNvSpPr/>
      </dsp:nvSpPr>
      <dsp:spPr>
        <a:xfrm>
          <a:off x="366390" y="1796230"/>
          <a:ext cx="5129469" cy="531360"/>
        </a:xfrm>
        <a:prstGeom prst="roundRect">
          <a:avLst/>
        </a:prstGeom>
        <a:gradFill rotWithShape="0">
          <a:gsLst>
            <a:gs pos="0">
              <a:schemeClr val="accent2">
                <a:hueOff val="-1356225"/>
                <a:satOff val="-828"/>
                <a:lumOff val="3235"/>
                <a:alphaOff val="0"/>
                <a:tint val="96000"/>
                <a:lumMod val="100000"/>
              </a:schemeClr>
            </a:gs>
            <a:gs pos="78000">
              <a:schemeClr val="accent2">
                <a:hueOff val="-1356225"/>
                <a:satOff val="-828"/>
                <a:lumOff val="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882" tIns="0" rIns="1938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Personal Awareness and Responsibility</a:t>
          </a:r>
          <a:endParaRPr lang="en-US" sz="1800" kern="1200" dirty="0"/>
        </a:p>
      </dsp:txBody>
      <dsp:txXfrm>
        <a:off x="392329" y="1822169"/>
        <a:ext cx="5077591" cy="479482"/>
      </dsp:txXfrm>
    </dsp:sp>
    <dsp:sp modelId="{EAE8FE36-0337-466E-9589-32AD19128A2E}">
      <dsp:nvSpPr>
        <dsp:cNvPr id="0" name=""/>
        <dsp:cNvSpPr/>
      </dsp:nvSpPr>
      <dsp:spPr>
        <a:xfrm>
          <a:off x="0" y="3417040"/>
          <a:ext cx="7327814" cy="1502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-2712450"/>
              <a:satOff val="-1656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68720" tIns="374904" rIns="56872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How do you use words and actions to encourage other students who might be feeling a bit sad or discouraged?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What contribution(s) have you made to your school/community/team that you feel good about?</a:t>
          </a:r>
        </a:p>
      </dsp:txBody>
      <dsp:txXfrm>
        <a:off x="0" y="3417040"/>
        <a:ext cx="7327814" cy="1502550"/>
      </dsp:txXfrm>
    </dsp:sp>
    <dsp:sp modelId="{841D6872-B72C-489C-8ED2-189F24EEA390}">
      <dsp:nvSpPr>
        <dsp:cNvPr id="0" name=""/>
        <dsp:cNvSpPr/>
      </dsp:nvSpPr>
      <dsp:spPr>
        <a:xfrm>
          <a:off x="366390" y="3151360"/>
          <a:ext cx="5129469" cy="531360"/>
        </a:xfrm>
        <a:prstGeom prst="roundRect">
          <a:avLst/>
        </a:prstGeom>
        <a:gradFill rotWithShape="0">
          <a:gsLst>
            <a:gs pos="0">
              <a:schemeClr val="accent2">
                <a:hueOff val="-2712450"/>
                <a:satOff val="-1656"/>
                <a:lumOff val="6471"/>
                <a:alphaOff val="0"/>
                <a:tint val="96000"/>
                <a:lumMod val="100000"/>
              </a:schemeClr>
            </a:gs>
            <a:gs pos="78000">
              <a:schemeClr val="accent2">
                <a:hueOff val="-2712450"/>
                <a:satOff val="-1656"/>
                <a:lumOff val="6471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882" tIns="0" rIns="19388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Social Responsibility</a:t>
          </a:r>
          <a:endParaRPr lang="en-US" sz="1800" kern="1200" dirty="0"/>
        </a:p>
      </dsp:txBody>
      <dsp:txXfrm>
        <a:off x="392329" y="3177299"/>
        <a:ext cx="5077591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F4724-C2D9-4FBB-B7F2-0483FBD0D2A9}">
      <dsp:nvSpPr>
        <dsp:cNvPr id="0" name=""/>
        <dsp:cNvSpPr/>
      </dsp:nvSpPr>
      <dsp:spPr>
        <a:xfrm>
          <a:off x="0" y="1780"/>
          <a:ext cx="6829292" cy="75889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20555B-49F7-4612-8ABC-97F56935E323}">
      <dsp:nvSpPr>
        <dsp:cNvPr id="0" name=""/>
        <dsp:cNvSpPr/>
      </dsp:nvSpPr>
      <dsp:spPr>
        <a:xfrm>
          <a:off x="229566" y="172533"/>
          <a:ext cx="417394" cy="4173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806B9-285D-4659-912D-DD949C129BCF}">
      <dsp:nvSpPr>
        <dsp:cNvPr id="0" name=""/>
        <dsp:cNvSpPr/>
      </dsp:nvSpPr>
      <dsp:spPr>
        <a:xfrm>
          <a:off x="876527" y="1780"/>
          <a:ext cx="5952764" cy="75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17" tIns="80317" rIns="80317" bIns="80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Photo essays or vlogs</a:t>
          </a:r>
        </a:p>
      </dsp:txBody>
      <dsp:txXfrm>
        <a:off x="876527" y="1780"/>
        <a:ext cx="5952764" cy="758898"/>
      </dsp:txXfrm>
    </dsp:sp>
    <dsp:sp modelId="{0DE0CE23-7C95-4581-A38F-3782492EF488}">
      <dsp:nvSpPr>
        <dsp:cNvPr id="0" name=""/>
        <dsp:cNvSpPr/>
      </dsp:nvSpPr>
      <dsp:spPr>
        <a:xfrm>
          <a:off x="0" y="950404"/>
          <a:ext cx="6829292" cy="75889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F7B7BB-EB64-42D0-A762-FD5786092BE8}">
      <dsp:nvSpPr>
        <dsp:cNvPr id="0" name=""/>
        <dsp:cNvSpPr/>
      </dsp:nvSpPr>
      <dsp:spPr>
        <a:xfrm>
          <a:off x="229566" y="1121156"/>
          <a:ext cx="417394" cy="41739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5D34F-65AA-45C4-8613-AFEFC54EF6F2}">
      <dsp:nvSpPr>
        <dsp:cNvPr id="0" name=""/>
        <dsp:cNvSpPr/>
      </dsp:nvSpPr>
      <dsp:spPr>
        <a:xfrm>
          <a:off x="876527" y="950404"/>
          <a:ext cx="5952764" cy="75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17" tIns="80317" rIns="80317" bIns="80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Blog posts</a:t>
          </a:r>
        </a:p>
      </dsp:txBody>
      <dsp:txXfrm>
        <a:off x="876527" y="950404"/>
        <a:ext cx="5952764" cy="758898"/>
      </dsp:txXfrm>
    </dsp:sp>
    <dsp:sp modelId="{6A0B48B8-2A25-48EB-BD53-C55A952F0928}">
      <dsp:nvSpPr>
        <dsp:cNvPr id="0" name=""/>
        <dsp:cNvSpPr/>
      </dsp:nvSpPr>
      <dsp:spPr>
        <a:xfrm>
          <a:off x="0" y="1899027"/>
          <a:ext cx="6829292" cy="75889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62CFF-3295-47F1-A445-AF13AA4B26B0}">
      <dsp:nvSpPr>
        <dsp:cNvPr id="0" name=""/>
        <dsp:cNvSpPr/>
      </dsp:nvSpPr>
      <dsp:spPr>
        <a:xfrm>
          <a:off x="229566" y="2069779"/>
          <a:ext cx="417394" cy="41739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64DA9-3BC3-4908-876B-F2B1E39400F7}">
      <dsp:nvSpPr>
        <dsp:cNvPr id="0" name=""/>
        <dsp:cNvSpPr/>
      </dsp:nvSpPr>
      <dsp:spPr>
        <a:xfrm>
          <a:off x="876527" y="1899027"/>
          <a:ext cx="5952764" cy="75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17" tIns="80317" rIns="80317" bIns="80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Illustrations and art work</a:t>
          </a:r>
        </a:p>
      </dsp:txBody>
      <dsp:txXfrm>
        <a:off x="876527" y="1899027"/>
        <a:ext cx="5952764" cy="758898"/>
      </dsp:txXfrm>
    </dsp:sp>
    <dsp:sp modelId="{9A0E4737-720B-44C4-B57E-65EE3C17F69D}">
      <dsp:nvSpPr>
        <dsp:cNvPr id="0" name=""/>
        <dsp:cNvSpPr/>
      </dsp:nvSpPr>
      <dsp:spPr>
        <a:xfrm>
          <a:off x="0" y="2847650"/>
          <a:ext cx="6829292" cy="75889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C869D5-EDCF-4803-845A-854ED042424E}">
      <dsp:nvSpPr>
        <dsp:cNvPr id="0" name=""/>
        <dsp:cNvSpPr/>
      </dsp:nvSpPr>
      <dsp:spPr>
        <a:xfrm>
          <a:off x="229566" y="3018403"/>
          <a:ext cx="417394" cy="41739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1679F-945B-428A-A003-A51EC9CF04A9}">
      <dsp:nvSpPr>
        <dsp:cNvPr id="0" name=""/>
        <dsp:cNvSpPr/>
      </dsp:nvSpPr>
      <dsp:spPr>
        <a:xfrm>
          <a:off x="876527" y="2847650"/>
          <a:ext cx="5952764" cy="75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17" tIns="80317" rIns="80317" bIns="80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Interviews (written or oral)</a:t>
          </a:r>
        </a:p>
      </dsp:txBody>
      <dsp:txXfrm>
        <a:off x="876527" y="2847650"/>
        <a:ext cx="5952764" cy="758898"/>
      </dsp:txXfrm>
    </dsp:sp>
    <dsp:sp modelId="{3A59FEA9-2162-4CA6-A919-4D2CCB22C732}">
      <dsp:nvSpPr>
        <dsp:cNvPr id="0" name=""/>
        <dsp:cNvSpPr/>
      </dsp:nvSpPr>
      <dsp:spPr>
        <a:xfrm>
          <a:off x="0" y="3796274"/>
          <a:ext cx="6829292" cy="75889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8718A9-DC2A-463A-8BF7-00782021E79D}">
      <dsp:nvSpPr>
        <dsp:cNvPr id="0" name=""/>
        <dsp:cNvSpPr/>
      </dsp:nvSpPr>
      <dsp:spPr>
        <a:xfrm>
          <a:off x="229566" y="3967026"/>
          <a:ext cx="417394" cy="41739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35B5D-6030-416A-8CC6-70F0FD9B4E34}">
      <dsp:nvSpPr>
        <dsp:cNvPr id="0" name=""/>
        <dsp:cNvSpPr/>
      </dsp:nvSpPr>
      <dsp:spPr>
        <a:xfrm>
          <a:off x="876527" y="3796274"/>
          <a:ext cx="5952764" cy="75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17" tIns="80317" rIns="80317" bIns="80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Mind maps or other graphic organizers</a:t>
          </a:r>
        </a:p>
      </dsp:txBody>
      <dsp:txXfrm>
        <a:off x="876527" y="3796274"/>
        <a:ext cx="5952764" cy="758898"/>
      </dsp:txXfrm>
    </dsp:sp>
    <dsp:sp modelId="{7C9FB35A-7B1F-4753-9A6C-2D7DF6920246}">
      <dsp:nvSpPr>
        <dsp:cNvPr id="0" name=""/>
        <dsp:cNvSpPr/>
      </dsp:nvSpPr>
      <dsp:spPr>
        <a:xfrm>
          <a:off x="0" y="4744897"/>
          <a:ext cx="6829292" cy="75889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26D44-6B1C-4DB0-904E-4B16505FC1B0}">
      <dsp:nvSpPr>
        <dsp:cNvPr id="0" name=""/>
        <dsp:cNvSpPr/>
      </dsp:nvSpPr>
      <dsp:spPr>
        <a:xfrm>
          <a:off x="229566" y="4915649"/>
          <a:ext cx="417394" cy="41739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068B9-3CC1-4C49-A921-AE047B1D90D1}">
      <dsp:nvSpPr>
        <dsp:cNvPr id="0" name=""/>
        <dsp:cNvSpPr/>
      </dsp:nvSpPr>
      <dsp:spPr>
        <a:xfrm>
          <a:off x="876527" y="4744897"/>
          <a:ext cx="5952764" cy="758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317" tIns="80317" rIns="80317" bIns="8031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Word cloud</a:t>
          </a:r>
        </a:p>
      </dsp:txBody>
      <dsp:txXfrm>
        <a:off x="876527" y="4744897"/>
        <a:ext cx="5952764" cy="7588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6A5214-BE0C-460F-AA97-071593B0D395}">
      <dsp:nvSpPr>
        <dsp:cNvPr id="0" name=""/>
        <dsp:cNvSpPr/>
      </dsp:nvSpPr>
      <dsp:spPr>
        <a:xfrm>
          <a:off x="0" y="3885168"/>
          <a:ext cx="10559098" cy="1275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2. Do I need to give myself a mark? Is my teacher going to give me a mark?</a:t>
          </a:r>
        </a:p>
      </dsp:txBody>
      <dsp:txXfrm>
        <a:off x="0" y="3885168"/>
        <a:ext cx="10559098" cy="688607"/>
      </dsp:txXfrm>
    </dsp:sp>
    <dsp:sp modelId="{7AA3D9CD-228E-41CA-9249-F22F3076E347}">
      <dsp:nvSpPr>
        <dsp:cNvPr id="0" name=""/>
        <dsp:cNvSpPr/>
      </dsp:nvSpPr>
      <dsp:spPr>
        <a:xfrm>
          <a:off x="0" y="4548272"/>
          <a:ext cx="10559098" cy="5865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No! Self-assessments are not supposed to be graded.</a:t>
          </a:r>
        </a:p>
      </dsp:txBody>
      <dsp:txXfrm>
        <a:off x="0" y="4548272"/>
        <a:ext cx="10559098" cy="586591"/>
      </dsp:txXfrm>
    </dsp:sp>
    <dsp:sp modelId="{EC378954-035D-4C80-ABA3-A5950DBB1330}">
      <dsp:nvSpPr>
        <dsp:cNvPr id="0" name=""/>
        <dsp:cNvSpPr/>
      </dsp:nvSpPr>
      <dsp:spPr>
        <a:xfrm rot="10800000">
          <a:off x="0" y="1943040"/>
          <a:ext cx="10559098" cy="19612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 dirty="0"/>
            <a:t>1. Do I need to talk specifically about my learning at school?</a:t>
          </a:r>
        </a:p>
      </dsp:txBody>
      <dsp:txXfrm rot="-10800000">
        <a:off x="0" y="1943040"/>
        <a:ext cx="10559098" cy="688400"/>
      </dsp:txXfrm>
    </dsp:sp>
    <dsp:sp modelId="{29494A5B-A497-42D7-A100-B553F4968837}">
      <dsp:nvSpPr>
        <dsp:cNvPr id="0" name=""/>
        <dsp:cNvSpPr/>
      </dsp:nvSpPr>
      <dsp:spPr>
        <a:xfrm>
          <a:off x="0" y="2631441"/>
          <a:ext cx="10559098" cy="58641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No! You may choose something that you do in the community (e.g. sports, work, volunteering)</a:t>
          </a:r>
        </a:p>
      </dsp:txBody>
      <dsp:txXfrm>
        <a:off x="0" y="2631441"/>
        <a:ext cx="10559098" cy="586415"/>
      </dsp:txXfrm>
    </dsp:sp>
    <dsp:sp modelId="{666915C3-0F0E-4FC5-B943-34B0B18B5379}">
      <dsp:nvSpPr>
        <dsp:cNvPr id="0" name=""/>
        <dsp:cNvSpPr/>
      </dsp:nvSpPr>
      <dsp:spPr>
        <a:xfrm rot="10800000">
          <a:off x="0" y="912"/>
          <a:ext cx="10559098" cy="196125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300" kern="1200"/>
            <a:t>Before we ask you to self-assess on core competencies of your choosing, let’s review some frequently asked questions</a:t>
          </a:r>
        </a:p>
      </dsp:txBody>
      <dsp:txXfrm rot="10800000">
        <a:off x="0" y="912"/>
        <a:ext cx="10559098" cy="1274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F621F-0755-49D5-9FBC-1A454FD50038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E83DE-E397-4228-9023-76D3F3BEF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7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 addition to our curriculum of the Core competencies might be the biggest shift in the entire re-design</a:t>
            </a:r>
          </a:p>
          <a:p>
            <a:endParaRPr lang="en-US" baseline="0" dirty="0"/>
          </a:p>
          <a:p>
            <a:pPr defTabSz="457200">
              <a:defRPr/>
            </a:pPr>
            <a:r>
              <a:rPr lang="en-US" dirty="0"/>
              <a:t>As we become preoccupied by changes to individual curriculum areas Yet it also feels like they are easily pushed aside to the margins as especially</a:t>
            </a:r>
          </a:p>
          <a:p>
            <a:pPr defTabSz="457200">
              <a:defRPr/>
            </a:pPr>
            <a:endParaRPr lang="en-US" dirty="0"/>
          </a:p>
          <a:p>
            <a:r>
              <a:rPr lang="en-US" baseline="0" dirty="0"/>
              <a:t>Recognition that our children’s success is in large part determined by abilities that span across subject areas and that a central purpose of school is to develop those competencies in our kids  </a:t>
            </a:r>
            <a:endParaRPr lang="en-US" dirty="0"/>
          </a:p>
          <a:p>
            <a:endParaRPr lang="en-US" dirty="0"/>
          </a:p>
          <a:p>
            <a:r>
              <a:rPr lang="en-US" dirty="0"/>
              <a:t>Harp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226AC8-B059-40B9-89F0-A5D65FC4CA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561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05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00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641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17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086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26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2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9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6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1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3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3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3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0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8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2WOZcn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1354073"/>
            <a:ext cx="7766936" cy="1646302"/>
          </a:xfrm>
        </p:spPr>
        <p:txBody>
          <a:bodyPr/>
          <a:lstStyle/>
          <a:p>
            <a:r>
              <a:rPr lang="en-US" sz="6000" dirty="0"/>
              <a:t>Core competencies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3429000"/>
            <a:ext cx="8608484" cy="164630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What should we know before we complete our self-assessments?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What questions might we have?</a:t>
            </a:r>
          </a:p>
        </p:txBody>
      </p:sp>
    </p:spTree>
    <p:extLst>
      <p:ext uri="{BB962C8B-B14F-4D97-AF65-F5344CB8AC3E}">
        <p14:creationId xmlns:p14="http://schemas.microsoft.com/office/powerpoint/2010/main" val="298157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746" y="609600"/>
            <a:ext cx="5795174" cy="1341120"/>
          </a:xfrm>
        </p:spPr>
        <p:txBody>
          <a:bodyPr anchor="ctr">
            <a:normAutofit/>
          </a:bodyPr>
          <a:lstStyle/>
          <a:p>
            <a:r>
              <a:rPr lang="en-US" b="1" dirty="0"/>
              <a:t>Core Competencies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166" y="2160589"/>
            <a:ext cx="5410833" cy="3915091"/>
          </a:xfrm>
        </p:spPr>
        <p:txBody>
          <a:bodyPr>
            <a:normAutofit/>
          </a:bodyPr>
          <a:lstStyle/>
          <a:p>
            <a:r>
              <a:rPr lang="en-US" sz="2200" dirty="0"/>
              <a:t>a set of</a:t>
            </a:r>
            <a:r>
              <a:rPr lang="en-US" sz="2200" b="1" dirty="0"/>
              <a:t> intellectual</a:t>
            </a:r>
            <a:r>
              <a:rPr lang="en-US" sz="2200" dirty="0"/>
              <a:t>, </a:t>
            </a:r>
            <a:r>
              <a:rPr lang="en-US" sz="2200" b="1" dirty="0"/>
              <a:t>personal</a:t>
            </a:r>
            <a:r>
              <a:rPr lang="en-US" sz="2200" dirty="0"/>
              <a:t>, and </a:t>
            </a:r>
            <a:r>
              <a:rPr lang="en-US" sz="2200" b="1" dirty="0"/>
              <a:t>social</a:t>
            </a:r>
            <a:r>
              <a:rPr lang="en-US" sz="2200" dirty="0"/>
              <a:t> competencies</a:t>
            </a:r>
          </a:p>
          <a:p>
            <a:r>
              <a:rPr lang="en-US" sz="2200" b="1" dirty="0"/>
              <a:t>strengths-based </a:t>
            </a:r>
            <a:r>
              <a:rPr lang="en-US" sz="2200" dirty="0"/>
              <a:t>and </a:t>
            </a:r>
            <a:r>
              <a:rPr lang="en-US" sz="2200" b="1" dirty="0"/>
              <a:t>student-centered</a:t>
            </a:r>
            <a:r>
              <a:rPr lang="en-US" sz="2200" dirty="0"/>
              <a:t> – what the student </a:t>
            </a:r>
            <a:r>
              <a:rPr lang="en-US" sz="2200" b="1" i="1" dirty="0"/>
              <a:t>can</a:t>
            </a:r>
            <a:r>
              <a:rPr lang="en-US" sz="2200" dirty="0"/>
              <a:t> do</a:t>
            </a:r>
          </a:p>
          <a:p>
            <a:r>
              <a:rPr lang="en-US" sz="2200" dirty="0"/>
              <a:t>can be demonstrated in many different ways as you learn both in and outside of school</a:t>
            </a:r>
          </a:p>
          <a:p>
            <a:r>
              <a:rPr lang="en-US" sz="2200" dirty="0"/>
              <a:t>developed over the course of a student’s schooling and into adulthood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794" y="1129097"/>
            <a:ext cx="3866619" cy="337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8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0BE85A1-8443-4BF0-B7D9-6B5EFE7E54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-144622"/>
            <a:ext cx="5923279" cy="7147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25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42586" cy="1584960"/>
          </a:xfrm>
        </p:spPr>
        <p:txBody>
          <a:bodyPr>
            <a:normAutofit/>
          </a:bodyPr>
          <a:lstStyle/>
          <a:p>
            <a:r>
              <a:rPr lang="en-US" sz="4000" b="1" dirty="0"/>
              <a:t>Why</a:t>
            </a:r>
            <a:r>
              <a:rPr lang="en-US" sz="4000" dirty="0"/>
              <a:t> has this been added to the BC curriculum?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894" y="1946366"/>
            <a:ext cx="8596668" cy="4232365"/>
          </a:xfrm>
        </p:spPr>
        <p:txBody>
          <a:bodyPr>
            <a:normAutofit/>
          </a:bodyPr>
          <a:lstStyle/>
          <a:p>
            <a:r>
              <a:rPr lang="en-US" sz="3200" dirty="0"/>
              <a:t>Research shows that it is important for students to be able to self-reflect and self-assess as we are learning. </a:t>
            </a:r>
          </a:p>
          <a:p>
            <a:pPr lvl="1"/>
            <a:r>
              <a:rPr lang="en-US" sz="3000" i="1" dirty="0"/>
              <a:t>How am I doing? </a:t>
            </a:r>
          </a:p>
          <a:p>
            <a:pPr lvl="1"/>
            <a:r>
              <a:rPr lang="en-US" sz="3000" i="1" dirty="0"/>
              <a:t>What are my strengths? </a:t>
            </a:r>
          </a:p>
          <a:p>
            <a:pPr lvl="1"/>
            <a:r>
              <a:rPr lang="en-US" sz="3000" i="1" dirty="0"/>
              <a:t>How can I improve? </a:t>
            </a:r>
          </a:p>
          <a:p>
            <a:pPr lvl="1"/>
            <a:r>
              <a:rPr lang="en-US" sz="3000" i="1" dirty="0"/>
              <a:t>Where to next?</a:t>
            </a:r>
          </a:p>
        </p:txBody>
      </p:sp>
    </p:spTree>
    <p:extLst>
      <p:ext uri="{BB962C8B-B14F-4D97-AF65-F5344CB8AC3E}">
        <p14:creationId xmlns:p14="http://schemas.microsoft.com/office/powerpoint/2010/main" val="306264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>
                <a:solidFill>
                  <a:schemeClr val="accent1">
                    <a:lumMod val="75000"/>
                  </a:schemeClr>
                </a:solidFill>
              </a:rPr>
              <a:t>Here are some questions to help you start thinking about the core competencies:</a:t>
            </a:r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4203FA-277D-4C43-A206-3BA0FA165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502254"/>
              </p:ext>
            </p:extLst>
          </p:nvPr>
        </p:nvGraphicFramePr>
        <p:xfrm>
          <a:off x="4376293" y="658814"/>
          <a:ext cx="7359564" cy="5362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834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Isosceles Triangle 20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chemeClr val="accent1">
                    <a:lumMod val="75000"/>
                  </a:schemeClr>
                </a:solidFill>
              </a:rPr>
              <a:t>Here are some questions to help you start thinking about the core competencies:</a:t>
            </a:r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4203FA-277D-4C43-A206-3BA0FA165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272998"/>
              </p:ext>
            </p:extLst>
          </p:nvPr>
        </p:nvGraphicFramePr>
        <p:xfrm>
          <a:off x="4439793" y="944564"/>
          <a:ext cx="7327814" cy="5077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46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B5AA8A5-25CC-4295-892F-367FCDAF2B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9DD65AA-8280-4962-92F3-DF1CB5334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9068" y="-8467"/>
            <a:ext cx="4766733" cy="6866467"/>
            <a:chOff x="7425267" y="-8467"/>
            <a:chExt cx="4766733" cy="686646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8942788-FC6D-44C2-BFC1-6F064710D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1093AC6-E5C2-4894-A520-5BE11049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23">
              <a:extLst>
                <a:ext uri="{FF2B5EF4-FFF2-40B4-BE49-F238E27FC236}">
                  <a16:creationId xmlns:a16="http://schemas.microsoft.com/office/drawing/2014/main" id="{F2EF9281-EAD8-4973-938C-52DECCD0F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F4D52681-7A79-4750-8E02-7C30DBAFE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41">
              <a:extLst>
                <a:ext uri="{FF2B5EF4-FFF2-40B4-BE49-F238E27FC236}">
                  <a16:creationId xmlns:a16="http://schemas.microsoft.com/office/drawing/2014/main" id="{F132E88E-8003-49D3-88BD-E18DF696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8C986A99-157C-40D0-97AD-371B6F55E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8">
              <a:extLst>
                <a:ext uri="{FF2B5EF4-FFF2-40B4-BE49-F238E27FC236}">
                  <a16:creationId xmlns:a16="http://schemas.microsoft.com/office/drawing/2014/main" id="{264123D5-6D32-4F54-BAD5-43A5BAF6AF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9">
              <a:extLst>
                <a:ext uri="{FF2B5EF4-FFF2-40B4-BE49-F238E27FC236}">
                  <a16:creationId xmlns:a16="http://schemas.microsoft.com/office/drawing/2014/main" id="{5FCA8C06-6A3E-4C39-9EF2-117987331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3F93416A-6C44-4D77-A94A-DEBC035EA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10" y="290666"/>
            <a:ext cx="3854653" cy="62994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0070C0"/>
                </a:solidFill>
              </a:rPr>
              <a:t>Examples of ways to self-assess and share your learning using the core competencies. </a:t>
            </a:r>
            <a:br>
              <a:rPr lang="en-US" sz="2800" dirty="0">
                <a:solidFill>
                  <a:srgbClr val="0070C0"/>
                </a:solidFill>
              </a:rPr>
            </a:br>
            <a:br>
              <a:rPr lang="en-US" sz="2800" dirty="0">
                <a:solidFill>
                  <a:srgbClr val="0070C0"/>
                </a:solidFill>
              </a:rPr>
            </a:br>
            <a:r>
              <a:rPr lang="en-US" sz="2800" dirty="0">
                <a:solidFill>
                  <a:srgbClr val="0070C0"/>
                </a:solidFill>
              </a:rPr>
              <a:t>You may have used a few of these this year to reflect on a learning experience or event.</a:t>
            </a:r>
            <a:br>
              <a:rPr lang="en-US" sz="2400" dirty="0"/>
            </a:br>
            <a:endParaRPr 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C6BC13-FB1E-48CC-B421-3D0603972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42625" y="0"/>
            <a:ext cx="6449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6685C77-B121-4096-B884-C1AC02AC0E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993212"/>
              </p:ext>
            </p:extLst>
          </p:nvPr>
        </p:nvGraphicFramePr>
        <p:xfrm>
          <a:off x="4886662" y="705729"/>
          <a:ext cx="6829292" cy="55055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80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ontent Placeholder 2">
            <a:extLst>
              <a:ext uri="{FF2B5EF4-FFF2-40B4-BE49-F238E27FC236}">
                <a16:creationId xmlns:a16="http://schemas.microsoft.com/office/drawing/2014/main" id="{5DDDA490-0DE3-4859-BC00-C858A8F3F3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827704"/>
              </p:ext>
            </p:extLst>
          </p:nvPr>
        </p:nvGraphicFramePr>
        <p:xfrm>
          <a:off x="677862" y="883920"/>
          <a:ext cx="10559098" cy="5161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096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B32D-0BFD-49B3-9DAF-8889D5331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Self-assessment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16BDD-0E73-4D76-A3DD-E96FF6035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/>
              <a:t>Please complete the digital self-assessment using the link shared via the school app/on the school website:</a:t>
            </a:r>
          </a:p>
          <a:p>
            <a:pPr marL="0" indent="0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4000" dirty="0">
                <a:hlinkClick r:id="rId2"/>
              </a:rPr>
              <a:t>https://bit.ly/2WOZcnj</a:t>
            </a:r>
            <a:endParaRPr lang="en-US" sz="4000" dirty="0"/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Alternately, you can complete a written version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28303726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A332F837E37A409EEE8C945168ACF0" ma:contentTypeVersion="1" ma:contentTypeDescription="Create a new document." ma:contentTypeScope="" ma:versionID="69824790fde2c6458e62e817806ecf3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9991AD-49C4-48FE-A706-1CEDD1504D1F}"/>
</file>

<file path=customXml/itemProps2.xml><?xml version="1.0" encoding="utf-8"?>
<ds:datastoreItem xmlns:ds="http://schemas.openxmlformats.org/officeDocument/2006/customXml" ds:itemID="{88AB17F4-C96A-4499-87DD-87CA3EE78705}"/>
</file>

<file path=customXml/itemProps3.xml><?xml version="1.0" encoding="utf-8"?>
<ds:datastoreItem xmlns:ds="http://schemas.openxmlformats.org/officeDocument/2006/customXml" ds:itemID="{9A5CC100-195E-4DBC-B749-4B909D4D1FB2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552</Words>
  <Application>Microsoft Office PowerPoint</Application>
  <PresentationFormat>Widescreen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Core competencies</vt:lpstr>
      <vt:lpstr>Core Competencies</vt:lpstr>
      <vt:lpstr>PowerPoint Presentation</vt:lpstr>
      <vt:lpstr>Why has this been added to the BC curriculum? </vt:lpstr>
      <vt:lpstr>Here are some questions to help you start thinking about the core competencies:</vt:lpstr>
      <vt:lpstr>Here are some questions to help you start thinking about the core competencies:</vt:lpstr>
      <vt:lpstr>Examples of ways to self-assess and share your learning using the core competencies.   You may have used a few of these this year to reflect on a learning experience or event. </vt:lpstr>
      <vt:lpstr>PowerPoint Presentation</vt:lpstr>
      <vt:lpstr>Self-assessment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competencies</dc:title>
  <dc:creator>Mehai, Marina</dc:creator>
  <cp:lastModifiedBy>Rogula, Michal</cp:lastModifiedBy>
  <cp:revision>56</cp:revision>
  <dcterms:created xsi:type="dcterms:W3CDTF">2019-05-18T23:00:28Z</dcterms:created>
  <dcterms:modified xsi:type="dcterms:W3CDTF">2019-06-06T17:35:51Z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0x010100CAA332F837E37A409EEE8C945168ACF0</vt:lpwstr>
  </property>
</Properties>
</file>