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2E3D9-DFF7-4924-B3D0-DB748074246A}" v="793" dt="2020-11-10T00:26:57.4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28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98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6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6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7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7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9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7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9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0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2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UccWW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0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D04457-7DB0-4D67-A75B-BC72AEE83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000000"/>
                </a:solidFill>
              </a:rPr>
              <a:t>Programming Contest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6DDDD-2E07-4658-B4FD-0B5F69AB7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5832749" cy="43821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  <a:cs typeface="Calibri"/>
              </a:rPr>
              <a:t>We'll be covering: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Problem-solving skills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Competitive programming algorithms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Programming contest preparations for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  <a:cs typeface="Calibri"/>
              </a:rPr>
              <a:t>Google Code Jam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  <a:cs typeface="Calibri"/>
              </a:rPr>
              <a:t>Facebook Hacker Cup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  <a:cs typeface="Calibri"/>
              </a:rPr>
              <a:t>Canadian Computing Competition</a:t>
            </a:r>
          </a:p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  <a:cs typeface="Calibri"/>
              </a:rPr>
              <a:t>Meeting: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Microsoft Teams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Every Monday 8:00 – 8:45 PM</a:t>
            </a:r>
          </a:p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  <a:cs typeface="Calibri"/>
              </a:rPr>
              <a:t>Sign-up:</a:t>
            </a:r>
            <a:r>
              <a:rPr lang="en-US" sz="1700" b="1" dirty="0">
                <a:ea typeface="+mn-lt"/>
                <a:cs typeface="+mn-lt"/>
              </a:rPr>
              <a:t> </a:t>
            </a:r>
            <a:r>
              <a:rPr lang="en-US" sz="1700" dirty="0">
                <a:ea typeface="+mn-lt"/>
                <a:cs typeface="+mn-lt"/>
                <a:hlinkClick r:id="rId3"/>
              </a:rPr>
              <a:t>https://bit.ly/2UccWW0</a:t>
            </a:r>
            <a:endParaRPr lang="en-US"/>
          </a:p>
          <a:p>
            <a:pPr marL="0" indent="0">
              <a:buNone/>
            </a:pPr>
            <a:endParaRPr lang="en-US" sz="1100">
              <a:solidFill>
                <a:srgbClr val="000000"/>
              </a:solidFill>
              <a:cs typeface="Calibri"/>
            </a:endParaRPr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Trophy">
            <a:extLst>
              <a:ext uri="{FF2B5EF4-FFF2-40B4-BE49-F238E27FC236}">
                <a16:creationId xmlns:a16="http://schemas.microsoft.com/office/drawing/2014/main" id="{C15C0CF0-0E9A-466F-91C3-34197918F0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18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2DFE350ADEBF41BF89588E6CCDA428" ma:contentTypeVersion="0" ma:contentTypeDescription="Create a new document." ma:contentTypeScope="" ma:versionID="31cd83db3041d91032a932e26b2d082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f03dde4259c08ff71d8d05c94e2e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032F86-8ABE-4271-AA9E-6C76D715A886}"/>
</file>

<file path=customXml/itemProps2.xml><?xml version="1.0" encoding="utf-8"?>
<ds:datastoreItem xmlns:ds="http://schemas.openxmlformats.org/officeDocument/2006/customXml" ds:itemID="{D9CC3A2A-D45C-43FF-96FB-8488F80636C6}"/>
</file>

<file path=customXml/itemProps3.xml><?xml version="1.0" encoding="utf-8"?>
<ds:datastoreItem xmlns:ds="http://schemas.openxmlformats.org/officeDocument/2006/customXml" ds:itemID="{B434655F-82B7-43A5-8FB3-0892C12B7EA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Programming Contest Club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107</cp:revision>
  <dcterms:created xsi:type="dcterms:W3CDTF">2020-11-10T00:06:32Z</dcterms:created>
  <dcterms:modified xsi:type="dcterms:W3CDTF">2020-11-10T00:27:00Z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0x010100C22DFE350ADEBF41BF89588E6CCDA428</vt:lpwstr>
  </property>
</Properties>
</file>