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tmp" ContentType="image/pn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data1.xml" ContentType="application/vnd.openxmlformats-officedocument.drawingml.diagramData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diagrams/layout5.xml" ContentType="application/vnd.openxmlformats-officedocument.drawingml.diagramLayout+xml"/>
  <Override PartName="/ppt/theme/theme2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omments/modernComment_113_0.xml" ContentType="application/vnd.ms-powerpoint.comments+xml"/>
  <Override PartName="/ppt/charts/chart1.xml" ContentType="application/vnd.openxmlformats-officedocument.drawingml.chart+xml"/>
  <Override PartName="/ppt/diagrams/quickStyle5.xml" ContentType="application/vnd.openxmlformats-officedocument.drawingml.diagramStyle+xml"/>
  <Override PartName="/ppt/authors.xml" ContentType="application/vnd.ms-powerpoint.authors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49" r:id="rId1"/>
  </p:sldMasterIdLst>
  <p:notesMasterIdLst>
    <p:notesMasterId r:id="rId20"/>
  </p:notesMasterIdLst>
  <p:sldIdLst>
    <p:sldId id="256" r:id="rId2"/>
    <p:sldId id="285" r:id="rId3"/>
    <p:sldId id="272" r:id="rId4"/>
    <p:sldId id="258" r:id="rId5"/>
    <p:sldId id="279" r:id="rId6"/>
    <p:sldId id="264" r:id="rId7"/>
    <p:sldId id="302" r:id="rId8"/>
    <p:sldId id="263" r:id="rId9"/>
    <p:sldId id="259" r:id="rId10"/>
    <p:sldId id="278" r:id="rId11"/>
    <p:sldId id="283" r:id="rId12"/>
    <p:sldId id="275" r:id="rId13"/>
    <p:sldId id="274" r:id="rId14"/>
    <p:sldId id="284" r:id="rId15"/>
    <p:sldId id="301" r:id="rId16"/>
    <p:sldId id="299" r:id="rId17"/>
    <p:sldId id="280" r:id="rId18"/>
    <p:sldId id="281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9B3F87E-7FFE-5F45-59F8-B16288F1DAC0}" name="Moorhouse, Carmen" initials="CM" userId="S::CMoorhouse@sd43.bc.ca::603040dd-abd6-44fa-9bf4-773fc988a3b8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384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Relationship Id="rId27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700580830174005E-2"/>
          <c:y val="8.366391701037372E-2"/>
          <c:w val="0.64487314085739278"/>
          <c:h val="0.81679915010623672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Cost</c:v>
                </c:pt>
              </c:strCache>
            </c:strRef>
          </c:tx>
          <c:dLbls>
            <c:dLbl>
              <c:idx val="0"/>
              <c:layout>
                <c:manualLayout>
                  <c:x val="-0.14589743122387486"/>
                  <c:y val="9.378973461650627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$5,843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AB92-4723-B70D-ED2752935B6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$1,239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AB92-4723-B70D-ED2752935B65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$2,200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AB92-4723-B70D-ED2752935B65}"/>
                </c:ext>
              </c:extLst>
            </c:dLbl>
            <c:dLbl>
              <c:idx val="3"/>
              <c:layout>
                <c:manualLayout>
                  <c:x val="7.5617283950617287E-2"/>
                  <c:y val="-0.23071220264133649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$13,316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841049382716049"/>
                      <c:h val="6.5476190476190479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5-AB92-4723-B70D-ED2752935B65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/>
                      <a:t>$3600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AB92-4723-B70D-ED2752935B65}"/>
                </c:ext>
              </c:extLst>
            </c:dLbl>
            <c:dLbl>
              <c:idx val="5"/>
              <c:layout>
                <c:manualLayout>
                  <c:x val="1.9274752114319043E-2"/>
                  <c:y val="9.671811856851227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$300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AB92-4723-B70D-ED2752935B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Tuition</c:v>
                </c:pt>
                <c:pt idx="1">
                  <c:v>Fees</c:v>
                </c:pt>
                <c:pt idx="2">
                  <c:v>Books</c:v>
                </c:pt>
                <c:pt idx="3">
                  <c:v>Room &amp; Board</c:v>
                </c:pt>
                <c:pt idx="4">
                  <c:v> Personal  </c:v>
                </c:pt>
                <c:pt idx="5">
                  <c:v>Medical/Dental</c:v>
                </c:pt>
              </c:strCache>
            </c:strRef>
          </c:cat>
          <c:val>
            <c:numRef>
              <c:f>Sheet1!$B$2:$B$7</c:f>
              <c:numCache>
                <c:formatCode>_([$$-409]* #,##0.00_);_([$$-409]* \(#,##0.00\);_([$$-409]* "-"??_);_(@_)</c:formatCode>
                <c:ptCount val="6"/>
                <c:pt idx="0">
                  <c:v>4819</c:v>
                </c:pt>
                <c:pt idx="1">
                  <c:v>995</c:v>
                </c:pt>
                <c:pt idx="2">
                  <c:v>1360</c:v>
                </c:pt>
                <c:pt idx="3">
                  <c:v>7785</c:v>
                </c:pt>
                <c:pt idx="4" formatCode="&quot;$&quot;#,##0.00_);[Red]\(&quot;$&quot;#,##0.00\)">
                  <c:v>2500</c:v>
                </c:pt>
                <c:pt idx="5">
                  <c:v>432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10-4961-97F9-2F8EC7DE94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74647735005346549"/>
          <c:y val="0.28236616256301295"/>
          <c:w val="0.23500413142801591"/>
          <c:h val="0.440558680164979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omments/modernComment_113_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B513472E-DAFC-4716-83D2-3DC9D94CF831}" authorId="{09B3F87E-7FFE-5F45-59F8-B16288F1DAC0}" created="2023-10-20T20:52:41.391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0" sldId="275"/>
      <ac:graphicFrameMk id="4" creationId="{00000000-0000-0000-0000-000000000000}"/>
    </ac:deMkLst>
    <p188:txBody>
      <a:bodyPr/>
      <a:lstStyle/>
      <a:p>
        <a:r>
          <a:rPr lang="en-CA"/>
          <a:t>Technology &amp; Personal</a:t>
        </a:r>
      </a:p>
    </p188:txBody>
  </p188:cm>
</p188:cmLst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9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image" Target="../media/image9.png"/><Relationship Id="rId7" Type="http://schemas.openxmlformats.org/officeDocument/2006/relationships/image" Target="../media/image22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5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9.png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sv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svg"/><Relationship Id="rId3" Type="http://schemas.openxmlformats.org/officeDocument/2006/relationships/image" Target="../media/image9.png"/><Relationship Id="rId7" Type="http://schemas.openxmlformats.org/officeDocument/2006/relationships/image" Target="../media/image22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8EBBFE-F827-4163-A61D-7080082BAAB3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F8CC5B8C-DAF5-4E30-83FE-6C9059018B8F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1600" b="1"/>
            <a:t>different types of post Secondary</a:t>
          </a:r>
          <a:endParaRPr lang="en-US" sz="1600" b="1" dirty="0"/>
        </a:p>
      </dgm:t>
    </dgm:pt>
    <dgm:pt modelId="{E412AA36-4EEF-4002-B3E8-0EE8D8203093}" type="parTrans" cxnId="{4A765963-3174-4F1C-94D6-DABD2E2C14DC}">
      <dgm:prSet/>
      <dgm:spPr/>
      <dgm:t>
        <a:bodyPr/>
        <a:lstStyle/>
        <a:p>
          <a:endParaRPr lang="en-US"/>
        </a:p>
      </dgm:t>
    </dgm:pt>
    <dgm:pt modelId="{1C36898C-7169-4715-B1D3-F80A538D7BA9}" type="sibTrans" cxnId="{4A765963-3174-4F1C-94D6-DABD2E2C14DC}">
      <dgm:prSet/>
      <dgm:spPr/>
      <dgm:t>
        <a:bodyPr/>
        <a:lstStyle/>
        <a:p>
          <a:endParaRPr lang="en-US"/>
        </a:p>
      </dgm:t>
    </dgm:pt>
    <dgm:pt modelId="{4E3C3FE3-5849-4A1C-8CC6-7423DB4BC08E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800" b="1"/>
            <a:t>Public</a:t>
          </a:r>
          <a:endParaRPr lang="en-US" sz="2800" b="1" dirty="0"/>
        </a:p>
      </dgm:t>
    </dgm:pt>
    <dgm:pt modelId="{70CE4D91-FABA-4267-AEF9-8ED0AC09F22A}" type="parTrans" cxnId="{92CA2A28-4634-4307-AABE-28D48B10EEEB}">
      <dgm:prSet/>
      <dgm:spPr/>
      <dgm:t>
        <a:bodyPr/>
        <a:lstStyle/>
        <a:p>
          <a:endParaRPr lang="en-US"/>
        </a:p>
      </dgm:t>
    </dgm:pt>
    <dgm:pt modelId="{F0AC629E-CEDC-4670-B160-2EDDE8CB1273}" type="sibTrans" cxnId="{92CA2A28-4634-4307-AABE-28D48B10EEEB}">
      <dgm:prSet/>
      <dgm:spPr/>
      <dgm:t>
        <a:bodyPr/>
        <a:lstStyle/>
        <a:p>
          <a:endParaRPr lang="en-US"/>
        </a:p>
      </dgm:t>
    </dgm:pt>
    <dgm:pt modelId="{B2B3A060-9D4A-4247-AF82-5C4FAADF16B2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800" b="1"/>
            <a:t>Private</a:t>
          </a:r>
          <a:endParaRPr lang="en-US" sz="2800" dirty="0"/>
        </a:p>
      </dgm:t>
    </dgm:pt>
    <dgm:pt modelId="{CEFBD9B2-17E3-4E71-8AC3-079EF89A796B}" type="parTrans" cxnId="{68A78B1B-EF72-484D-8D3E-270BCD7FFB08}">
      <dgm:prSet/>
      <dgm:spPr/>
      <dgm:t>
        <a:bodyPr/>
        <a:lstStyle/>
        <a:p>
          <a:endParaRPr lang="en-US"/>
        </a:p>
      </dgm:t>
    </dgm:pt>
    <dgm:pt modelId="{CECD8F35-9A30-45F3-8D71-729E8300C18F}" type="sibTrans" cxnId="{68A78B1B-EF72-484D-8D3E-270BCD7FFB08}">
      <dgm:prSet/>
      <dgm:spPr/>
      <dgm:t>
        <a:bodyPr/>
        <a:lstStyle/>
        <a:p>
          <a:endParaRPr lang="en-US"/>
        </a:p>
      </dgm:t>
    </dgm:pt>
    <dgm:pt modelId="{75B84F35-729A-43D4-992B-51778918D7F3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1800" b="1"/>
            <a:t>Colleges</a:t>
          </a:r>
        </a:p>
        <a:p>
          <a:pPr>
            <a:lnSpc>
              <a:spcPct val="100000"/>
            </a:lnSpc>
            <a:defRPr cap="all"/>
          </a:pPr>
          <a:r>
            <a:rPr lang="en-US" sz="1800" b="1"/>
            <a:t>Universities</a:t>
          </a:r>
        </a:p>
        <a:p>
          <a:pPr>
            <a:lnSpc>
              <a:spcPct val="100000"/>
            </a:lnSpc>
            <a:defRPr cap="all"/>
          </a:pPr>
          <a:r>
            <a:rPr lang="en-US" sz="1800" b="1"/>
            <a:t>Institutes</a:t>
          </a:r>
          <a:endParaRPr lang="en-US" sz="1800" b="1" dirty="0"/>
        </a:p>
      </dgm:t>
    </dgm:pt>
    <dgm:pt modelId="{FAE1FA59-4450-4124-B6AC-90595BE38F01}" type="parTrans" cxnId="{2F031D45-0416-4052-8215-6E5A9B581FC4}">
      <dgm:prSet/>
      <dgm:spPr/>
      <dgm:t>
        <a:bodyPr/>
        <a:lstStyle/>
        <a:p>
          <a:endParaRPr lang="en-US"/>
        </a:p>
      </dgm:t>
    </dgm:pt>
    <dgm:pt modelId="{7F8D99EA-E587-4603-8E44-94FD953C7704}" type="sibTrans" cxnId="{2F031D45-0416-4052-8215-6E5A9B581FC4}">
      <dgm:prSet/>
      <dgm:spPr/>
      <dgm:t>
        <a:bodyPr/>
        <a:lstStyle/>
        <a:p>
          <a:endParaRPr lang="en-US"/>
        </a:p>
      </dgm:t>
    </dgm:pt>
    <dgm:pt modelId="{BEAD4AA9-DAF2-43A3-A4E5-FF0FCC317538}" type="pres">
      <dgm:prSet presAssocID="{378EBBFE-F827-4163-A61D-7080082BAAB3}" presName="root" presStyleCnt="0">
        <dgm:presLayoutVars>
          <dgm:dir/>
          <dgm:resizeHandles val="exact"/>
        </dgm:presLayoutVars>
      </dgm:prSet>
      <dgm:spPr/>
    </dgm:pt>
    <dgm:pt modelId="{354892D4-AC78-4404-8CB9-B8C9FADCD804}" type="pres">
      <dgm:prSet presAssocID="{F8CC5B8C-DAF5-4E30-83FE-6C9059018B8F}" presName="compNode" presStyleCnt="0"/>
      <dgm:spPr/>
    </dgm:pt>
    <dgm:pt modelId="{10D632FB-DE53-4376-BB27-86910093662C}" type="pres">
      <dgm:prSet presAssocID="{F8CC5B8C-DAF5-4E30-83FE-6C9059018B8F}" presName="iconBgRect" presStyleLbl="bgShp" presStyleIdx="0" presStyleCnt="4"/>
      <dgm:spPr/>
    </dgm:pt>
    <dgm:pt modelId="{FB0DB5A8-E0A2-440B-BABC-F7585F9BFDC4}" type="pres">
      <dgm:prSet presAssocID="{F8CC5B8C-DAF5-4E30-83FE-6C9059018B8F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9150180F-16A0-4714-A028-CB5DFA3D31E6}" type="pres">
      <dgm:prSet presAssocID="{F8CC5B8C-DAF5-4E30-83FE-6C9059018B8F}" presName="spaceRect" presStyleCnt="0"/>
      <dgm:spPr/>
    </dgm:pt>
    <dgm:pt modelId="{2C5E17BF-1952-44A6-BD5F-D4CEFD06185C}" type="pres">
      <dgm:prSet presAssocID="{F8CC5B8C-DAF5-4E30-83FE-6C9059018B8F}" presName="textRect" presStyleLbl="revTx" presStyleIdx="0" presStyleCnt="4">
        <dgm:presLayoutVars>
          <dgm:chMax val="1"/>
          <dgm:chPref val="1"/>
        </dgm:presLayoutVars>
      </dgm:prSet>
      <dgm:spPr/>
    </dgm:pt>
    <dgm:pt modelId="{A3CDAABF-7A45-4460-B08D-250423EB438F}" type="pres">
      <dgm:prSet presAssocID="{1C36898C-7169-4715-B1D3-F80A538D7BA9}" presName="sibTrans" presStyleCnt="0"/>
      <dgm:spPr/>
    </dgm:pt>
    <dgm:pt modelId="{5EA83301-EC1B-4715-8918-567327ABC610}" type="pres">
      <dgm:prSet presAssocID="{4E3C3FE3-5849-4A1C-8CC6-7423DB4BC08E}" presName="compNode" presStyleCnt="0"/>
      <dgm:spPr/>
    </dgm:pt>
    <dgm:pt modelId="{EEFE9DFC-296C-4144-9E5E-194E7D24E9E1}" type="pres">
      <dgm:prSet presAssocID="{4E3C3FE3-5849-4A1C-8CC6-7423DB4BC08E}" presName="iconBgRect" presStyleLbl="bgShp" presStyleIdx="1" presStyleCnt="4"/>
      <dgm:spPr/>
    </dgm:pt>
    <dgm:pt modelId="{DE3448B9-3295-41DB-81BA-6CAB387998F5}" type="pres">
      <dgm:prSet presAssocID="{4E3C3FE3-5849-4A1C-8CC6-7423DB4BC08E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9A472DE4-4D29-474A-BD95-99E434D3A124}" type="pres">
      <dgm:prSet presAssocID="{4E3C3FE3-5849-4A1C-8CC6-7423DB4BC08E}" presName="spaceRect" presStyleCnt="0"/>
      <dgm:spPr/>
    </dgm:pt>
    <dgm:pt modelId="{EA97C10F-3EFE-4AAE-B72A-FA1EC00C3383}" type="pres">
      <dgm:prSet presAssocID="{4E3C3FE3-5849-4A1C-8CC6-7423DB4BC08E}" presName="textRect" presStyleLbl="revTx" presStyleIdx="1" presStyleCnt="4">
        <dgm:presLayoutVars>
          <dgm:chMax val="1"/>
          <dgm:chPref val="1"/>
        </dgm:presLayoutVars>
      </dgm:prSet>
      <dgm:spPr/>
    </dgm:pt>
    <dgm:pt modelId="{FB0D8521-1DFD-466B-BF69-B77B3A550DD7}" type="pres">
      <dgm:prSet presAssocID="{F0AC629E-CEDC-4670-B160-2EDDE8CB1273}" presName="sibTrans" presStyleCnt="0"/>
      <dgm:spPr/>
    </dgm:pt>
    <dgm:pt modelId="{70CA2924-DEAF-4BBE-AF69-A9CFF954DD38}" type="pres">
      <dgm:prSet presAssocID="{B2B3A060-9D4A-4247-AF82-5C4FAADF16B2}" presName="compNode" presStyleCnt="0"/>
      <dgm:spPr/>
    </dgm:pt>
    <dgm:pt modelId="{73D93DAB-7708-4151-B56F-7C25C32D3E49}" type="pres">
      <dgm:prSet presAssocID="{B2B3A060-9D4A-4247-AF82-5C4FAADF16B2}" presName="iconBgRect" presStyleLbl="bgShp" presStyleIdx="2" presStyleCnt="4"/>
      <dgm:spPr/>
    </dgm:pt>
    <dgm:pt modelId="{BCEDFB5B-ECF2-4733-9151-CA19016090F0}" type="pres">
      <dgm:prSet presAssocID="{B2B3A060-9D4A-4247-AF82-5C4FAADF16B2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nlock"/>
        </a:ext>
      </dgm:extLst>
    </dgm:pt>
    <dgm:pt modelId="{B500D13F-B628-4949-85E4-AC14AAE504CF}" type="pres">
      <dgm:prSet presAssocID="{B2B3A060-9D4A-4247-AF82-5C4FAADF16B2}" presName="spaceRect" presStyleCnt="0"/>
      <dgm:spPr/>
    </dgm:pt>
    <dgm:pt modelId="{0AE4712F-2BDE-4C43-81BF-CD3AF4EE43BB}" type="pres">
      <dgm:prSet presAssocID="{B2B3A060-9D4A-4247-AF82-5C4FAADF16B2}" presName="textRect" presStyleLbl="revTx" presStyleIdx="2" presStyleCnt="4">
        <dgm:presLayoutVars>
          <dgm:chMax val="1"/>
          <dgm:chPref val="1"/>
        </dgm:presLayoutVars>
      </dgm:prSet>
      <dgm:spPr/>
    </dgm:pt>
    <dgm:pt modelId="{4079E957-FE8B-4792-8C5B-FB6A575510D1}" type="pres">
      <dgm:prSet presAssocID="{CECD8F35-9A30-45F3-8D71-729E8300C18F}" presName="sibTrans" presStyleCnt="0"/>
      <dgm:spPr/>
    </dgm:pt>
    <dgm:pt modelId="{E785CA0B-F23B-4C77-9DDA-F960780602C1}" type="pres">
      <dgm:prSet presAssocID="{75B84F35-729A-43D4-992B-51778918D7F3}" presName="compNode" presStyleCnt="0"/>
      <dgm:spPr/>
    </dgm:pt>
    <dgm:pt modelId="{B7E1BBA8-8F33-4904-B3D1-7F7D46E1B885}" type="pres">
      <dgm:prSet presAssocID="{75B84F35-729A-43D4-992B-51778918D7F3}" presName="iconBgRect" presStyleLbl="bgShp" presStyleIdx="3" presStyleCnt="4"/>
      <dgm:spPr/>
    </dgm:pt>
    <dgm:pt modelId="{6DA193F8-F84B-4D0B-BCAB-10D467D28BC8}" type="pres">
      <dgm:prSet presAssocID="{75B84F35-729A-43D4-992B-51778918D7F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BF5E2A4C-982F-4B68-9DC1-A47827834CC5}" type="pres">
      <dgm:prSet presAssocID="{75B84F35-729A-43D4-992B-51778918D7F3}" presName="spaceRect" presStyleCnt="0"/>
      <dgm:spPr/>
    </dgm:pt>
    <dgm:pt modelId="{FFDB2E23-92B4-4843-AA62-CF2E69DFC193}" type="pres">
      <dgm:prSet presAssocID="{75B84F35-729A-43D4-992B-51778918D7F3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68A78B1B-EF72-484D-8D3E-270BCD7FFB08}" srcId="{378EBBFE-F827-4163-A61D-7080082BAAB3}" destId="{B2B3A060-9D4A-4247-AF82-5C4FAADF16B2}" srcOrd="2" destOrd="0" parTransId="{CEFBD9B2-17E3-4E71-8AC3-079EF89A796B}" sibTransId="{CECD8F35-9A30-45F3-8D71-729E8300C18F}"/>
    <dgm:cxn modelId="{883CBA25-9B71-4128-BBF7-DD1AEAFE6D1B}" type="presOf" srcId="{75B84F35-729A-43D4-992B-51778918D7F3}" destId="{FFDB2E23-92B4-4843-AA62-CF2E69DFC193}" srcOrd="0" destOrd="0" presId="urn:microsoft.com/office/officeart/2018/5/layout/IconCircleLabelList"/>
    <dgm:cxn modelId="{92CA2A28-4634-4307-AABE-28D48B10EEEB}" srcId="{378EBBFE-F827-4163-A61D-7080082BAAB3}" destId="{4E3C3FE3-5849-4A1C-8CC6-7423DB4BC08E}" srcOrd="1" destOrd="0" parTransId="{70CE4D91-FABA-4267-AEF9-8ED0AC09F22A}" sibTransId="{F0AC629E-CEDC-4670-B160-2EDDE8CB1273}"/>
    <dgm:cxn modelId="{4A765963-3174-4F1C-94D6-DABD2E2C14DC}" srcId="{378EBBFE-F827-4163-A61D-7080082BAAB3}" destId="{F8CC5B8C-DAF5-4E30-83FE-6C9059018B8F}" srcOrd="0" destOrd="0" parTransId="{E412AA36-4EEF-4002-B3E8-0EE8D8203093}" sibTransId="{1C36898C-7169-4715-B1D3-F80A538D7BA9}"/>
    <dgm:cxn modelId="{2F031D45-0416-4052-8215-6E5A9B581FC4}" srcId="{378EBBFE-F827-4163-A61D-7080082BAAB3}" destId="{75B84F35-729A-43D4-992B-51778918D7F3}" srcOrd="3" destOrd="0" parTransId="{FAE1FA59-4450-4124-B6AC-90595BE38F01}" sibTransId="{7F8D99EA-E587-4603-8E44-94FD953C7704}"/>
    <dgm:cxn modelId="{B639DB70-E89D-40A9-BCC8-8B5150576BE4}" type="presOf" srcId="{F8CC5B8C-DAF5-4E30-83FE-6C9059018B8F}" destId="{2C5E17BF-1952-44A6-BD5F-D4CEFD06185C}" srcOrd="0" destOrd="0" presId="urn:microsoft.com/office/officeart/2018/5/layout/IconCircleLabelList"/>
    <dgm:cxn modelId="{F07BB98A-BC90-466E-AE32-6E904F78F1E6}" type="presOf" srcId="{B2B3A060-9D4A-4247-AF82-5C4FAADF16B2}" destId="{0AE4712F-2BDE-4C43-81BF-CD3AF4EE43BB}" srcOrd="0" destOrd="0" presId="urn:microsoft.com/office/officeart/2018/5/layout/IconCircleLabelList"/>
    <dgm:cxn modelId="{42476FA9-4E55-4013-BB16-F76479BDDB26}" type="presOf" srcId="{378EBBFE-F827-4163-A61D-7080082BAAB3}" destId="{BEAD4AA9-DAF2-43A3-A4E5-FF0FCC317538}" srcOrd="0" destOrd="0" presId="urn:microsoft.com/office/officeart/2018/5/layout/IconCircleLabelList"/>
    <dgm:cxn modelId="{4FB74AC0-F7A2-4489-A399-643A77F0C941}" type="presOf" srcId="{4E3C3FE3-5849-4A1C-8CC6-7423DB4BC08E}" destId="{EA97C10F-3EFE-4AAE-B72A-FA1EC00C3383}" srcOrd="0" destOrd="0" presId="urn:microsoft.com/office/officeart/2018/5/layout/IconCircleLabelList"/>
    <dgm:cxn modelId="{15B76D08-25A0-4A54-9A3E-7BBDDD78A187}" type="presParOf" srcId="{BEAD4AA9-DAF2-43A3-A4E5-FF0FCC317538}" destId="{354892D4-AC78-4404-8CB9-B8C9FADCD804}" srcOrd="0" destOrd="0" presId="urn:microsoft.com/office/officeart/2018/5/layout/IconCircleLabelList"/>
    <dgm:cxn modelId="{C4E8ACA5-ADF1-4D12-B0CB-5899C585571E}" type="presParOf" srcId="{354892D4-AC78-4404-8CB9-B8C9FADCD804}" destId="{10D632FB-DE53-4376-BB27-86910093662C}" srcOrd="0" destOrd="0" presId="urn:microsoft.com/office/officeart/2018/5/layout/IconCircleLabelList"/>
    <dgm:cxn modelId="{32894D78-7CE7-4E22-AF99-B3F22C66D4E9}" type="presParOf" srcId="{354892D4-AC78-4404-8CB9-B8C9FADCD804}" destId="{FB0DB5A8-E0A2-440B-BABC-F7585F9BFDC4}" srcOrd="1" destOrd="0" presId="urn:microsoft.com/office/officeart/2018/5/layout/IconCircleLabelList"/>
    <dgm:cxn modelId="{7E11FCE3-2F79-4483-A923-55C81A747110}" type="presParOf" srcId="{354892D4-AC78-4404-8CB9-B8C9FADCD804}" destId="{9150180F-16A0-4714-A028-CB5DFA3D31E6}" srcOrd="2" destOrd="0" presId="urn:microsoft.com/office/officeart/2018/5/layout/IconCircleLabelList"/>
    <dgm:cxn modelId="{8A14FED2-8EDA-415B-BAE8-B36003C017CB}" type="presParOf" srcId="{354892D4-AC78-4404-8CB9-B8C9FADCD804}" destId="{2C5E17BF-1952-44A6-BD5F-D4CEFD06185C}" srcOrd="3" destOrd="0" presId="urn:microsoft.com/office/officeart/2018/5/layout/IconCircleLabelList"/>
    <dgm:cxn modelId="{96B9782B-782A-4002-B1C0-D1A376439C78}" type="presParOf" srcId="{BEAD4AA9-DAF2-43A3-A4E5-FF0FCC317538}" destId="{A3CDAABF-7A45-4460-B08D-250423EB438F}" srcOrd="1" destOrd="0" presId="urn:microsoft.com/office/officeart/2018/5/layout/IconCircleLabelList"/>
    <dgm:cxn modelId="{1CB9BDB1-5DA8-47E8-AAA3-0942DABB0B41}" type="presParOf" srcId="{BEAD4AA9-DAF2-43A3-A4E5-FF0FCC317538}" destId="{5EA83301-EC1B-4715-8918-567327ABC610}" srcOrd="2" destOrd="0" presId="urn:microsoft.com/office/officeart/2018/5/layout/IconCircleLabelList"/>
    <dgm:cxn modelId="{871DDDDB-49FF-4C4A-8998-BB982F28833C}" type="presParOf" srcId="{5EA83301-EC1B-4715-8918-567327ABC610}" destId="{EEFE9DFC-296C-4144-9E5E-194E7D24E9E1}" srcOrd="0" destOrd="0" presId="urn:microsoft.com/office/officeart/2018/5/layout/IconCircleLabelList"/>
    <dgm:cxn modelId="{44E6808A-1B85-4AAA-A468-17AD72FED951}" type="presParOf" srcId="{5EA83301-EC1B-4715-8918-567327ABC610}" destId="{DE3448B9-3295-41DB-81BA-6CAB387998F5}" srcOrd="1" destOrd="0" presId="urn:microsoft.com/office/officeart/2018/5/layout/IconCircleLabelList"/>
    <dgm:cxn modelId="{DDF0E6AC-560A-4294-A9F3-BA8994200AEB}" type="presParOf" srcId="{5EA83301-EC1B-4715-8918-567327ABC610}" destId="{9A472DE4-4D29-474A-BD95-99E434D3A124}" srcOrd="2" destOrd="0" presId="urn:microsoft.com/office/officeart/2018/5/layout/IconCircleLabelList"/>
    <dgm:cxn modelId="{D74BFFF7-F1AD-46F6-AB45-096A1DA24F61}" type="presParOf" srcId="{5EA83301-EC1B-4715-8918-567327ABC610}" destId="{EA97C10F-3EFE-4AAE-B72A-FA1EC00C3383}" srcOrd="3" destOrd="0" presId="urn:microsoft.com/office/officeart/2018/5/layout/IconCircleLabelList"/>
    <dgm:cxn modelId="{81F096D7-5BC8-46D1-BBA5-6563CE4F5DCE}" type="presParOf" srcId="{BEAD4AA9-DAF2-43A3-A4E5-FF0FCC317538}" destId="{FB0D8521-1DFD-466B-BF69-B77B3A550DD7}" srcOrd="3" destOrd="0" presId="urn:microsoft.com/office/officeart/2018/5/layout/IconCircleLabelList"/>
    <dgm:cxn modelId="{F0B463F3-C28D-44E0-9A5A-3CF300F9D4EA}" type="presParOf" srcId="{BEAD4AA9-DAF2-43A3-A4E5-FF0FCC317538}" destId="{70CA2924-DEAF-4BBE-AF69-A9CFF954DD38}" srcOrd="4" destOrd="0" presId="urn:microsoft.com/office/officeart/2018/5/layout/IconCircleLabelList"/>
    <dgm:cxn modelId="{F9DBAE87-CE4F-4A63-847E-C61D317D8239}" type="presParOf" srcId="{70CA2924-DEAF-4BBE-AF69-A9CFF954DD38}" destId="{73D93DAB-7708-4151-B56F-7C25C32D3E49}" srcOrd="0" destOrd="0" presId="urn:microsoft.com/office/officeart/2018/5/layout/IconCircleLabelList"/>
    <dgm:cxn modelId="{E2A7D1A5-0A97-47AF-82D3-FCE20D239F71}" type="presParOf" srcId="{70CA2924-DEAF-4BBE-AF69-A9CFF954DD38}" destId="{BCEDFB5B-ECF2-4733-9151-CA19016090F0}" srcOrd="1" destOrd="0" presId="urn:microsoft.com/office/officeart/2018/5/layout/IconCircleLabelList"/>
    <dgm:cxn modelId="{766214BB-C4A1-4466-8BDD-C7FD37F63742}" type="presParOf" srcId="{70CA2924-DEAF-4BBE-AF69-A9CFF954DD38}" destId="{B500D13F-B628-4949-85E4-AC14AAE504CF}" srcOrd="2" destOrd="0" presId="urn:microsoft.com/office/officeart/2018/5/layout/IconCircleLabelList"/>
    <dgm:cxn modelId="{7B5C63AF-E514-4C70-A68B-1ECCA2E89417}" type="presParOf" srcId="{70CA2924-DEAF-4BBE-AF69-A9CFF954DD38}" destId="{0AE4712F-2BDE-4C43-81BF-CD3AF4EE43BB}" srcOrd="3" destOrd="0" presId="urn:microsoft.com/office/officeart/2018/5/layout/IconCircleLabelList"/>
    <dgm:cxn modelId="{C8E6280C-6FED-4ABA-BF85-9706E39FE3F3}" type="presParOf" srcId="{BEAD4AA9-DAF2-43A3-A4E5-FF0FCC317538}" destId="{4079E957-FE8B-4792-8C5B-FB6A575510D1}" srcOrd="5" destOrd="0" presId="urn:microsoft.com/office/officeart/2018/5/layout/IconCircleLabelList"/>
    <dgm:cxn modelId="{041AE7AC-C8EF-4270-B686-FF1E6EBAEEDB}" type="presParOf" srcId="{BEAD4AA9-DAF2-43A3-A4E5-FF0FCC317538}" destId="{E785CA0B-F23B-4C77-9DDA-F960780602C1}" srcOrd="6" destOrd="0" presId="urn:microsoft.com/office/officeart/2018/5/layout/IconCircleLabelList"/>
    <dgm:cxn modelId="{D4BCC6DB-B21A-40D5-86C3-FD9F0B72A820}" type="presParOf" srcId="{E785CA0B-F23B-4C77-9DDA-F960780602C1}" destId="{B7E1BBA8-8F33-4904-B3D1-7F7D46E1B885}" srcOrd="0" destOrd="0" presId="urn:microsoft.com/office/officeart/2018/5/layout/IconCircleLabelList"/>
    <dgm:cxn modelId="{0409F79C-6366-467D-B88D-F59C65EDE2D9}" type="presParOf" srcId="{E785CA0B-F23B-4C77-9DDA-F960780602C1}" destId="{6DA193F8-F84B-4D0B-BCAB-10D467D28BC8}" srcOrd="1" destOrd="0" presId="urn:microsoft.com/office/officeart/2018/5/layout/IconCircleLabelList"/>
    <dgm:cxn modelId="{B8240E2E-94C0-4228-BE08-69848554077C}" type="presParOf" srcId="{E785CA0B-F23B-4C77-9DDA-F960780602C1}" destId="{BF5E2A4C-982F-4B68-9DC1-A47827834CC5}" srcOrd="2" destOrd="0" presId="urn:microsoft.com/office/officeart/2018/5/layout/IconCircleLabelList"/>
    <dgm:cxn modelId="{FE62EC86-5C40-4E6C-93FE-C18CA23E465E}" type="presParOf" srcId="{E785CA0B-F23B-4C77-9DDA-F960780602C1}" destId="{FFDB2E23-92B4-4843-AA62-CF2E69DFC193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DAF77D-E52E-4773-A5C6-45814C4838F9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6C43EBA1-991C-48CC-8C16-D6F7B465EF24}">
      <dgm:prSet/>
      <dgm:spPr/>
      <dgm:t>
        <a:bodyPr/>
        <a:lstStyle/>
        <a:p>
          <a:r>
            <a:rPr lang="en-US" b="1" dirty="0"/>
            <a:t>Research-intensive universities: </a:t>
          </a:r>
          <a:r>
            <a:rPr lang="en-US" b="0" dirty="0"/>
            <a:t>SFU, </a:t>
          </a:r>
          <a:r>
            <a:rPr lang="en-US" dirty="0"/>
            <a:t>UBC, UNBC and UVic: Degree granting - competitive admission. Undergraduate and graduate degrees and certificates.</a:t>
          </a:r>
        </a:p>
      </dgm:t>
    </dgm:pt>
    <dgm:pt modelId="{E1817762-6B7B-448D-8710-AE2DFB7C4E31}" type="parTrans" cxnId="{473979CC-9F8C-407B-8607-63B72D22904B}">
      <dgm:prSet/>
      <dgm:spPr/>
      <dgm:t>
        <a:bodyPr/>
        <a:lstStyle/>
        <a:p>
          <a:endParaRPr lang="en-US"/>
        </a:p>
      </dgm:t>
    </dgm:pt>
    <dgm:pt modelId="{D84D401C-1412-453A-AC3A-BFC0DBB32A19}" type="sibTrans" cxnId="{473979CC-9F8C-407B-8607-63B72D22904B}">
      <dgm:prSet/>
      <dgm:spPr/>
      <dgm:t>
        <a:bodyPr/>
        <a:lstStyle/>
        <a:p>
          <a:endParaRPr lang="en-US"/>
        </a:p>
      </dgm:t>
    </dgm:pt>
    <dgm:pt modelId="{1F83DC97-4801-4B6B-B262-FA026A667ECA}">
      <dgm:prSet/>
      <dgm:spPr/>
      <dgm:t>
        <a:bodyPr/>
        <a:lstStyle/>
        <a:p>
          <a:r>
            <a:rPr lang="en-US" b="1" dirty="0"/>
            <a:t>Teaching-intensive universities: </a:t>
          </a:r>
          <a:r>
            <a:rPr lang="en-US" dirty="0" err="1"/>
            <a:t>CapU</a:t>
          </a:r>
          <a:r>
            <a:rPr lang="en-US" dirty="0"/>
            <a:t>, KPU, UFV, TRU</a:t>
          </a:r>
          <a:r>
            <a:rPr lang="en-US"/>
            <a:t>, and VIU</a:t>
          </a:r>
          <a:r>
            <a:rPr lang="en-US" dirty="0"/>
            <a:t>: Offers open enrollment and limited enrollment programs. Offers citations, certificates, diplomas, associate degrees and degrees</a:t>
          </a:r>
          <a:r>
            <a:rPr lang="en-US" b="1" dirty="0"/>
            <a:t>.</a:t>
          </a:r>
          <a:endParaRPr lang="en-US" dirty="0"/>
        </a:p>
      </dgm:t>
    </dgm:pt>
    <dgm:pt modelId="{655C9155-79FA-413E-AC60-37C3F5918CFD}" type="parTrans" cxnId="{3242A54D-F5FB-4EF9-A272-2313761A9A0E}">
      <dgm:prSet/>
      <dgm:spPr/>
      <dgm:t>
        <a:bodyPr/>
        <a:lstStyle/>
        <a:p>
          <a:endParaRPr lang="en-US"/>
        </a:p>
      </dgm:t>
    </dgm:pt>
    <dgm:pt modelId="{9018085A-40D2-4BE4-BF53-12347738C8CB}" type="sibTrans" cxnId="{3242A54D-F5FB-4EF9-A272-2313761A9A0E}">
      <dgm:prSet/>
      <dgm:spPr/>
      <dgm:t>
        <a:bodyPr/>
        <a:lstStyle/>
        <a:p>
          <a:endParaRPr lang="en-US"/>
        </a:p>
      </dgm:t>
    </dgm:pt>
    <dgm:pt modelId="{E08B69F1-3603-4643-A92C-8BCB2C60273E}" type="pres">
      <dgm:prSet presAssocID="{82DAF77D-E52E-4773-A5C6-45814C4838F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3EAE3A2-F6C6-419E-8ED5-41139C9E831B}" type="pres">
      <dgm:prSet presAssocID="{6C43EBA1-991C-48CC-8C16-D6F7B465EF24}" presName="hierRoot1" presStyleCnt="0"/>
      <dgm:spPr/>
    </dgm:pt>
    <dgm:pt modelId="{5EE65E45-9586-4FA8-A557-D976A5C2A466}" type="pres">
      <dgm:prSet presAssocID="{6C43EBA1-991C-48CC-8C16-D6F7B465EF24}" presName="composite" presStyleCnt="0"/>
      <dgm:spPr/>
    </dgm:pt>
    <dgm:pt modelId="{7AB5B585-AB81-4010-824C-C276B9C18936}" type="pres">
      <dgm:prSet presAssocID="{6C43EBA1-991C-48CC-8C16-D6F7B465EF24}" presName="background" presStyleLbl="node0" presStyleIdx="0" presStyleCnt="2"/>
      <dgm:spPr/>
    </dgm:pt>
    <dgm:pt modelId="{7D8D4947-4B2F-430D-8762-D2E20E170DA5}" type="pres">
      <dgm:prSet presAssocID="{6C43EBA1-991C-48CC-8C16-D6F7B465EF24}" presName="text" presStyleLbl="fgAcc0" presStyleIdx="0" presStyleCnt="2">
        <dgm:presLayoutVars>
          <dgm:chPref val="3"/>
        </dgm:presLayoutVars>
      </dgm:prSet>
      <dgm:spPr/>
    </dgm:pt>
    <dgm:pt modelId="{70F63B80-AC5B-4680-9C16-8B7DF7DA032B}" type="pres">
      <dgm:prSet presAssocID="{6C43EBA1-991C-48CC-8C16-D6F7B465EF24}" presName="hierChild2" presStyleCnt="0"/>
      <dgm:spPr/>
    </dgm:pt>
    <dgm:pt modelId="{8FE201C3-CB79-4FC2-B913-9C55579271E7}" type="pres">
      <dgm:prSet presAssocID="{1F83DC97-4801-4B6B-B262-FA026A667ECA}" presName="hierRoot1" presStyleCnt="0"/>
      <dgm:spPr/>
    </dgm:pt>
    <dgm:pt modelId="{D06B579C-245C-4A9F-8A2B-2D42D5343295}" type="pres">
      <dgm:prSet presAssocID="{1F83DC97-4801-4B6B-B262-FA026A667ECA}" presName="composite" presStyleCnt="0"/>
      <dgm:spPr/>
    </dgm:pt>
    <dgm:pt modelId="{85620F3C-532F-43F3-8B7C-577C3FDB3126}" type="pres">
      <dgm:prSet presAssocID="{1F83DC97-4801-4B6B-B262-FA026A667ECA}" presName="background" presStyleLbl="node0" presStyleIdx="1" presStyleCnt="2"/>
      <dgm:spPr/>
    </dgm:pt>
    <dgm:pt modelId="{DBBC6DED-F92F-4DEC-87AD-EA8A9EF9A8F9}" type="pres">
      <dgm:prSet presAssocID="{1F83DC97-4801-4B6B-B262-FA026A667ECA}" presName="text" presStyleLbl="fgAcc0" presStyleIdx="1" presStyleCnt="2">
        <dgm:presLayoutVars>
          <dgm:chPref val="3"/>
        </dgm:presLayoutVars>
      </dgm:prSet>
      <dgm:spPr/>
    </dgm:pt>
    <dgm:pt modelId="{391CAD70-8E66-4757-A13C-A565C78F01D9}" type="pres">
      <dgm:prSet presAssocID="{1F83DC97-4801-4B6B-B262-FA026A667ECA}" presName="hierChild2" presStyleCnt="0"/>
      <dgm:spPr/>
    </dgm:pt>
  </dgm:ptLst>
  <dgm:cxnLst>
    <dgm:cxn modelId="{03E0F623-164C-4252-83D4-662E8E134596}" type="presOf" srcId="{82DAF77D-E52E-4773-A5C6-45814C4838F9}" destId="{E08B69F1-3603-4643-A92C-8BCB2C60273E}" srcOrd="0" destOrd="0" presId="urn:microsoft.com/office/officeart/2005/8/layout/hierarchy1"/>
    <dgm:cxn modelId="{9BB67130-1FBF-4DAA-B210-92B3F515AC30}" type="presOf" srcId="{6C43EBA1-991C-48CC-8C16-D6F7B465EF24}" destId="{7D8D4947-4B2F-430D-8762-D2E20E170DA5}" srcOrd="0" destOrd="0" presId="urn:microsoft.com/office/officeart/2005/8/layout/hierarchy1"/>
    <dgm:cxn modelId="{3242A54D-F5FB-4EF9-A272-2313761A9A0E}" srcId="{82DAF77D-E52E-4773-A5C6-45814C4838F9}" destId="{1F83DC97-4801-4B6B-B262-FA026A667ECA}" srcOrd="1" destOrd="0" parTransId="{655C9155-79FA-413E-AC60-37C3F5918CFD}" sibTransId="{9018085A-40D2-4BE4-BF53-12347738C8CB}"/>
    <dgm:cxn modelId="{64743B7D-EF8C-414E-8B0E-0750744EC579}" type="presOf" srcId="{1F83DC97-4801-4B6B-B262-FA026A667ECA}" destId="{DBBC6DED-F92F-4DEC-87AD-EA8A9EF9A8F9}" srcOrd="0" destOrd="0" presId="urn:microsoft.com/office/officeart/2005/8/layout/hierarchy1"/>
    <dgm:cxn modelId="{473979CC-9F8C-407B-8607-63B72D22904B}" srcId="{82DAF77D-E52E-4773-A5C6-45814C4838F9}" destId="{6C43EBA1-991C-48CC-8C16-D6F7B465EF24}" srcOrd="0" destOrd="0" parTransId="{E1817762-6B7B-448D-8710-AE2DFB7C4E31}" sibTransId="{D84D401C-1412-453A-AC3A-BFC0DBB32A19}"/>
    <dgm:cxn modelId="{EFAE69C5-2A0A-4BD6-B23B-FE0D82B9647F}" type="presParOf" srcId="{E08B69F1-3603-4643-A92C-8BCB2C60273E}" destId="{B3EAE3A2-F6C6-419E-8ED5-41139C9E831B}" srcOrd="0" destOrd="0" presId="urn:microsoft.com/office/officeart/2005/8/layout/hierarchy1"/>
    <dgm:cxn modelId="{7D6502D0-333F-4DCF-8BD5-E47D1766F8B7}" type="presParOf" srcId="{B3EAE3A2-F6C6-419E-8ED5-41139C9E831B}" destId="{5EE65E45-9586-4FA8-A557-D976A5C2A466}" srcOrd="0" destOrd="0" presId="urn:microsoft.com/office/officeart/2005/8/layout/hierarchy1"/>
    <dgm:cxn modelId="{951F1C8E-AE5C-4CF0-9211-4BFB0E19A0C1}" type="presParOf" srcId="{5EE65E45-9586-4FA8-A557-D976A5C2A466}" destId="{7AB5B585-AB81-4010-824C-C276B9C18936}" srcOrd="0" destOrd="0" presId="urn:microsoft.com/office/officeart/2005/8/layout/hierarchy1"/>
    <dgm:cxn modelId="{832B8AF4-7AC0-44C2-AEFE-75DF05C9BD8D}" type="presParOf" srcId="{5EE65E45-9586-4FA8-A557-D976A5C2A466}" destId="{7D8D4947-4B2F-430D-8762-D2E20E170DA5}" srcOrd="1" destOrd="0" presId="urn:microsoft.com/office/officeart/2005/8/layout/hierarchy1"/>
    <dgm:cxn modelId="{8BBD10F4-1CE5-462E-B3C6-B42B0F67652D}" type="presParOf" srcId="{B3EAE3A2-F6C6-419E-8ED5-41139C9E831B}" destId="{70F63B80-AC5B-4680-9C16-8B7DF7DA032B}" srcOrd="1" destOrd="0" presId="urn:microsoft.com/office/officeart/2005/8/layout/hierarchy1"/>
    <dgm:cxn modelId="{8DE12018-39B4-429D-9422-2495CB72104A}" type="presParOf" srcId="{E08B69F1-3603-4643-A92C-8BCB2C60273E}" destId="{8FE201C3-CB79-4FC2-B913-9C55579271E7}" srcOrd="1" destOrd="0" presId="urn:microsoft.com/office/officeart/2005/8/layout/hierarchy1"/>
    <dgm:cxn modelId="{BEBD3853-2D9F-40A7-A762-A677049897FD}" type="presParOf" srcId="{8FE201C3-CB79-4FC2-B913-9C55579271E7}" destId="{D06B579C-245C-4A9F-8A2B-2D42D5343295}" srcOrd="0" destOrd="0" presId="urn:microsoft.com/office/officeart/2005/8/layout/hierarchy1"/>
    <dgm:cxn modelId="{5A7C1036-5C99-41F7-8875-76EEF3B543EB}" type="presParOf" srcId="{D06B579C-245C-4A9F-8A2B-2D42D5343295}" destId="{85620F3C-532F-43F3-8B7C-577C3FDB3126}" srcOrd="0" destOrd="0" presId="urn:microsoft.com/office/officeart/2005/8/layout/hierarchy1"/>
    <dgm:cxn modelId="{9686D760-35CE-45F0-BA42-3B0778998AE3}" type="presParOf" srcId="{D06B579C-245C-4A9F-8A2B-2D42D5343295}" destId="{DBBC6DED-F92F-4DEC-87AD-EA8A9EF9A8F9}" srcOrd="1" destOrd="0" presId="urn:microsoft.com/office/officeart/2005/8/layout/hierarchy1"/>
    <dgm:cxn modelId="{DCE1E785-8EAF-40E6-9D9E-C5B35823F813}" type="presParOf" srcId="{8FE201C3-CB79-4FC2-B913-9C55579271E7}" destId="{391CAD70-8E66-4757-A13C-A565C78F01D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67368F8-2EBC-4C7C-B138-06A84EF00CE1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9C477C6B-3233-44E6-B01F-B48EBE25FAE7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b="1" dirty="0"/>
            <a:t>Academic Program: </a:t>
          </a:r>
          <a:r>
            <a:rPr lang="en-US" dirty="0"/>
            <a:t>Does the university offer the program your son or daughter wants? Many students are unsure what program they want and roughly 80% will change their area of study during their university career. Students should look for a good selection of academic programs and the flexibility to try out different areas of study. </a:t>
          </a:r>
        </a:p>
      </dgm:t>
    </dgm:pt>
    <dgm:pt modelId="{C755A24C-5A76-4843-BE5E-3EC8E9CCC51A}" type="parTrans" cxnId="{244488E0-3C8F-4D05-AFE4-9914FF5DA238}">
      <dgm:prSet/>
      <dgm:spPr/>
      <dgm:t>
        <a:bodyPr/>
        <a:lstStyle/>
        <a:p>
          <a:endParaRPr lang="en-US"/>
        </a:p>
      </dgm:t>
    </dgm:pt>
    <dgm:pt modelId="{2735C7CD-6CDB-46DB-B69A-CF0F626921AB}" type="sibTrans" cxnId="{244488E0-3C8F-4D05-AFE4-9914FF5DA238}">
      <dgm:prSet/>
      <dgm:spPr/>
      <dgm:t>
        <a:bodyPr/>
        <a:lstStyle/>
        <a:p>
          <a:endParaRPr lang="en-US"/>
        </a:p>
      </dgm:t>
    </dgm:pt>
    <dgm:pt modelId="{B74CD9DE-BF41-405E-8227-A2EDA5A850F4}">
      <dgm:prSet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en-US" sz="2400" b="1" dirty="0"/>
            <a:t>Admission: </a:t>
          </a:r>
          <a:r>
            <a:rPr lang="en-US" sz="2400" dirty="0"/>
            <a:t>Have you taken required/approved courses? Do you meet the admission average. It is based on grades only or is a supplementary application required?</a:t>
          </a:r>
        </a:p>
      </dgm:t>
    </dgm:pt>
    <dgm:pt modelId="{950EEC77-9290-4641-ABE2-B03B9A995C83}" type="parTrans" cxnId="{720451D6-8B3D-4BA9-9D24-1BF91D1E82B5}">
      <dgm:prSet/>
      <dgm:spPr/>
      <dgm:t>
        <a:bodyPr/>
        <a:lstStyle/>
        <a:p>
          <a:endParaRPr lang="en-US"/>
        </a:p>
      </dgm:t>
    </dgm:pt>
    <dgm:pt modelId="{6953276E-ADFF-4211-A9FF-42B11BA60375}" type="sibTrans" cxnId="{720451D6-8B3D-4BA9-9D24-1BF91D1E82B5}">
      <dgm:prSet/>
      <dgm:spPr/>
      <dgm:t>
        <a:bodyPr/>
        <a:lstStyle/>
        <a:p>
          <a:endParaRPr lang="en-US"/>
        </a:p>
      </dgm:t>
    </dgm:pt>
    <dgm:pt modelId="{A8432846-1638-4CA8-840E-3BFDF85F2215}">
      <dgm:prSet custT="1"/>
      <dgm:spPr>
        <a:solidFill>
          <a:srgbClr val="FFC000"/>
        </a:solidFill>
      </dgm:spPr>
      <dgm:t>
        <a:bodyPr/>
        <a:lstStyle/>
        <a:p>
          <a:r>
            <a:rPr lang="en-US" sz="2400" b="1" dirty="0"/>
            <a:t>Location</a:t>
          </a:r>
          <a:r>
            <a:rPr lang="en-US" sz="2400" dirty="0"/>
            <a:t>: Move away from home or stay close by? Rural or urban area? Large  university or small? Weather issue? A campus tour is a helpful step.</a:t>
          </a:r>
        </a:p>
      </dgm:t>
    </dgm:pt>
    <dgm:pt modelId="{C03AB1C1-A96D-4466-8059-68AEE62E9C09}" type="parTrans" cxnId="{DF865CA3-96B6-4B71-954A-4965E320DF47}">
      <dgm:prSet/>
      <dgm:spPr/>
      <dgm:t>
        <a:bodyPr/>
        <a:lstStyle/>
        <a:p>
          <a:endParaRPr lang="en-US"/>
        </a:p>
      </dgm:t>
    </dgm:pt>
    <dgm:pt modelId="{4FABFE39-8886-483E-843E-B6B7F9029F52}" type="sibTrans" cxnId="{DF865CA3-96B6-4B71-954A-4965E320DF47}">
      <dgm:prSet/>
      <dgm:spPr/>
      <dgm:t>
        <a:bodyPr/>
        <a:lstStyle/>
        <a:p>
          <a:endParaRPr lang="en-US"/>
        </a:p>
      </dgm:t>
    </dgm:pt>
    <dgm:pt modelId="{B7BE514F-99D2-45BC-8788-BC5D875E3273}" type="pres">
      <dgm:prSet presAssocID="{067368F8-2EBC-4C7C-B138-06A84EF00CE1}" presName="root" presStyleCnt="0">
        <dgm:presLayoutVars>
          <dgm:dir/>
          <dgm:resizeHandles val="exact"/>
        </dgm:presLayoutVars>
      </dgm:prSet>
      <dgm:spPr/>
    </dgm:pt>
    <dgm:pt modelId="{B46F8AF2-1E3C-41BA-9D4C-82C9036DEDB9}" type="pres">
      <dgm:prSet presAssocID="{9C477C6B-3233-44E6-B01F-B48EBE25FAE7}" presName="compNode" presStyleCnt="0"/>
      <dgm:spPr/>
    </dgm:pt>
    <dgm:pt modelId="{92431F80-12FB-46D0-9DBA-277F862BF7B6}" type="pres">
      <dgm:prSet presAssocID="{9C477C6B-3233-44E6-B01F-B48EBE25FAE7}" presName="bgRect" presStyleLbl="bgShp" presStyleIdx="0" presStyleCnt="3" custLinFactNeighborY="-1142"/>
      <dgm:spPr>
        <a:solidFill>
          <a:schemeClr val="accent2">
            <a:lumMod val="60000"/>
            <a:lumOff val="40000"/>
          </a:schemeClr>
        </a:solidFill>
      </dgm:spPr>
    </dgm:pt>
    <dgm:pt modelId="{1C1B7CC0-AB6D-4E42-B31A-B3B93E6F5667}" type="pres">
      <dgm:prSet presAssocID="{9C477C6B-3233-44E6-B01F-B48EBE25FAE7}" presName="iconRect" presStyleLbl="node1" presStyleIdx="0" presStyleCnt="3" custLinFactNeighborX="-3167" custLinFactNeighborY="475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1D177168-E5B0-464B-867C-6E3C5E83A136}" type="pres">
      <dgm:prSet presAssocID="{9C477C6B-3233-44E6-B01F-B48EBE25FAE7}" presName="spaceRect" presStyleCnt="0"/>
      <dgm:spPr/>
    </dgm:pt>
    <dgm:pt modelId="{2891C421-57B3-4AC9-A40C-90ACAD37719D}" type="pres">
      <dgm:prSet presAssocID="{9C477C6B-3233-44E6-B01F-B48EBE25FAE7}" presName="parTx" presStyleLbl="revTx" presStyleIdx="0" presStyleCnt="3">
        <dgm:presLayoutVars>
          <dgm:chMax val="0"/>
          <dgm:chPref val="0"/>
        </dgm:presLayoutVars>
      </dgm:prSet>
      <dgm:spPr/>
    </dgm:pt>
    <dgm:pt modelId="{24803BBC-2C9D-48B1-AB20-FD13516D027E}" type="pres">
      <dgm:prSet presAssocID="{2735C7CD-6CDB-46DB-B69A-CF0F626921AB}" presName="sibTrans" presStyleCnt="0"/>
      <dgm:spPr/>
    </dgm:pt>
    <dgm:pt modelId="{8803C447-9058-416B-A177-D0730B4595A5}" type="pres">
      <dgm:prSet presAssocID="{B74CD9DE-BF41-405E-8227-A2EDA5A850F4}" presName="compNode" presStyleCnt="0"/>
      <dgm:spPr/>
    </dgm:pt>
    <dgm:pt modelId="{AF65536A-907C-443D-A3E8-323BD53BF291}" type="pres">
      <dgm:prSet presAssocID="{B74CD9DE-BF41-405E-8227-A2EDA5A850F4}" presName="bgRect" presStyleLbl="bgShp" presStyleIdx="1" presStyleCnt="3" custLinFactNeighborX="-345" custLinFactNeighborY="-618"/>
      <dgm:spPr>
        <a:solidFill>
          <a:schemeClr val="bg1">
            <a:lumMod val="75000"/>
          </a:schemeClr>
        </a:solidFill>
      </dgm:spPr>
    </dgm:pt>
    <dgm:pt modelId="{BBC3E4D4-9E12-4344-A2CA-45780AC05AA4}" type="pres">
      <dgm:prSet presAssocID="{B74CD9DE-BF41-405E-8227-A2EDA5A850F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276517EE-DF2C-40E9-BA1F-A8CCF7E1EAF8}" type="pres">
      <dgm:prSet presAssocID="{B74CD9DE-BF41-405E-8227-A2EDA5A850F4}" presName="spaceRect" presStyleCnt="0"/>
      <dgm:spPr/>
    </dgm:pt>
    <dgm:pt modelId="{50B6F6AC-7BB8-4963-9AA7-B909CBEAF45F}" type="pres">
      <dgm:prSet presAssocID="{B74CD9DE-BF41-405E-8227-A2EDA5A850F4}" presName="parTx" presStyleLbl="revTx" presStyleIdx="1" presStyleCnt="3">
        <dgm:presLayoutVars>
          <dgm:chMax val="0"/>
          <dgm:chPref val="0"/>
        </dgm:presLayoutVars>
      </dgm:prSet>
      <dgm:spPr/>
    </dgm:pt>
    <dgm:pt modelId="{82A919B0-8787-4988-B69B-D1608B02503C}" type="pres">
      <dgm:prSet presAssocID="{6953276E-ADFF-4211-A9FF-42B11BA60375}" presName="sibTrans" presStyleCnt="0"/>
      <dgm:spPr/>
    </dgm:pt>
    <dgm:pt modelId="{BC316C41-AB34-40ED-AA14-C2ACB8254E87}" type="pres">
      <dgm:prSet presAssocID="{A8432846-1638-4CA8-840E-3BFDF85F2215}" presName="compNode" presStyleCnt="0"/>
      <dgm:spPr/>
    </dgm:pt>
    <dgm:pt modelId="{18B5C405-6555-44E1-80E4-4AF6EADC79B3}" type="pres">
      <dgm:prSet presAssocID="{A8432846-1638-4CA8-840E-3BFDF85F2215}" presName="bgRect" presStyleLbl="bgShp" presStyleIdx="2" presStyleCnt="3"/>
      <dgm:spPr>
        <a:solidFill>
          <a:schemeClr val="accent4">
            <a:lumMod val="60000"/>
            <a:lumOff val="40000"/>
          </a:schemeClr>
        </a:solidFill>
      </dgm:spPr>
    </dgm:pt>
    <dgm:pt modelId="{455659E3-307B-4BAC-95C6-952B5CBB3E0E}" type="pres">
      <dgm:prSet presAssocID="{A8432846-1638-4CA8-840E-3BFDF85F221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ity"/>
        </a:ext>
      </dgm:extLst>
    </dgm:pt>
    <dgm:pt modelId="{90169798-A669-4DF0-8625-48F93DF3ECB6}" type="pres">
      <dgm:prSet presAssocID="{A8432846-1638-4CA8-840E-3BFDF85F2215}" presName="spaceRect" presStyleCnt="0"/>
      <dgm:spPr/>
    </dgm:pt>
    <dgm:pt modelId="{77DE7459-93D7-4E9B-A7A5-E9198B712257}" type="pres">
      <dgm:prSet presAssocID="{A8432846-1638-4CA8-840E-3BFDF85F2215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8501BE32-A76F-4AEF-9381-C92DAAA228D8}" type="presOf" srcId="{B74CD9DE-BF41-405E-8227-A2EDA5A850F4}" destId="{50B6F6AC-7BB8-4963-9AA7-B909CBEAF45F}" srcOrd="0" destOrd="0" presId="urn:microsoft.com/office/officeart/2018/2/layout/IconVerticalSolidList"/>
    <dgm:cxn modelId="{55777B91-5067-49CD-B2D9-05D7D387A307}" type="presOf" srcId="{067368F8-2EBC-4C7C-B138-06A84EF00CE1}" destId="{B7BE514F-99D2-45BC-8788-BC5D875E3273}" srcOrd="0" destOrd="0" presId="urn:microsoft.com/office/officeart/2018/2/layout/IconVerticalSolidList"/>
    <dgm:cxn modelId="{DF865CA3-96B6-4B71-954A-4965E320DF47}" srcId="{067368F8-2EBC-4C7C-B138-06A84EF00CE1}" destId="{A8432846-1638-4CA8-840E-3BFDF85F2215}" srcOrd="2" destOrd="0" parTransId="{C03AB1C1-A96D-4466-8059-68AEE62E9C09}" sibTransId="{4FABFE39-8886-483E-843E-B6B7F9029F52}"/>
    <dgm:cxn modelId="{720451D6-8B3D-4BA9-9D24-1BF91D1E82B5}" srcId="{067368F8-2EBC-4C7C-B138-06A84EF00CE1}" destId="{B74CD9DE-BF41-405E-8227-A2EDA5A850F4}" srcOrd="1" destOrd="0" parTransId="{950EEC77-9290-4641-ABE2-B03B9A995C83}" sibTransId="{6953276E-ADFF-4211-A9FF-42B11BA60375}"/>
    <dgm:cxn modelId="{244488E0-3C8F-4D05-AFE4-9914FF5DA238}" srcId="{067368F8-2EBC-4C7C-B138-06A84EF00CE1}" destId="{9C477C6B-3233-44E6-B01F-B48EBE25FAE7}" srcOrd="0" destOrd="0" parTransId="{C755A24C-5A76-4843-BE5E-3EC8E9CCC51A}" sibTransId="{2735C7CD-6CDB-46DB-B69A-CF0F626921AB}"/>
    <dgm:cxn modelId="{E69B95F3-8ACB-436C-824C-0A2AA6110824}" type="presOf" srcId="{A8432846-1638-4CA8-840E-3BFDF85F2215}" destId="{77DE7459-93D7-4E9B-A7A5-E9198B712257}" srcOrd="0" destOrd="0" presId="urn:microsoft.com/office/officeart/2018/2/layout/IconVerticalSolidList"/>
    <dgm:cxn modelId="{B61189F7-EDB6-4D04-8893-F46ACDE5582F}" type="presOf" srcId="{9C477C6B-3233-44E6-B01F-B48EBE25FAE7}" destId="{2891C421-57B3-4AC9-A40C-90ACAD37719D}" srcOrd="0" destOrd="0" presId="urn:microsoft.com/office/officeart/2018/2/layout/IconVerticalSolidList"/>
    <dgm:cxn modelId="{B9D3E32D-801D-4F25-8756-6761E2F47C99}" type="presParOf" srcId="{B7BE514F-99D2-45BC-8788-BC5D875E3273}" destId="{B46F8AF2-1E3C-41BA-9D4C-82C9036DEDB9}" srcOrd="0" destOrd="0" presId="urn:microsoft.com/office/officeart/2018/2/layout/IconVerticalSolidList"/>
    <dgm:cxn modelId="{EB0C5096-0C15-4DB5-AA8E-62AB8459DACA}" type="presParOf" srcId="{B46F8AF2-1E3C-41BA-9D4C-82C9036DEDB9}" destId="{92431F80-12FB-46D0-9DBA-277F862BF7B6}" srcOrd="0" destOrd="0" presId="urn:microsoft.com/office/officeart/2018/2/layout/IconVerticalSolidList"/>
    <dgm:cxn modelId="{E78DB393-000A-40CB-A3AE-06FA8CC3D1C4}" type="presParOf" srcId="{B46F8AF2-1E3C-41BA-9D4C-82C9036DEDB9}" destId="{1C1B7CC0-AB6D-4E42-B31A-B3B93E6F5667}" srcOrd="1" destOrd="0" presId="urn:microsoft.com/office/officeart/2018/2/layout/IconVerticalSolidList"/>
    <dgm:cxn modelId="{D9CC684F-2338-4163-9035-B471C94F5BC2}" type="presParOf" srcId="{B46F8AF2-1E3C-41BA-9D4C-82C9036DEDB9}" destId="{1D177168-E5B0-464B-867C-6E3C5E83A136}" srcOrd="2" destOrd="0" presId="urn:microsoft.com/office/officeart/2018/2/layout/IconVerticalSolidList"/>
    <dgm:cxn modelId="{7728B8D8-3FA2-4AB3-89A7-CCA53222D455}" type="presParOf" srcId="{B46F8AF2-1E3C-41BA-9D4C-82C9036DEDB9}" destId="{2891C421-57B3-4AC9-A40C-90ACAD37719D}" srcOrd="3" destOrd="0" presId="urn:microsoft.com/office/officeart/2018/2/layout/IconVerticalSolidList"/>
    <dgm:cxn modelId="{979BA08F-46D4-4B9B-8632-D2C3BD212DC0}" type="presParOf" srcId="{B7BE514F-99D2-45BC-8788-BC5D875E3273}" destId="{24803BBC-2C9D-48B1-AB20-FD13516D027E}" srcOrd="1" destOrd="0" presId="urn:microsoft.com/office/officeart/2018/2/layout/IconVerticalSolidList"/>
    <dgm:cxn modelId="{3401129F-0B25-47D5-A952-9F24C080987E}" type="presParOf" srcId="{B7BE514F-99D2-45BC-8788-BC5D875E3273}" destId="{8803C447-9058-416B-A177-D0730B4595A5}" srcOrd="2" destOrd="0" presId="urn:microsoft.com/office/officeart/2018/2/layout/IconVerticalSolidList"/>
    <dgm:cxn modelId="{EB2A8353-7548-4D67-9DFE-6A4D0E922AE6}" type="presParOf" srcId="{8803C447-9058-416B-A177-D0730B4595A5}" destId="{AF65536A-907C-443D-A3E8-323BD53BF291}" srcOrd="0" destOrd="0" presId="urn:microsoft.com/office/officeart/2018/2/layout/IconVerticalSolidList"/>
    <dgm:cxn modelId="{8ED635B0-99EF-40B3-9925-BB30CFF28816}" type="presParOf" srcId="{8803C447-9058-416B-A177-D0730B4595A5}" destId="{BBC3E4D4-9E12-4344-A2CA-45780AC05AA4}" srcOrd="1" destOrd="0" presId="urn:microsoft.com/office/officeart/2018/2/layout/IconVerticalSolidList"/>
    <dgm:cxn modelId="{28CE55FC-C39C-4482-B1F7-C00CDAA32D63}" type="presParOf" srcId="{8803C447-9058-416B-A177-D0730B4595A5}" destId="{276517EE-DF2C-40E9-BA1F-A8CCF7E1EAF8}" srcOrd="2" destOrd="0" presId="urn:microsoft.com/office/officeart/2018/2/layout/IconVerticalSolidList"/>
    <dgm:cxn modelId="{BDBF83DA-294E-470F-9C66-825052C13F24}" type="presParOf" srcId="{8803C447-9058-416B-A177-D0730B4595A5}" destId="{50B6F6AC-7BB8-4963-9AA7-B909CBEAF45F}" srcOrd="3" destOrd="0" presId="urn:microsoft.com/office/officeart/2018/2/layout/IconVerticalSolidList"/>
    <dgm:cxn modelId="{9F30711C-5752-4F58-9666-B949BC4E55EB}" type="presParOf" srcId="{B7BE514F-99D2-45BC-8788-BC5D875E3273}" destId="{82A919B0-8787-4988-B69B-D1608B02503C}" srcOrd="3" destOrd="0" presId="urn:microsoft.com/office/officeart/2018/2/layout/IconVerticalSolidList"/>
    <dgm:cxn modelId="{EC4C8C6F-16AB-44DE-831E-304D40F3362C}" type="presParOf" srcId="{B7BE514F-99D2-45BC-8788-BC5D875E3273}" destId="{BC316C41-AB34-40ED-AA14-C2ACB8254E87}" srcOrd="4" destOrd="0" presId="urn:microsoft.com/office/officeart/2018/2/layout/IconVerticalSolidList"/>
    <dgm:cxn modelId="{A0073516-F0F4-4734-847C-5A1261A3E526}" type="presParOf" srcId="{BC316C41-AB34-40ED-AA14-C2ACB8254E87}" destId="{18B5C405-6555-44E1-80E4-4AF6EADC79B3}" srcOrd="0" destOrd="0" presId="urn:microsoft.com/office/officeart/2018/2/layout/IconVerticalSolidList"/>
    <dgm:cxn modelId="{C208FEB5-821C-4BCA-8D22-86AE80B266CE}" type="presParOf" srcId="{BC316C41-AB34-40ED-AA14-C2ACB8254E87}" destId="{455659E3-307B-4BAC-95C6-952B5CBB3E0E}" srcOrd="1" destOrd="0" presId="urn:microsoft.com/office/officeart/2018/2/layout/IconVerticalSolidList"/>
    <dgm:cxn modelId="{270D4610-CA73-4884-98AD-9697110A4C59}" type="presParOf" srcId="{BC316C41-AB34-40ED-AA14-C2ACB8254E87}" destId="{90169798-A669-4DF0-8625-48F93DF3ECB6}" srcOrd="2" destOrd="0" presId="urn:microsoft.com/office/officeart/2018/2/layout/IconVerticalSolidList"/>
    <dgm:cxn modelId="{DD182A4A-EB55-4B7B-AA89-7DA5945E2F0D}" type="presParOf" srcId="{BC316C41-AB34-40ED-AA14-C2ACB8254E87}" destId="{77DE7459-93D7-4E9B-A7A5-E9198B71225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7E70FB0-07E2-452E-85B1-D89179AFF2D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9CEDC2EC-5B81-46D5-86FF-43E77166527E}">
      <dgm:prSet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2200" b="1" dirty="0"/>
            <a:t>Experiential Opportunities: </a:t>
          </a:r>
          <a:r>
            <a:rPr lang="en-US" sz="2200" dirty="0"/>
            <a:t>Does the university offer leadership, mentorship, volunteer, international exchange programs, internships or co-op? </a:t>
          </a:r>
        </a:p>
      </dgm:t>
    </dgm:pt>
    <dgm:pt modelId="{D18D90FD-825D-4117-A159-09547A99D381}" type="parTrans" cxnId="{C58D138A-06F8-4BAB-8EC3-6B7B8241E2DF}">
      <dgm:prSet/>
      <dgm:spPr/>
      <dgm:t>
        <a:bodyPr/>
        <a:lstStyle/>
        <a:p>
          <a:endParaRPr lang="en-US"/>
        </a:p>
      </dgm:t>
    </dgm:pt>
    <dgm:pt modelId="{04F6BA48-C4A3-4A78-8164-D7C6D79C3D14}" type="sibTrans" cxnId="{C58D138A-06F8-4BAB-8EC3-6B7B8241E2DF}">
      <dgm:prSet/>
      <dgm:spPr/>
      <dgm:t>
        <a:bodyPr/>
        <a:lstStyle/>
        <a:p>
          <a:endParaRPr lang="en-US"/>
        </a:p>
      </dgm:t>
    </dgm:pt>
    <dgm:pt modelId="{15D29AED-A9AC-46FE-8ED8-7C4C6F82A827}">
      <dgm:prSet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en-US" sz="2800" b="1" dirty="0"/>
            <a:t>Cost: </a:t>
          </a:r>
          <a:r>
            <a:rPr lang="en-US" sz="2800" dirty="0"/>
            <a:t>College or university? Live at home or away from home? </a:t>
          </a:r>
        </a:p>
      </dgm:t>
    </dgm:pt>
    <dgm:pt modelId="{9F2D3F53-7823-4C4C-9D5A-980E9342868F}" type="parTrans" cxnId="{5D10E2E1-D3A3-437F-8863-476820A39475}">
      <dgm:prSet/>
      <dgm:spPr/>
      <dgm:t>
        <a:bodyPr/>
        <a:lstStyle/>
        <a:p>
          <a:endParaRPr lang="en-US"/>
        </a:p>
      </dgm:t>
    </dgm:pt>
    <dgm:pt modelId="{293D5F46-64FC-4E96-B6E7-08C24C98B16B}" type="sibTrans" cxnId="{5D10E2E1-D3A3-437F-8863-476820A39475}">
      <dgm:prSet/>
      <dgm:spPr/>
      <dgm:t>
        <a:bodyPr/>
        <a:lstStyle/>
        <a:p>
          <a:endParaRPr lang="en-US"/>
        </a:p>
      </dgm:t>
    </dgm:pt>
    <dgm:pt modelId="{AF0433AD-8746-40E3-BD63-8706D38F072B}">
      <dgm:prSet custT="1"/>
      <dgm:spPr>
        <a:solidFill>
          <a:srgbClr val="FFC000"/>
        </a:solidFill>
      </dgm:spPr>
      <dgm:t>
        <a:bodyPr/>
        <a:lstStyle/>
        <a:p>
          <a:r>
            <a:rPr lang="en-US" sz="2400" b="1" dirty="0"/>
            <a:t>Scholarships: </a:t>
          </a:r>
          <a:r>
            <a:rPr lang="en-US" sz="2400" dirty="0"/>
            <a:t>What scholarships are offered? Automatic and Application based. Some universities offer many scholarships, bursaries and awards.</a:t>
          </a:r>
        </a:p>
      </dgm:t>
    </dgm:pt>
    <dgm:pt modelId="{20056BFA-93AC-4F60-A3EA-01E960FC775F}" type="parTrans" cxnId="{AA3ED860-ACB5-4187-9364-FDCF63A1387B}">
      <dgm:prSet/>
      <dgm:spPr/>
      <dgm:t>
        <a:bodyPr/>
        <a:lstStyle/>
        <a:p>
          <a:endParaRPr lang="en-US"/>
        </a:p>
      </dgm:t>
    </dgm:pt>
    <dgm:pt modelId="{C96D1BEE-099C-4C3C-B292-31F1E0AAEC85}" type="sibTrans" cxnId="{AA3ED860-ACB5-4187-9364-FDCF63A1387B}">
      <dgm:prSet/>
      <dgm:spPr/>
      <dgm:t>
        <a:bodyPr/>
        <a:lstStyle/>
        <a:p>
          <a:endParaRPr lang="en-US"/>
        </a:p>
      </dgm:t>
    </dgm:pt>
    <dgm:pt modelId="{63593641-74D0-491E-BF24-DCF15E653D3E}">
      <dgm:prSet custT="1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sz="2400" b="1" dirty="0"/>
            <a:t>US: </a:t>
          </a:r>
          <a:r>
            <a:rPr lang="en-US" sz="2400" dirty="0"/>
            <a:t>Are you applying to the US? Different admission process: holistic. </a:t>
          </a:r>
          <a:br>
            <a:rPr lang="en-US" sz="2400" dirty="0"/>
          </a:br>
          <a:endParaRPr lang="en-US" sz="2400" dirty="0"/>
        </a:p>
      </dgm:t>
    </dgm:pt>
    <dgm:pt modelId="{97FBCE66-9509-47CE-9E88-917555EDB944}" type="parTrans" cxnId="{114033C9-212B-4B90-B17C-AFE6386B378D}">
      <dgm:prSet/>
      <dgm:spPr/>
      <dgm:t>
        <a:bodyPr/>
        <a:lstStyle/>
        <a:p>
          <a:endParaRPr lang="en-US"/>
        </a:p>
      </dgm:t>
    </dgm:pt>
    <dgm:pt modelId="{AFEC15A3-0F1F-4E1A-BD2B-9808E1BECA47}" type="sibTrans" cxnId="{114033C9-212B-4B90-B17C-AFE6386B378D}">
      <dgm:prSet/>
      <dgm:spPr/>
      <dgm:t>
        <a:bodyPr/>
        <a:lstStyle/>
        <a:p>
          <a:endParaRPr lang="en-US"/>
        </a:p>
      </dgm:t>
    </dgm:pt>
    <dgm:pt modelId="{C16D5511-390F-4CC0-8374-F8A619251900}" type="pres">
      <dgm:prSet presAssocID="{E7E70FB0-07E2-452E-85B1-D89179AFF2D7}" presName="root" presStyleCnt="0">
        <dgm:presLayoutVars>
          <dgm:dir/>
          <dgm:resizeHandles val="exact"/>
        </dgm:presLayoutVars>
      </dgm:prSet>
      <dgm:spPr/>
    </dgm:pt>
    <dgm:pt modelId="{EC2D3CD0-FAAC-4BFA-9B0D-54555C53568D}" type="pres">
      <dgm:prSet presAssocID="{9CEDC2EC-5B81-46D5-86FF-43E77166527E}" presName="compNode" presStyleCnt="0"/>
      <dgm:spPr/>
    </dgm:pt>
    <dgm:pt modelId="{7FB6DB1E-A5DE-4F43-BD88-F59C01943FB5}" type="pres">
      <dgm:prSet presAssocID="{9CEDC2EC-5B81-46D5-86FF-43E77166527E}" presName="bgRect" presStyleLbl="bgShp" presStyleIdx="0" presStyleCnt="4"/>
      <dgm:spPr/>
    </dgm:pt>
    <dgm:pt modelId="{3A215D5E-3661-4D08-BD2D-CDF0036B130D}" type="pres">
      <dgm:prSet presAssocID="{9CEDC2EC-5B81-46D5-86FF-43E77166527E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40405372-ED68-4BF9-AB3C-D06C99D2D06E}" type="pres">
      <dgm:prSet presAssocID="{9CEDC2EC-5B81-46D5-86FF-43E77166527E}" presName="spaceRect" presStyleCnt="0"/>
      <dgm:spPr/>
    </dgm:pt>
    <dgm:pt modelId="{BE2A30FB-DA36-4893-B20E-F6E74A08B163}" type="pres">
      <dgm:prSet presAssocID="{9CEDC2EC-5B81-46D5-86FF-43E77166527E}" presName="parTx" presStyleLbl="revTx" presStyleIdx="0" presStyleCnt="4">
        <dgm:presLayoutVars>
          <dgm:chMax val="0"/>
          <dgm:chPref val="0"/>
        </dgm:presLayoutVars>
      </dgm:prSet>
      <dgm:spPr/>
    </dgm:pt>
    <dgm:pt modelId="{3D5AA98D-0C76-4689-A52C-415DF083F1D9}" type="pres">
      <dgm:prSet presAssocID="{04F6BA48-C4A3-4A78-8164-D7C6D79C3D14}" presName="sibTrans" presStyleCnt="0"/>
      <dgm:spPr/>
    </dgm:pt>
    <dgm:pt modelId="{3D8FF4BF-452F-41C2-B751-13EDA90BC1A7}" type="pres">
      <dgm:prSet presAssocID="{15D29AED-A9AC-46FE-8ED8-7C4C6F82A827}" presName="compNode" presStyleCnt="0"/>
      <dgm:spPr/>
    </dgm:pt>
    <dgm:pt modelId="{B441ADBC-48C6-48BF-AAF6-C966A4C63F6F}" type="pres">
      <dgm:prSet presAssocID="{15D29AED-A9AC-46FE-8ED8-7C4C6F82A827}" presName="bgRect" presStyleLbl="bgShp" presStyleIdx="1" presStyleCnt="4" custLinFactNeighborX="-1300" custLinFactNeighborY="-1125"/>
      <dgm:spPr>
        <a:solidFill>
          <a:schemeClr val="bg1">
            <a:lumMod val="75000"/>
          </a:schemeClr>
        </a:solidFill>
      </dgm:spPr>
    </dgm:pt>
    <dgm:pt modelId="{F9F69041-1EC2-46F9-8872-DD34FB96D8D2}" type="pres">
      <dgm:prSet presAssocID="{15D29AED-A9AC-46FE-8ED8-7C4C6F82A827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54209733-4B6D-4501-9A25-58AA6E22E17F}" type="pres">
      <dgm:prSet presAssocID="{15D29AED-A9AC-46FE-8ED8-7C4C6F82A827}" presName="spaceRect" presStyleCnt="0"/>
      <dgm:spPr/>
    </dgm:pt>
    <dgm:pt modelId="{20B92600-E6AC-4CCA-9BC9-548591A4F96A}" type="pres">
      <dgm:prSet presAssocID="{15D29AED-A9AC-46FE-8ED8-7C4C6F82A827}" presName="parTx" presStyleLbl="revTx" presStyleIdx="1" presStyleCnt="4">
        <dgm:presLayoutVars>
          <dgm:chMax val="0"/>
          <dgm:chPref val="0"/>
        </dgm:presLayoutVars>
      </dgm:prSet>
      <dgm:spPr/>
    </dgm:pt>
    <dgm:pt modelId="{11B11F9D-3233-410B-8E36-4F1B4281D14A}" type="pres">
      <dgm:prSet presAssocID="{293D5F46-64FC-4E96-B6E7-08C24C98B16B}" presName="sibTrans" presStyleCnt="0"/>
      <dgm:spPr/>
    </dgm:pt>
    <dgm:pt modelId="{EB4E8F38-FE73-4051-AD33-8E75B6FBE783}" type="pres">
      <dgm:prSet presAssocID="{AF0433AD-8746-40E3-BD63-8706D38F072B}" presName="compNode" presStyleCnt="0"/>
      <dgm:spPr/>
    </dgm:pt>
    <dgm:pt modelId="{85475548-1D9A-4E26-A27C-56BD270B1987}" type="pres">
      <dgm:prSet presAssocID="{AF0433AD-8746-40E3-BD63-8706D38F072B}" presName="bgRect" presStyleLbl="bgShp" presStyleIdx="2" presStyleCnt="4"/>
      <dgm:spPr>
        <a:solidFill>
          <a:schemeClr val="accent4">
            <a:lumMod val="60000"/>
            <a:lumOff val="40000"/>
          </a:schemeClr>
        </a:solidFill>
      </dgm:spPr>
    </dgm:pt>
    <dgm:pt modelId="{0329A5D6-763D-4E5D-9D41-5B1AAE0EF2FF}" type="pres">
      <dgm:prSet presAssocID="{AF0433AD-8746-40E3-BD63-8706D38F072B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"/>
        </a:ext>
      </dgm:extLst>
    </dgm:pt>
    <dgm:pt modelId="{380F4351-796C-4AFD-A49B-96CB3C47CDF0}" type="pres">
      <dgm:prSet presAssocID="{AF0433AD-8746-40E3-BD63-8706D38F072B}" presName="spaceRect" presStyleCnt="0"/>
      <dgm:spPr/>
    </dgm:pt>
    <dgm:pt modelId="{F44C93E8-3FA7-4586-9C2B-0305DD186732}" type="pres">
      <dgm:prSet presAssocID="{AF0433AD-8746-40E3-BD63-8706D38F072B}" presName="parTx" presStyleLbl="revTx" presStyleIdx="2" presStyleCnt="4">
        <dgm:presLayoutVars>
          <dgm:chMax val="0"/>
          <dgm:chPref val="0"/>
        </dgm:presLayoutVars>
      </dgm:prSet>
      <dgm:spPr/>
    </dgm:pt>
    <dgm:pt modelId="{E05076E8-9A2F-4D63-B149-ADF2C7D9621E}" type="pres">
      <dgm:prSet presAssocID="{C96D1BEE-099C-4C3C-B292-31F1E0AAEC85}" presName="sibTrans" presStyleCnt="0"/>
      <dgm:spPr/>
    </dgm:pt>
    <dgm:pt modelId="{D3F10529-5C65-44D5-B93E-2FD2B6873A99}" type="pres">
      <dgm:prSet presAssocID="{63593641-74D0-491E-BF24-DCF15E653D3E}" presName="compNode" presStyleCnt="0"/>
      <dgm:spPr/>
    </dgm:pt>
    <dgm:pt modelId="{AA2D2F86-7182-433F-BB8B-3E49BAD8A30B}" type="pres">
      <dgm:prSet presAssocID="{63593641-74D0-491E-BF24-DCF15E653D3E}" presName="bgRect" presStyleLbl="bgShp" presStyleIdx="3" presStyleCnt="4"/>
      <dgm:spPr>
        <a:solidFill>
          <a:schemeClr val="accent1">
            <a:lumMod val="60000"/>
            <a:lumOff val="40000"/>
          </a:schemeClr>
        </a:solidFill>
      </dgm:spPr>
    </dgm:pt>
    <dgm:pt modelId="{C04EEAF9-4C67-471B-A30A-2D7F12329241}" type="pres">
      <dgm:prSet presAssocID="{63593641-74D0-491E-BF24-DCF15E653D3E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805472F0-1000-44C1-9EDD-50A4CC16BCF6}" type="pres">
      <dgm:prSet presAssocID="{63593641-74D0-491E-BF24-DCF15E653D3E}" presName="spaceRect" presStyleCnt="0"/>
      <dgm:spPr/>
    </dgm:pt>
    <dgm:pt modelId="{B8FE31BA-07A5-4A2B-873F-B643AF0A1FE7}" type="pres">
      <dgm:prSet presAssocID="{63593641-74D0-491E-BF24-DCF15E653D3E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795AD629-C509-418F-B70A-179B5909A60E}" type="presOf" srcId="{63593641-74D0-491E-BF24-DCF15E653D3E}" destId="{B8FE31BA-07A5-4A2B-873F-B643AF0A1FE7}" srcOrd="0" destOrd="0" presId="urn:microsoft.com/office/officeart/2018/2/layout/IconVerticalSolidList"/>
    <dgm:cxn modelId="{104F643B-32B2-4FF0-B7FE-66159E5D9DA7}" type="presOf" srcId="{9CEDC2EC-5B81-46D5-86FF-43E77166527E}" destId="{BE2A30FB-DA36-4893-B20E-F6E74A08B163}" srcOrd="0" destOrd="0" presId="urn:microsoft.com/office/officeart/2018/2/layout/IconVerticalSolidList"/>
    <dgm:cxn modelId="{AA3ED860-ACB5-4187-9364-FDCF63A1387B}" srcId="{E7E70FB0-07E2-452E-85B1-D89179AFF2D7}" destId="{AF0433AD-8746-40E3-BD63-8706D38F072B}" srcOrd="2" destOrd="0" parTransId="{20056BFA-93AC-4F60-A3EA-01E960FC775F}" sibTransId="{C96D1BEE-099C-4C3C-B292-31F1E0AAEC85}"/>
    <dgm:cxn modelId="{AC887289-8869-4A50-8877-D7C3A33948B9}" type="presOf" srcId="{E7E70FB0-07E2-452E-85B1-D89179AFF2D7}" destId="{C16D5511-390F-4CC0-8374-F8A619251900}" srcOrd="0" destOrd="0" presId="urn:microsoft.com/office/officeart/2018/2/layout/IconVerticalSolidList"/>
    <dgm:cxn modelId="{C58D138A-06F8-4BAB-8EC3-6B7B8241E2DF}" srcId="{E7E70FB0-07E2-452E-85B1-D89179AFF2D7}" destId="{9CEDC2EC-5B81-46D5-86FF-43E77166527E}" srcOrd="0" destOrd="0" parTransId="{D18D90FD-825D-4117-A159-09547A99D381}" sibTransId="{04F6BA48-C4A3-4A78-8164-D7C6D79C3D14}"/>
    <dgm:cxn modelId="{114033C9-212B-4B90-B17C-AFE6386B378D}" srcId="{E7E70FB0-07E2-452E-85B1-D89179AFF2D7}" destId="{63593641-74D0-491E-BF24-DCF15E653D3E}" srcOrd="3" destOrd="0" parTransId="{97FBCE66-9509-47CE-9E88-917555EDB944}" sibTransId="{AFEC15A3-0F1F-4E1A-BD2B-9808E1BECA47}"/>
    <dgm:cxn modelId="{5D10E2E1-D3A3-437F-8863-476820A39475}" srcId="{E7E70FB0-07E2-452E-85B1-D89179AFF2D7}" destId="{15D29AED-A9AC-46FE-8ED8-7C4C6F82A827}" srcOrd="1" destOrd="0" parTransId="{9F2D3F53-7823-4C4C-9D5A-980E9342868F}" sibTransId="{293D5F46-64FC-4E96-B6E7-08C24C98B16B}"/>
    <dgm:cxn modelId="{B1868BEC-8E2E-44E2-BE09-62F323542997}" type="presOf" srcId="{AF0433AD-8746-40E3-BD63-8706D38F072B}" destId="{F44C93E8-3FA7-4586-9C2B-0305DD186732}" srcOrd="0" destOrd="0" presId="urn:microsoft.com/office/officeart/2018/2/layout/IconVerticalSolidList"/>
    <dgm:cxn modelId="{C895D3F2-6C25-4AF8-A9EF-BC1EB73F46FC}" type="presOf" srcId="{15D29AED-A9AC-46FE-8ED8-7C4C6F82A827}" destId="{20B92600-E6AC-4CCA-9BC9-548591A4F96A}" srcOrd="0" destOrd="0" presId="urn:microsoft.com/office/officeart/2018/2/layout/IconVerticalSolidList"/>
    <dgm:cxn modelId="{E536FE2F-122C-4EC8-A3F7-A586AAA7F6AC}" type="presParOf" srcId="{C16D5511-390F-4CC0-8374-F8A619251900}" destId="{EC2D3CD0-FAAC-4BFA-9B0D-54555C53568D}" srcOrd="0" destOrd="0" presId="urn:microsoft.com/office/officeart/2018/2/layout/IconVerticalSolidList"/>
    <dgm:cxn modelId="{6E74D4E3-8C11-40B2-987A-7B0D918D5EB8}" type="presParOf" srcId="{EC2D3CD0-FAAC-4BFA-9B0D-54555C53568D}" destId="{7FB6DB1E-A5DE-4F43-BD88-F59C01943FB5}" srcOrd="0" destOrd="0" presId="urn:microsoft.com/office/officeart/2018/2/layout/IconVerticalSolidList"/>
    <dgm:cxn modelId="{AB48C642-4643-4255-AB06-50EC2373B9CF}" type="presParOf" srcId="{EC2D3CD0-FAAC-4BFA-9B0D-54555C53568D}" destId="{3A215D5E-3661-4D08-BD2D-CDF0036B130D}" srcOrd="1" destOrd="0" presId="urn:microsoft.com/office/officeart/2018/2/layout/IconVerticalSolidList"/>
    <dgm:cxn modelId="{B437D17D-713E-459C-964C-FFA37C188384}" type="presParOf" srcId="{EC2D3CD0-FAAC-4BFA-9B0D-54555C53568D}" destId="{40405372-ED68-4BF9-AB3C-D06C99D2D06E}" srcOrd="2" destOrd="0" presId="urn:microsoft.com/office/officeart/2018/2/layout/IconVerticalSolidList"/>
    <dgm:cxn modelId="{1B883E99-E600-498F-82C9-F4006521577A}" type="presParOf" srcId="{EC2D3CD0-FAAC-4BFA-9B0D-54555C53568D}" destId="{BE2A30FB-DA36-4893-B20E-F6E74A08B163}" srcOrd="3" destOrd="0" presId="urn:microsoft.com/office/officeart/2018/2/layout/IconVerticalSolidList"/>
    <dgm:cxn modelId="{BA1956A6-EEF3-4C98-A765-748345C74D98}" type="presParOf" srcId="{C16D5511-390F-4CC0-8374-F8A619251900}" destId="{3D5AA98D-0C76-4689-A52C-415DF083F1D9}" srcOrd="1" destOrd="0" presId="urn:microsoft.com/office/officeart/2018/2/layout/IconVerticalSolidList"/>
    <dgm:cxn modelId="{9C3DDA94-D73F-4CCE-B334-86EDFF428446}" type="presParOf" srcId="{C16D5511-390F-4CC0-8374-F8A619251900}" destId="{3D8FF4BF-452F-41C2-B751-13EDA90BC1A7}" srcOrd="2" destOrd="0" presId="urn:microsoft.com/office/officeart/2018/2/layout/IconVerticalSolidList"/>
    <dgm:cxn modelId="{5A29267A-152E-4823-ADB1-55EDCBFAECCB}" type="presParOf" srcId="{3D8FF4BF-452F-41C2-B751-13EDA90BC1A7}" destId="{B441ADBC-48C6-48BF-AAF6-C966A4C63F6F}" srcOrd="0" destOrd="0" presId="urn:microsoft.com/office/officeart/2018/2/layout/IconVerticalSolidList"/>
    <dgm:cxn modelId="{670E01CE-3119-45E6-B9EB-E2FBEF5FC67F}" type="presParOf" srcId="{3D8FF4BF-452F-41C2-B751-13EDA90BC1A7}" destId="{F9F69041-1EC2-46F9-8872-DD34FB96D8D2}" srcOrd="1" destOrd="0" presId="urn:microsoft.com/office/officeart/2018/2/layout/IconVerticalSolidList"/>
    <dgm:cxn modelId="{32F14C04-A06A-47F0-815E-33BE083E3C33}" type="presParOf" srcId="{3D8FF4BF-452F-41C2-B751-13EDA90BC1A7}" destId="{54209733-4B6D-4501-9A25-58AA6E22E17F}" srcOrd="2" destOrd="0" presId="urn:microsoft.com/office/officeart/2018/2/layout/IconVerticalSolidList"/>
    <dgm:cxn modelId="{4E9CD193-3789-4A32-9F1D-9F81933FFD85}" type="presParOf" srcId="{3D8FF4BF-452F-41C2-B751-13EDA90BC1A7}" destId="{20B92600-E6AC-4CCA-9BC9-548591A4F96A}" srcOrd="3" destOrd="0" presId="urn:microsoft.com/office/officeart/2018/2/layout/IconVerticalSolidList"/>
    <dgm:cxn modelId="{ADD3051E-8FDE-447C-AD22-CED4686B94F8}" type="presParOf" srcId="{C16D5511-390F-4CC0-8374-F8A619251900}" destId="{11B11F9D-3233-410B-8E36-4F1B4281D14A}" srcOrd="3" destOrd="0" presId="urn:microsoft.com/office/officeart/2018/2/layout/IconVerticalSolidList"/>
    <dgm:cxn modelId="{31CEFBAA-026F-4875-9E65-9A74C60F0C26}" type="presParOf" srcId="{C16D5511-390F-4CC0-8374-F8A619251900}" destId="{EB4E8F38-FE73-4051-AD33-8E75B6FBE783}" srcOrd="4" destOrd="0" presId="urn:microsoft.com/office/officeart/2018/2/layout/IconVerticalSolidList"/>
    <dgm:cxn modelId="{83D1677C-A1B0-450B-B0A1-0C919F37D320}" type="presParOf" srcId="{EB4E8F38-FE73-4051-AD33-8E75B6FBE783}" destId="{85475548-1D9A-4E26-A27C-56BD270B1987}" srcOrd="0" destOrd="0" presId="urn:microsoft.com/office/officeart/2018/2/layout/IconVerticalSolidList"/>
    <dgm:cxn modelId="{6B2A4910-B8A3-43EF-972C-0A548BB94C36}" type="presParOf" srcId="{EB4E8F38-FE73-4051-AD33-8E75B6FBE783}" destId="{0329A5D6-763D-4E5D-9D41-5B1AAE0EF2FF}" srcOrd="1" destOrd="0" presId="urn:microsoft.com/office/officeart/2018/2/layout/IconVerticalSolidList"/>
    <dgm:cxn modelId="{4E5C69B6-41E9-4641-A14C-D05D0D22D8C4}" type="presParOf" srcId="{EB4E8F38-FE73-4051-AD33-8E75B6FBE783}" destId="{380F4351-796C-4AFD-A49B-96CB3C47CDF0}" srcOrd="2" destOrd="0" presId="urn:microsoft.com/office/officeart/2018/2/layout/IconVerticalSolidList"/>
    <dgm:cxn modelId="{DACC37B2-CA73-43EE-88B4-49026A664F9F}" type="presParOf" srcId="{EB4E8F38-FE73-4051-AD33-8E75B6FBE783}" destId="{F44C93E8-3FA7-4586-9C2B-0305DD186732}" srcOrd="3" destOrd="0" presId="urn:microsoft.com/office/officeart/2018/2/layout/IconVerticalSolidList"/>
    <dgm:cxn modelId="{9C5BE3B2-07AB-4A0A-B215-04A7F9F8A369}" type="presParOf" srcId="{C16D5511-390F-4CC0-8374-F8A619251900}" destId="{E05076E8-9A2F-4D63-B149-ADF2C7D9621E}" srcOrd="5" destOrd="0" presId="urn:microsoft.com/office/officeart/2018/2/layout/IconVerticalSolidList"/>
    <dgm:cxn modelId="{8B9477B4-2391-4AB4-8F7F-907081B4012C}" type="presParOf" srcId="{C16D5511-390F-4CC0-8374-F8A619251900}" destId="{D3F10529-5C65-44D5-B93E-2FD2B6873A99}" srcOrd="6" destOrd="0" presId="urn:microsoft.com/office/officeart/2018/2/layout/IconVerticalSolidList"/>
    <dgm:cxn modelId="{45F2DB00-D67B-466B-A2A1-CDD4AE8A90A7}" type="presParOf" srcId="{D3F10529-5C65-44D5-B93E-2FD2B6873A99}" destId="{AA2D2F86-7182-433F-BB8B-3E49BAD8A30B}" srcOrd="0" destOrd="0" presId="urn:microsoft.com/office/officeart/2018/2/layout/IconVerticalSolidList"/>
    <dgm:cxn modelId="{D6630077-ACC5-4EBE-BC36-95AB763779AB}" type="presParOf" srcId="{D3F10529-5C65-44D5-B93E-2FD2B6873A99}" destId="{C04EEAF9-4C67-471B-A30A-2D7F12329241}" srcOrd="1" destOrd="0" presId="urn:microsoft.com/office/officeart/2018/2/layout/IconVerticalSolidList"/>
    <dgm:cxn modelId="{AEBF51AF-465A-4142-A9D1-DEFD40B26AE0}" type="presParOf" srcId="{D3F10529-5C65-44D5-B93E-2FD2B6873A99}" destId="{805472F0-1000-44C1-9EDD-50A4CC16BCF6}" srcOrd="2" destOrd="0" presId="urn:microsoft.com/office/officeart/2018/2/layout/IconVerticalSolidList"/>
    <dgm:cxn modelId="{F2948A45-EEA1-4AF0-B88D-0728CAE416AC}" type="presParOf" srcId="{D3F10529-5C65-44D5-B93E-2FD2B6873A99}" destId="{B8FE31BA-07A5-4A2B-873F-B643AF0A1FE7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ADCE03F-A3F2-4C0C-ADEE-A254E93FECFD}" type="doc">
      <dgm:prSet loTypeId="urn:microsoft.com/office/officeart/2011/layout/Circle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CA"/>
        </a:p>
      </dgm:t>
    </dgm:pt>
    <dgm:pt modelId="{E1DE6DE7-4A3D-45C0-B5CB-A02A69C4CA00}">
      <dgm:prSet phldrT="[Text]" custT="1"/>
      <dgm:spPr/>
      <dgm:t>
        <a:bodyPr/>
        <a:lstStyle/>
        <a:p>
          <a:r>
            <a:rPr lang="en-US" sz="1600" b="1" dirty="0"/>
            <a:t>Apply</a:t>
          </a:r>
        </a:p>
        <a:p>
          <a:r>
            <a:rPr lang="en-CA" sz="1600" b="1" dirty="0"/>
            <a:t>for </a:t>
          </a:r>
          <a:r>
            <a:rPr lang="en-CA" sz="1600" b="1" dirty="0" err="1"/>
            <a:t>admissionin</a:t>
          </a:r>
          <a:r>
            <a:rPr lang="en-CA" sz="1600" b="1" dirty="0"/>
            <a:t> the fall</a:t>
          </a:r>
        </a:p>
      </dgm:t>
    </dgm:pt>
    <dgm:pt modelId="{4515C138-FCE7-4D9B-B005-3E3FACD05AC5}" type="parTrans" cxnId="{D081093D-BDD0-422A-B64D-422D7A13CE82}">
      <dgm:prSet/>
      <dgm:spPr/>
      <dgm:t>
        <a:bodyPr/>
        <a:lstStyle/>
        <a:p>
          <a:endParaRPr lang="en-CA"/>
        </a:p>
      </dgm:t>
    </dgm:pt>
    <dgm:pt modelId="{350EA17E-45AD-4E1B-A272-3E6387ADEF92}" type="sibTrans" cxnId="{D081093D-BDD0-422A-B64D-422D7A13CE82}">
      <dgm:prSet/>
      <dgm:spPr/>
      <dgm:t>
        <a:bodyPr/>
        <a:lstStyle/>
        <a:p>
          <a:endParaRPr lang="en-CA"/>
        </a:p>
      </dgm:t>
    </dgm:pt>
    <dgm:pt modelId="{4D2320A9-F373-4287-BB0B-5D329CC4B607}">
      <dgm:prSet phldrT="[Text]" custT="1"/>
      <dgm:spPr/>
      <dgm:t>
        <a:bodyPr/>
        <a:lstStyle/>
        <a:p>
          <a:r>
            <a:rPr lang="en-US" sz="1300" b="1" dirty="0"/>
            <a:t>Apply </a:t>
          </a:r>
          <a:r>
            <a:rPr lang="en-CA" sz="1300" b="1" dirty="0"/>
            <a:t>for</a:t>
          </a:r>
        </a:p>
        <a:p>
          <a:r>
            <a:rPr lang="en-CA" sz="1300" b="1" dirty="0"/>
            <a:t>Scholarships starting in the fall</a:t>
          </a:r>
        </a:p>
      </dgm:t>
    </dgm:pt>
    <dgm:pt modelId="{E9F305A8-2BC4-48FF-AEA9-DFBCA1AE39CE}" type="parTrans" cxnId="{BA50B07E-EDDA-46CB-966F-88F84D723E65}">
      <dgm:prSet/>
      <dgm:spPr/>
      <dgm:t>
        <a:bodyPr/>
        <a:lstStyle/>
        <a:p>
          <a:endParaRPr lang="en-CA"/>
        </a:p>
      </dgm:t>
    </dgm:pt>
    <dgm:pt modelId="{F35963B4-0BCF-4263-95F5-BF92F4053D8D}" type="sibTrans" cxnId="{BA50B07E-EDDA-46CB-966F-88F84D723E65}">
      <dgm:prSet/>
      <dgm:spPr/>
      <dgm:t>
        <a:bodyPr/>
        <a:lstStyle/>
        <a:p>
          <a:endParaRPr lang="en-CA"/>
        </a:p>
      </dgm:t>
    </dgm:pt>
    <dgm:pt modelId="{E3854983-BE48-410F-9DE7-0D1AEEE5264B}">
      <dgm:prSet phldrT="[Text]" custT="1"/>
      <dgm:spPr/>
      <dgm:t>
        <a:bodyPr/>
        <a:lstStyle/>
        <a:p>
          <a:r>
            <a:rPr lang="en-US" sz="1400" b="1" dirty="0"/>
            <a:t>Send transcripts and other documents</a:t>
          </a:r>
        </a:p>
      </dgm:t>
    </dgm:pt>
    <dgm:pt modelId="{7A4F9962-8C39-4172-AD2F-AE836D7A92F8}" type="parTrans" cxnId="{15C9376C-77F0-4F2D-8E94-770F542C0BF1}">
      <dgm:prSet/>
      <dgm:spPr/>
      <dgm:t>
        <a:bodyPr/>
        <a:lstStyle/>
        <a:p>
          <a:endParaRPr lang="en-CA"/>
        </a:p>
      </dgm:t>
    </dgm:pt>
    <dgm:pt modelId="{A3A3111A-44F8-4C5E-A0D6-30DFDD9C0EB7}" type="sibTrans" cxnId="{15C9376C-77F0-4F2D-8E94-770F542C0BF1}">
      <dgm:prSet/>
      <dgm:spPr/>
      <dgm:t>
        <a:bodyPr/>
        <a:lstStyle/>
        <a:p>
          <a:endParaRPr lang="en-CA"/>
        </a:p>
      </dgm:t>
    </dgm:pt>
    <dgm:pt modelId="{00CCC68F-7F1F-4375-A761-9547B6A33018}">
      <dgm:prSet custT="1"/>
      <dgm:spPr/>
      <dgm:t>
        <a:bodyPr/>
        <a:lstStyle/>
        <a:p>
          <a:r>
            <a:rPr lang="en-US" sz="1600" b="1" dirty="0"/>
            <a:t>Apply for on- campus housing</a:t>
          </a:r>
          <a:endParaRPr lang="en-CA" sz="1600" b="1" dirty="0"/>
        </a:p>
      </dgm:t>
    </dgm:pt>
    <dgm:pt modelId="{802A821D-FD43-43B3-9C0A-A68232162A72}" type="parTrans" cxnId="{5943259D-103C-4F67-822B-72B880623A7A}">
      <dgm:prSet/>
      <dgm:spPr/>
      <dgm:t>
        <a:bodyPr/>
        <a:lstStyle/>
        <a:p>
          <a:endParaRPr lang="en-CA"/>
        </a:p>
      </dgm:t>
    </dgm:pt>
    <dgm:pt modelId="{912F164F-D4AA-4809-BB5F-DBC7B8CE9352}" type="sibTrans" cxnId="{5943259D-103C-4F67-822B-72B880623A7A}">
      <dgm:prSet/>
      <dgm:spPr/>
      <dgm:t>
        <a:bodyPr/>
        <a:lstStyle/>
        <a:p>
          <a:endParaRPr lang="en-CA"/>
        </a:p>
      </dgm:t>
    </dgm:pt>
    <dgm:pt modelId="{47EF4CC9-FC25-4525-9A3A-879EB41D7F2C}">
      <dgm:prSet custT="1"/>
      <dgm:spPr/>
      <dgm:t>
        <a:bodyPr/>
        <a:lstStyle/>
        <a:p>
          <a:r>
            <a:rPr lang="en-US" sz="1600" b="1" dirty="0">
              <a:latin typeface="+mn-lt"/>
            </a:rPr>
            <a:t>Accept offer April/May/June</a:t>
          </a:r>
          <a:endParaRPr lang="en-CA" sz="1600" b="1" dirty="0">
            <a:latin typeface="+mn-lt"/>
          </a:endParaRPr>
        </a:p>
      </dgm:t>
    </dgm:pt>
    <dgm:pt modelId="{8D67E35A-F251-4ABD-9A4E-6BE7810CAADE}" type="parTrans" cxnId="{AB8C34BD-99F8-4BA0-B8A5-5AC66108FFE0}">
      <dgm:prSet/>
      <dgm:spPr/>
      <dgm:t>
        <a:bodyPr/>
        <a:lstStyle/>
        <a:p>
          <a:endParaRPr lang="en-CA"/>
        </a:p>
      </dgm:t>
    </dgm:pt>
    <dgm:pt modelId="{CF173C68-DC72-45F2-B874-6ACFBEB51A8E}" type="sibTrans" cxnId="{AB8C34BD-99F8-4BA0-B8A5-5AC66108FFE0}">
      <dgm:prSet/>
      <dgm:spPr/>
      <dgm:t>
        <a:bodyPr/>
        <a:lstStyle/>
        <a:p>
          <a:endParaRPr lang="en-CA"/>
        </a:p>
      </dgm:t>
    </dgm:pt>
    <dgm:pt modelId="{A70843E1-EE58-46C0-B9CF-1A0A1E331CE8}">
      <dgm:prSet custT="1"/>
      <dgm:spPr/>
      <dgm:t>
        <a:bodyPr/>
        <a:lstStyle/>
        <a:p>
          <a:r>
            <a:rPr lang="en-US" sz="1600" b="1" dirty="0"/>
            <a:t>Register for courses June/July</a:t>
          </a:r>
          <a:endParaRPr lang="en-CA" sz="1600" b="1" dirty="0"/>
        </a:p>
      </dgm:t>
    </dgm:pt>
    <dgm:pt modelId="{D657EB6E-380D-44E0-80DE-6096D06FFF23}" type="parTrans" cxnId="{C61E5126-61CF-4FE8-AAF4-0E39C6E7388C}">
      <dgm:prSet/>
      <dgm:spPr/>
      <dgm:t>
        <a:bodyPr/>
        <a:lstStyle/>
        <a:p>
          <a:endParaRPr lang="en-CA"/>
        </a:p>
      </dgm:t>
    </dgm:pt>
    <dgm:pt modelId="{DFD619B7-1257-4A69-88CD-B31E00FA6237}" type="sibTrans" cxnId="{C61E5126-61CF-4FE8-AAF4-0E39C6E7388C}">
      <dgm:prSet/>
      <dgm:spPr/>
      <dgm:t>
        <a:bodyPr/>
        <a:lstStyle/>
        <a:p>
          <a:endParaRPr lang="en-CA"/>
        </a:p>
      </dgm:t>
    </dgm:pt>
    <dgm:pt modelId="{A8916EC2-FD1D-4863-A797-E2CA230DBBEA}">
      <dgm:prSet custT="1"/>
      <dgm:spPr/>
      <dgm:t>
        <a:bodyPr/>
        <a:lstStyle/>
        <a:p>
          <a:r>
            <a:rPr lang="en-US" sz="1600" b="1" dirty="0"/>
            <a:t>Final offer confirmed July/Aug</a:t>
          </a:r>
          <a:endParaRPr lang="en-CA" sz="1600" b="1" dirty="0"/>
        </a:p>
      </dgm:t>
    </dgm:pt>
    <dgm:pt modelId="{05B3D664-3303-4172-AB50-82C0B77B34A8}" type="parTrans" cxnId="{0B131061-A27C-47DE-8C66-F30A6F718754}">
      <dgm:prSet/>
      <dgm:spPr/>
      <dgm:t>
        <a:bodyPr/>
        <a:lstStyle/>
        <a:p>
          <a:endParaRPr lang="en-CA"/>
        </a:p>
      </dgm:t>
    </dgm:pt>
    <dgm:pt modelId="{C0C90FFC-C68C-4446-A557-4EC3418EADBE}" type="sibTrans" cxnId="{0B131061-A27C-47DE-8C66-F30A6F718754}">
      <dgm:prSet/>
      <dgm:spPr/>
      <dgm:t>
        <a:bodyPr/>
        <a:lstStyle/>
        <a:p>
          <a:endParaRPr lang="en-CA"/>
        </a:p>
      </dgm:t>
    </dgm:pt>
    <dgm:pt modelId="{EC5458E8-7C9F-4645-A9DE-6EC4B8DA0D31}" type="pres">
      <dgm:prSet presAssocID="{0ADCE03F-A3F2-4C0C-ADEE-A254E93FECFD}" presName="Name0" presStyleCnt="0">
        <dgm:presLayoutVars>
          <dgm:chMax val="11"/>
          <dgm:chPref val="11"/>
          <dgm:dir/>
          <dgm:resizeHandles/>
        </dgm:presLayoutVars>
      </dgm:prSet>
      <dgm:spPr/>
    </dgm:pt>
    <dgm:pt modelId="{6E700960-6E26-40A2-BE48-B098AFFD02E7}" type="pres">
      <dgm:prSet presAssocID="{A8916EC2-FD1D-4863-A797-E2CA230DBBEA}" presName="Accent7" presStyleCnt="0"/>
      <dgm:spPr/>
    </dgm:pt>
    <dgm:pt modelId="{B4C3C2C2-967E-4FA3-B60F-D61E8B337E69}" type="pres">
      <dgm:prSet presAssocID="{A8916EC2-FD1D-4863-A797-E2CA230DBBEA}" presName="Accent" presStyleLbl="node1" presStyleIdx="0" presStyleCnt="7"/>
      <dgm:spPr/>
    </dgm:pt>
    <dgm:pt modelId="{3EF2E9C5-BC29-4FCF-BD26-418FA99EFB70}" type="pres">
      <dgm:prSet presAssocID="{A8916EC2-FD1D-4863-A797-E2CA230DBBEA}" presName="ParentBackground7" presStyleCnt="0"/>
      <dgm:spPr/>
    </dgm:pt>
    <dgm:pt modelId="{0EDABDEF-EF41-4977-9D1B-C27EA68D0408}" type="pres">
      <dgm:prSet presAssocID="{A8916EC2-FD1D-4863-A797-E2CA230DBBEA}" presName="ParentBackground" presStyleLbl="fgAcc1" presStyleIdx="0" presStyleCnt="7" custLinFactNeighborY="-807"/>
      <dgm:spPr/>
    </dgm:pt>
    <dgm:pt modelId="{616AEC7E-5AD7-43FD-84CB-3C85587854EC}" type="pres">
      <dgm:prSet presAssocID="{A8916EC2-FD1D-4863-A797-E2CA230DBBEA}" presName="Parent7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5ACF9EFA-5A4D-4ADD-93DA-75B9DF53B170}" type="pres">
      <dgm:prSet presAssocID="{A70843E1-EE58-46C0-B9CF-1A0A1E331CE8}" presName="Accent6" presStyleCnt="0"/>
      <dgm:spPr/>
    </dgm:pt>
    <dgm:pt modelId="{617D41A6-9F34-44CF-B34B-C1A1CA4E0ED8}" type="pres">
      <dgm:prSet presAssocID="{A70843E1-EE58-46C0-B9CF-1A0A1E331CE8}" presName="Accent" presStyleLbl="node1" presStyleIdx="1" presStyleCnt="7"/>
      <dgm:spPr/>
    </dgm:pt>
    <dgm:pt modelId="{04409DE9-2F93-4177-822B-D0B4563999E5}" type="pres">
      <dgm:prSet presAssocID="{A70843E1-EE58-46C0-B9CF-1A0A1E331CE8}" presName="ParentBackground6" presStyleCnt="0"/>
      <dgm:spPr/>
    </dgm:pt>
    <dgm:pt modelId="{DFB4EA22-EA56-491A-A5CC-9D891D95C23A}" type="pres">
      <dgm:prSet presAssocID="{A70843E1-EE58-46C0-B9CF-1A0A1E331CE8}" presName="ParentBackground" presStyleLbl="fgAcc1" presStyleIdx="1" presStyleCnt="7"/>
      <dgm:spPr/>
    </dgm:pt>
    <dgm:pt modelId="{9A055C67-FE2F-4761-BBF4-887FC2A16768}" type="pres">
      <dgm:prSet presAssocID="{A70843E1-EE58-46C0-B9CF-1A0A1E331CE8}" presName="Parent6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E32CF810-5C36-4C51-A43F-27DE95B79100}" type="pres">
      <dgm:prSet presAssocID="{47EF4CC9-FC25-4525-9A3A-879EB41D7F2C}" presName="Accent5" presStyleCnt="0"/>
      <dgm:spPr/>
    </dgm:pt>
    <dgm:pt modelId="{9CFF4683-C24A-4341-A3EC-ECF80FD32E88}" type="pres">
      <dgm:prSet presAssocID="{47EF4CC9-FC25-4525-9A3A-879EB41D7F2C}" presName="Accent" presStyleLbl="node1" presStyleIdx="2" presStyleCnt="7"/>
      <dgm:spPr/>
    </dgm:pt>
    <dgm:pt modelId="{F6CF629E-7060-413F-AE0B-CEC9580B7920}" type="pres">
      <dgm:prSet presAssocID="{47EF4CC9-FC25-4525-9A3A-879EB41D7F2C}" presName="ParentBackground5" presStyleCnt="0"/>
      <dgm:spPr/>
    </dgm:pt>
    <dgm:pt modelId="{0C0C5E44-E5D3-4C82-ACD4-42C14E56BE88}" type="pres">
      <dgm:prSet presAssocID="{47EF4CC9-FC25-4525-9A3A-879EB41D7F2C}" presName="ParentBackground" presStyleLbl="fgAcc1" presStyleIdx="2" presStyleCnt="7"/>
      <dgm:spPr/>
    </dgm:pt>
    <dgm:pt modelId="{277D0399-F013-481E-8158-181722726CBF}" type="pres">
      <dgm:prSet presAssocID="{47EF4CC9-FC25-4525-9A3A-879EB41D7F2C}" presName="Parent5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E74A8699-E717-4960-AC55-171F77E0376F}" type="pres">
      <dgm:prSet presAssocID="{00CCC68F-7F1F-4375-A761-9547B6A33018}" presName="Accent4" presStyleCnt="0"/>
      <dgm:spPr/>
    </dgm:pt>
    <dgm:pt modelId="{77B209A0-ED27-439A-88E5-B5E7C61EA6F4}" type="pres">
      <dgm:prSet presAssocID="{00CCC68F-7F1F-4375-A761-9547B6A33018}" presName="Accent" presStyleLbl="node1" presStyleIdx="3" presStyleCnt="7"/>
      <dgm:spPr/>
    </dgm:pt>
    <dgm:pt modelId="{FC12E90A-ECE6-430C-9DE0-1FFDF8741E24}" type="pres">
      <dgm:prSet presAssocID="{00CCC68F-7F1F-4375-A761-9547B6A33018}" presName="ParentBackground4" presStyleCnt="0"/>
      <dgm:spPr/>
    </dgm:pt>
    <dgm:pt modelId="{D1F4C185-F699-4B8B-9EF7-02017FC48BC9}" type="pres">
      <dgm:prSet presAssocID="{00CCC68F-7F1F-4375-A761-9547B6A33018}" presName="ParentBackground" presStyleLbl="fgAcc1" presStyleIdx="3" presStyleCnt="7"/>
      <dgm:spPr/>
    </dgm:pt>
    <dgm:pt modelId="{7CE4EA8B-5522-4235-8592-0448117C8686}" type="pres">
      <dgm:prSet presAssocID="{00CCC68F-7F1F-4375-A761-9547B6A33018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538C6210-5F92-4243-8339-90968E9762B8}" type="pres">
      <dgm:prSet presAssocID="{E3854983-BE48-410F-9DE7-0D1AEEE5264B}" presName="Accent3" presStyleCnt="0"/>
      <dgm:spPr/>
    </dgm:pt>
    <dgm:pt modelId="{BC2EAF7B-8D40-47AE-A267-35D28BF8B260}" type="pres">
      <dgm:prSet presAssocID="{E3854983-BE48-410F-9DE7-0D1AEEE5264B}" presName="Accent" presStyleLbl="node1" presStyleIdx="4" presStyleCnt="7"/>
      <dgm:spPr/>
    </dgm:pt>
    <dgm:pt modelId="{EE5260E3-6409-455F-9193-13D67C0C3E72}" type="pres">
      <dgm:prSet presAssocID="{E3854983-BE48-410F-9DE7-0D1AEEE5264B}" presName="ParentBackground3" presStyleCnt="0"/>
      <dgm:spPr/>
    </dgm:pt>
    <dgm:pt modelId="{6B3A01D6-10BC-4D10-A38A-70402EF397D3}" type="pres">
      <dgm:prSet presAssocID="{E3854983-BE48-410F-9DE7-0D1AEEE5264B}" presName="ParentBackground" presStyleLbl="fgAcc1" presStyleIdx="4" presStyleCnt="7"/>
      <dgm:spPr/>
    </dgm:pt>
    <dgm:pt modelId="{9DE07094-5A27-43AC-980A-1299B3EAB2EE}" type="pres">
      <dgm:prSet presAssocID="{E3854983-BE48-410F-9DE7-0D1AEEE5264B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E47DC3B0-172A-4802-8E61-A82306ECB2D1}" type="pres">
      <dgm:prSet presAssocID="{4D2320A9-F373-4287-BB0B-5D329CC4B607}" presName="Accent2" presStyleCnt="0"/>
      <dgm:spPr/>
    </dgm:pt>
    <dgm:pt modelId="{2AE4D4B5-9A6B-40A1-91C8-9F9E1626DA34}" type="pres">
      <dgm:prSet presAssocID="{4D2320A9-F373-4287-BB0B-5D329CC4B607}" presName="Accent" presStyleLbl="node1" presStyleIdx="5" presStyleCnt="7"/>
      <dgm:spPr/>
    </dgm:pt>
    <dgm:pt modelId="{5B4A5F54-420D-4077-A4A0-785B059DC3CC}" type="pres">
      <dgm:prSet presAssocID="{4D2320A9-F373-4287-BB0B-5D329CC4B607}" presName="ParentBackground2" presStyleCnt="0"/>
      <dgm:spPr/>
    </dgm:pt>
    <dgm:pt modelId="{709A2E51-66BD-4CED-BCE5-9A81C7D4FB9A}" type="pres">
      <dgm:prSet presAssocID="{4D2320A9-F373-4287-BB0B-5D329CC4B607}" presName="ParentBackground" presStyleLbl="fgAcc1" presStyleIdx="5" presStyleCnt="7"/>
      <dgm:spPr/>
    </dgm:pt>
    <dgm:pt modelId="{DF23E120-E910-45BC-9438-F01F57304C9E}" type="pres">
      <dgm:prSet presAssocID="{4D2320A9-F373-4287-BB0B-5D329CC4B607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</dgm:pt>
    <dgm:pt modelId="{21ABE30B-257C-4457-A04E-08CE0BB9FACE}" type="pres">
      <dgm:prSet presAssocID="{E1DE6DE7-4A3D-45C0-B5CB-A02A69C4CA00}" presName="Accent1" presStyleCnt="0"/>
      <dgm:spPr/>
    </dgm:pt>
    <dgm:pt modelId="{7E6180F1-0E33-4F31-9890-F9046DD60C8F}" type="pres">
      <dgm:prSet presAssocID="{E1DE6DE7-4A3D-45C0-B5CB-A02A69C4CA00}" presName="Accent" presStyleLbl="node1" presStyleIdx="6" presStyleCnt="7"/>
      <dgm:spPr/>
    </dgm:pt>
    <dgm:pt modelId="{6AE360D3-DC5F-4453-BB13-0E96A6F2C6A5}" type="pres">
      <dgm:prSet presAssocID="{E1DE6DE7-4A3D-45C0-B5CB-A02A69C4CA00}" presName="ParentBackground1" presStyleCnt="0"/>
      <dgm:spPr/>
    </dgm:pt>
    <dgm:pt modelId="{9F35FE6E-2352-445D-B333-46123C53F6EC}" type="pres">
      <dgm:prSet presAssocID="{E1DE6DE7-4A3D-45C0-B5CB-A02A69C4CA00}" presName="ParentBackground" presStyleLbl="fgAcc1" presStyleIdx="6" presStyleCnt="7"/>
      <dgm:spPr/>
    </dgm:pt>
    <dgm:pt modelId="{6875C049-6A18-4396-B7D1-8129E73EACD0}" type="pres">
      <dgm:prSet presAssocID="{E1DE6DE7-4A3D-45C0-B5CB-A02A69C4CA00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</dgm:pt>
  </dgm:ptLst>
  <dgm:cxnLst>
    <dgm:cxn modelId="{346E1A08-8B04-4EBD-8B98-B512EC794F47}" type="presOf" srcId="{4D2320A9-F373-4287-BB0B-5D329CC4B607}" destId="{709A2E51-66BD-4CED-BCE5-9A81C7D4FB9A}" srcOrd="0" destOrd="0" presId="urn:microsoft.com/office/officeart/2011/layout/CircleProcess"/>
    <dgm:cxn modelId="{5CECE413-BB51-4577-8AC4-800526E3DA45}" type="presOf" srcId="{47EF4CC9-FC25-4525-9A3A-879EB41D7F2C}" destId="{0C0C5E44-E5D3-4C82-ACD4-42C14E56BE88}" srcOrd="0" destOrd="0" presId="urn:microsoft.com/office/officeart/2011/layout/CircleProcess"/>
    <dgm:cxn modelId="{182D5921-AE17-46AE-A2E5-D1F5F6A6F0A7}" type="presOf" srcId="{0ADCE03F-A3F2-4C0C-ADEE-A254E93FECFD}" destId="{EC5458E8-7C9F-4645-A9DE-6EC4B8DA0D31}" srcOrd="0" destOrd="0" presId="urn:microsoft.com/office/officeart/2011/layout/CircleProcess"/>
    <dgm:cxn modelId="{C61E5126-61CF-4FE8-AAF4-0E39C6E7388C}" srcId="{0ADCE03F-A3F2-4C0C-ADEE-A254E93FECFD}" destId="{A70843E1-EE58-46C0-B9CF-1A0A1E331CE8}" srcOrd="5" destOrd="0" parTransId="{D657EB6E-380D-44E0-80DE-6096D06FFF23}" sibTransId="{DFD619B7-1257-4A69-88CD-B31E00FA6237}"/>
    <dgm:cxn modelId="{90D02A29-9588-44EE-A75C-52A4CC0FB29E}" type="presOf" srcId="{A70843E1-EE58-46C0-B9CF-1A0A1E331CE8}" destId="{DFB4EA22-EA56-491A-A5CC-9D891D95C23A}" srcOrd="0" destOrd="0" presId="urn:microsoft.com/office/officeart/2011/layout/CircleProcess"/>
    <dgm:cxn modelId="{D081093D-BDD0-422A-B64D-422D7A13CE82}" srcId="{0ADCE03F-A3F2-4C0C-ADEE-A254E93FECFD}" destId="{E1DE6DE7-4A3D-45C0-B5CB-A02A69C4CA00}" srcOrd="0" destOrd="0" parTransId="{4515C138-FCE7-4D9B-B005-3E3FACD05AC5}" sibTransId="{350EA17E-45AD-4E1B-A272-3E6387ADEF92}"/>
    <dgm:cxn modelId="{C2338F5C-C372-414F-AA12-18AE04627DF3}" type="presOf" srcId="{A8916EC2-FD1D-4863-A797-E2CA230DBBEA}" destId="{616AEC7E-5AD7-43FD-84CB-3C85587854EC}" srcOrd="1" destOrd="0" presId="urn:microsoft.com/office/officeart/2011/layout/CircleProcess"/>
    <dgm:cxn modelId="{0B131061-A27C-47DE-8C66-F30A6F718754}" srcId="{0ADCE03F-A3F2-4C0C-ADEE-A254E93FECFD}" destId="{A8916EC2-FD1D-4863-A797-E2CA230DBBEA}" srcOrd="6" destOrd="0" parTransId="{05B3D664-3303-4172-AB50-82C0B77B34A8}" sibTransId="{C0C90FFC-C68C-4446-A557-4EC3418EADBE}"/>
    <dgm:cxn modelId="{15C9376C-77F0-4F2D-8E94-770F542C0BF1}" srcId="{0ADCE03F-A3F2-4C0C-ADEE-A254E93FECFD}" destId="{E3854983-BE48-410F-9DE7-0D1AEEE5264B}" srcOrd="2" destOrd="0" parTransId="{7A4F9962-8C39-4172-AD2F-AE836D7A92F8}" sibTransId="{A3A3111A-44F8-4C5E-A0D6-30DFDD9C0EB7}"/>
    <dgm:cxn modelId="{3644C158-C41B-439C-8D01-7D10C312DCE0}" type="presOf" srcId="{E1DE6DE7-4A3D-45C0-B5CB-A02A69C4CA00}" destId="{6875C049-6A18-4396-B7D1-8129E73EACD0}" srcOrd="1" destOrd="0" presId="urn:microsoft.com/office/officeart/2011/layout/CircleProcess"/>
    <dgm:cxn modelId="{BA50B07E-EDDA-46CB-966F-88F84D723E65}" srcId="{0ADCE03F-A3F2-4C0C-ADEE-A254E93FECFD}" destId="{4D2320A9-F373-4287-BB0B-5D329CC4B607}" srcOrd="1" destOrd="0" parTransId="{E9F305A8-2BC4-48FF-AEA9-DFBCA1AE39CE}" sibTransId="{F35963B4-0BCF-4263-95F5-BF92F4053D8D}"/>
    <dgm:cxn modelId="{D098AF7F-F993-4FCD-A72D-AEC470339F2D}" type="presOf" srcId="{00CCC68F-7F1F-4375-A761-9547B6A33018}" destId="{D1F4C185-F699-4B8B-9EF7-02017FC48BC9}" srcOrd="0" destOrd="0" presId="urn:microsoft.com/office/officeart/2011/layout/CircleProcess"/>
    <dgm:cxn modelId="{967FED86-ED4C-4437-8F06-7A36ED4E1075}" type="presOf" srcId="{A8916EC2-FD1D-4863-A797-E2CA230DBBEA}" destId="{0EDABDEF-EF41-4977-9D1B-C27EA68D0408}" srcOrd="0" destOrd="0" presId="urn:microsoft.com/office/officeart/2011/layout/CircleProcess"/>
    <dgm:cxn modelId="{BEB1CE9C-FAAA-4CEB-A30C-224E8813BCA1}" type="presOf" srcId="{4D2320A9-F373-4287-BB0B-5D329CC4B607}" destId="{DF23E120-E910-45BC-9438-F01F57304C9E}" srcOrd="1" destOrd="0" presId="urn:microsoft.com/office/officeart/2011/layout/CircleProcess"/>
    <dgm:cxn modelId="{5943259D-103C-4F67-822B-72B880623A7A}" srcId="{0ADCE03F-A3F2-4C0C-ADEE-A254E93FECFD}" destId="{00CCC68F-7F1F-4375-A761-9547B6A33018}" srcOrd="3" destOrd="0" parTransId="{802A821D-FD43-43B3-9C0A-A68232162A72}" sibTransId="{912F164F-D4AA-4809-BB5F-DBC7B8CE9352}"/>
    <dgm:cxn modelId="{B33E26A6-6DCD-447C-AF2E-ED512F4E97F0}" type="presOf" srcId="{00CCC68F-7F1F-4375-A761-9547B6A33018}" destId="{7CE4EA8B-5522-4235-8592-0448117C8686}" srcOrd="1" destOrd="0" presId="urn:microsoft.com/office/officeart/2011/layout/CircleProcess"/>
    <dgm:cxn modelId="{C6733BAD-9FF9-4016-B8C8-8CE804789555}" type="presOf" srcId="{E3854983-BE48-410F-9DE7-0D1AEEE5264B}" destId="{9DE07094-5A27-43AC-980A-1299B3EAB2EE}" srcOrd="1" destOrd="0" presId="urn:microsoft.com/office/officeart/2011/layout/CircleProcess"/>
    <dgm:cxn modelId="{FAD39FB1-E50E-42B1-9D66-004B2AA2CFAA}" type="presOf" srcId="{E1DE6DE7-4A3D-45C0-B5CB-A02A69C4CA00}" destId="{9F35FE6E-2352-445D-B333-46123C53F6EC}" srcOrd="0" destOrd="0" presId="urn:microsoft.com/office/officeart/2011/layout/CircleProcess"/>
    <dgm:cxn modelId="{AB8C34BD-99F8-4BA0-B8A5-5AC66108FFE0}" srcId="{0ADCE03F-A3F2-4C0C-ADEE-A254E93FECFD}" destId="{47EF4CC9-FC25-4525-9A3A-879EB41D7F2C}" srcOrd="4" destOrd="0" parTransId="{8D67E35A-F251-4ABD-9A4E-6BE7810CAADE}" sibTransId="{CF173C68-DC72-45F2-B874-6ACFBEB51A8E}"/>
    <dgm:cxn modelId="{7A256AED-9FAE-458C-A3A4-1C0070CFAF96}" type="presOf" srcId="{A70843E1-EE58-46C0-B9CF-1A0A1E331CE8}" destId="{9A055C67-FE2F-4761-BBF4-887FC2A16768}" srcOrd="1" destOrd="0" presId="urn:microsoft.com/office/officeart/2011/layout/CircleProcess"/>
    <dgm:cxn modelId="{A2A080F8-0CBD-415D-837C-CC27D1F29AFA}" type="presOf" srcId="{E3854983-BE48-410F-9DE7-0D1AEEE5264B}" destId="{6B3A01D6-10BC-4D10-A38A-70402EF397D3}" srcOrd="0" destOrd="0" presId="urn:microsoft.com/office/officeart/2011/layout/CircleProcess"/>
    <dgm:cxn modelId="{31E9F1F9-7817-46B2-A35C-9A1DAAE6D699}" type="presOf" srcId="{47EF4CC9-FC25-4525-9A3A-879EB41D7F2C}" destId="{277D0399-F013-481E-8158-181722726CBF}" srcOrd="1" destOrd="0" presId="urn:microsoft.com/office/officeart/2011/layout/CircleProcess"/>
    <dgm:cxn modelId="{0D0EFE8A-D3E7-4B0A-9FAE-D7C414983D8C}" type="presParOf" srcId="{EC5458E8-7C9F-4645-A9DE-6EC4B8DA0D31}" destId="{6E700960-6E26-40A2-BE48-B098AFFD02E7}" srcOrd="0" destOrd="0" presId="urn:microsoft.com/office/officeart/2011/layout/CircleProcess"/>
    <dgm:cxn modelId="{D99E8211-2A1A-4BA7-A311-4170116FE22F}" type="presParOf" srcId="{6E700960-6E26-40A2-BE48-B098AFFD02E7}" destId="{B4C3C2C2-967E-4FA3-B60F-D61E8B337E69}" srcOrd="0" destOrd="0" presId="urn:microsoft.com/office/officeart/2011/layout/CircleProcess"/>
    <dgm:cxn modelId="{46FCBCF9-A477-4081-9DEA-CA1907A62757}" type="presParOf" srcId="{EC5458E8-7C9F-4645-A9DE-6EC4B8DA0D31}" destId="{3EF2E9C5-BC29-4FCF-BD26-418FA99EFB70}" srcOrd="1" destOrd="0" presId="urn:microsoft.com/office/officeart/2011/layout/CircleProcess"/>
    <dgm:cxn modelId="{31ACAF9C-5585-4024-86DC-CF140C58C8B8}" type="presParOf" srcId="{3EF2E9C5-BC29-4FCF-BD26-418FA99EFB70}" destId="{0EDABDEF-EF41-4977-9D1B-C27EA68D0408}" srcOrd="0" destOrd="0" presId="urn:microsoft.com/office/officeart/2011/layout/CircleProcess"/>
    <dgm:cxn modelId="{22DF203A-0C30-4937-AA55-BF9B9594640C}" type="presParOf" srcId="{EC5458E8-7C9F-4645-A9DE-6EC4B8DA0D31}" destId="{616AEC7E-5AD7-43FD-84CB-3C85587854EC}" srcOrd="2" destOrd="0" presId="urn:microsoft.com/office/officeart/2011/layout/CircleProcess"/>
    <dgm:cxn modelId="{F7D50254-0D92-4F36-A1EB-58C0DAD56106}" type="presParOf" srcId="{EC5458E8-7C9F-4645-A9DE-6EC4B8DA0D31}" destId="{5ACF9EFA-5A4D-4ADD-93DA-75B9DF53B170}" srcOrd="3" destOrd="0" presId="urn:microsoft.com/office/officeart/2011/layout/CircleProcess"/>
    <dgm:cxn modelId="{F9649A34-AAF7-46D2-8002-3CB435907309}" type="presParOf" srcId="{5ACF9EFA-5A4D-4ADD-93DA-75B9DF53B170}" destId="{617D41A6-9F34-44CF-B34B-C1A1CA4E0ED8}" srcOrd="0" destOrd="0" presId="urn:microsoft.com/office/officeart/2011/layout/CircleProcess"/>
    <dgm:cxn modelId="{016351F8-2502-42E3-B65B-BEEFD3E975C2}" type="presParOf" srcId="{EC5458E8-7C9F-4645-A9DE-6EC4B8DA0D31}" destId="{04409DE9-2F93-4177-822B-D0B4563999E5}" srcOrd="4" destOrd="0" presId="urn:microsoft.com/office/officeart/2011/layout/CircleProcess"/>
    <dgm:cxn modelId="{0EDA912A-CFA2-4800-9B28-AC2D241A3C6B}" type="presParOf" srcId="{04409DE9-2F93-4177-822B-D0B4563999E5}" destId="{DFB4EA22-EA56-491A-A5CC-9D891D95C23A}" srcOrd="0" destOrd="0" presId="urn:microsoft.com/office/officeart/2011/layout/CircleProcess"/>
    <dgm:cxn modelId="{BC848FEF-2F0C-48D7-B921-7BDCC61364BC}" type="presParOf" srcId="{EC5458E8-7C9F-4645-A9DE-6EC4B8DA0D31}" destId="{9A055C67-FE2F-4761-BBF4-887FC2A16768}" srcOrd="5" destOrd="0" presId="urn:microsoft.com/office/officeart/2011/layout/CircleProcess"/>
    <dgm:cxn modelId="{115DB751-4220-4927-803E-89ACBE03A178}" type="presParOf" srcId="{EC5458E8-7C9F-4645-A9DE-6EC4B8DA0D31}" destId="{E32CF810-5C36-4C51-A43F-27DE95B79100}" srcOrd="6" destOrd="0" presId="urn:microsoft.com/office/officeart/2011/layout/CircleProcess"/>
    <dgm:cxn modelId="{C012C85E-F4EE-40F3-8BBA-CCBA6283E2BD}" type="presParOf" srcId="{E32CF810-5C36-4C51-A43F-27DE95B79100}" destId="{9CFF4683-C24A-4341-A3EC-ECF80FD32E88}" srcOrd="0" destOrd="0" presId="urn:microsoft.com/office/officeart/2011/layout/CircleProcess"/>
    <dgm:cxn modelId="{AC63CC96-9E2C-4A40-87D7-A97656E3C9C5}" type="presParOf" srcId="{EC5458E8-7C9F-4645-A9DE-6EC4B8DA0D31}" destId="{F6CF629E-7060-413F-AE0B-CEC9580B7920}" srcOrd="7" destOrd="0" presId="urn:microsoft.com/office/officeart/2011/layout/CircleProcess"/>
    <dgm:cxn modelId="{1EED60E0-EF63-4AC0-8039-A87C233C6566}" type="presParOf" srcId="{F6CF629E-7060-413F-AE0B-CEC9580B7920}" destId="{0C0C5E44-E5D3-4C82-ACD4-42C14E56BE88}" srcOrd="0" destOrd="0" presId="urn:microsoft.com/office/officeart/2011/layout/CircleProcess"/>
    <dgm:cxn modelId="{08F032F2-56D8-41A2-B28F-6CA1C702F94F}" type="presParOf" srcId="{EC5458E8-7C9F-4645-A9DE-6EC4B8DA0D31}" destId="{277D0399-F013-481E-8158-181722726CBF}" srcOrd="8" destOrd="0" presId="urn:microsoft.com/office/officeart/2011/layout/CircleProcess"/>
    <dgm:cxn modelId="{F18A5560-B1C1-4EDC-BBD5-DA1FC93983DA}" type="presParOf" srcId="{EC5458E8-7C9F-4645-A9DE-6EC4B8DA0D31}" destId="{E74A8699-E717-4960-AC55-171F77E0376F}" srcOrd="9" destOrd="0" presId="urn:microsoft.com/office/officeart/2011/layout/CircleProcess"/>
    <dgm:cxn modelId="{BD111B25-D75F-4E42-9B16-DF8CEDC87578}" type="presParOf" srcId="{E74A8699-E717-4960-AC55-171F77E0376F}" destId="{77B209A0-ED27-439A-88E5-B5E7C61EA6F4}" srcOrd="0" destOrd="0" presId="urn:microsoft.com/office/officeart/2011/layout/CircleProcess"/>
    <dgm:cxn modelId="{9B1D0D29-BFE0-4A74-B870-E55F0CF105BA}" type="presParOf" srcId="{EC5458E8-7C9F-4645-A9DE-6EC4B8DA0D31}" destId="{FC12E90A-ECE6-430C-9DE0-1FFDF8741E24}" srcOrd="10" destOrd="0" presId="urn:microsoft.com/office/officeart/2011/layout/CircleProcess"/>
    <dgm:cxn modelId="{423F9EF6-7EE3-497F-8BAC-67B8C19D7516}" type="presParOf" srcId="{FC12E90A-ECE6-430C-9DE0-1FFDF8741E24}" destId="{D1F4C185-F699-4B8B-9EF7-02017FC48BC9}" srcOrd="0" destOrd="0" presId="urn:microsoft.com/office/officeart/2011/layout/CircleProcess"/>
    <dgm:cxn modelId="{A70723D8-65EC-49CE-82E7-02B71D97DA71}" type="presParOf" srcId="{EC5458E8-7C9F-4645-A9DE-6EC4B8DA0D31}" destId="{7CE4EA8B-5522-4235-8592-0448117C8686}" srcOrd="11" destOrd="0" presId="urn:microsoft.com/office/officeart/2011/layout/CircleProcess"/>
    <dgm:cxn modelId="{D2B196DF-D163-44BF-AD9A-56CCDEBA0488}" type="presParOf" srcId="{EC5458E8-7C9F-4645-A9DE-6EC4B8DA0D31}" destId="{538C6210-5F92-4243-8339-90968E9762B8}" srcOrd="12" destOrd="0" presId="urn:microsoft.com/office/officeart/2011/layout/CircleProcess"/>
    <dgm:cxn modelId="{D5AB5E6F-526E-4B0B-B944-D8477468CB3B}" type="presParOf" srcId="{538C6210-5F92-4243-8339-90968E9762B8}" destId="{BC2EAF7B-8D40-47AE-A267-35D28BF8B260}" srcOrd="0" destOrd="0" presId="urn:microsoft.com/office/officeart/2011/layout/CircleProcess"/>
    <dgm:cxn modelId="{A42EDFFA-902C-4601-B4F9-3CB0CC47F54F}" type="presParOf" srcId="{EC5458E8-7C9F-4645-A9DE-6EC4B8DA0D31}" destId="{EE5260E3-6409-455F-9193-13D67C0C3E72}" srcOrd="13" destOrd="0" presId="urn:microsoft.com/office/officeart/2011/layout/CircleProcess"/>
    <dgm:cxn modelId="{8DCDA407-1C6A-44AA-A813-A53C1DB17FAD}" type="presParOf" srcId="{EE5260E3-6409-455F-9193-13D67C0C3E72}" destId="{6B3A01D6-10BC-4D10-A38A-70402EF397D3}" srcOrd="0" destOrd="0" presId="urn:microsoft.com/office/officeart/2011/layout/CircleProcess"/>
    <dgm:cxn modelId="{9EE8661B-299E-46D5-B98D-20435B700F19}" type="presParOf" srcId="{EC5458E8-7C9F-4645-A9DE-6EC4B8DA0D31}" destId="{9DE07094-5A27-43AC-980A-1299B3EAB2EE}" srcOrd="14" destOrd="0" presId="urn:microsoft.com/office/officeart/2011/layout/CircleProcess"/>
    <dgm:cxn modelId="{EFB07EB4-CBB3-483A-AEB0-03BFEFD9C20D}" type="presParOf" srcId="{EC5458E8-7C9F-4645-A9DE-6EC4B8DA0D31}" destId="{E47DC3B0-172A-4802-8E61-A82306ECB2D1}" srcOrd="15" destOrd="0" presId="urn:microsoft.com/office/officeart/2011/layout/CircleProcess"/>
    <dgm:cxn modelId="{4F32D8A6-0E8E-476D-94F1-A433AE4CCC76}" type="presParOf" srcId="{E47DC3B0-172A-4802-8E61-A82306ECB2D1}" destId="{2AE4D4B5-9A6B-40A1-91C8-9F9E1626DA34}" srcOrd="0" destOrd="0" presId="urn:microsoft.com/office/officeart/2011/layout/CircleProcess"/>
    <dgm:cxn modelId="{AE49E1C4-5F52-4D28-9CE2-5D73CDD25C15}" type="presParOf" srcId="{EC5458E8-7C9F-4645-A9DE-6EC4B8DA0D31}" destId="{5B4A5F54-420D-4077-A4A0-785B059DC3CC}" srcOrd="16" destOrd="0" presId="urn:microsoft.com/office/officeart/2011/layout/CircleProcess"/>
    <dgm:cxn modelId="{97E6443A-21D9-49DD-914D-176FCA69162F}" type="presParOf" srcId="{5B4A5F54-420D-4077-A4A0-785B059DC3CC}" destId="{709A2E51-66BD-4CED-BCE5-9A81C7D4FB9A}" srcOrd="0" destOrd="0" presId="urn:microsoft.com/office/officeart/2011/layout/CircleProcess"/>
    <dgm:cxn modelId="{0BF858C7-0943-4490-8344-45F25B82170F}" type="presParOf" srcId="{EC5458E8-7C9F-4645-A9DE-6EC4B8DA0D31}" destId="{DF23E120-E910-45BC-9438-F01F57304C9E}" srcOrd="17" destOrd="0" presId="urn:microsoft.com/office/officeart/2011/layout/CircleProcess"/>
    <dgm:cxn modelId="{DBB028EE-E7D1-4A85-A628-3AB908F1FFA0}" type="presParOf" srcId="{EC5458E8-7C9F-4645-A9DE-6EC4B8DA0D31}" destId="{21ABE30B-257C-4457-A04E-08CE0BB9FACE}" srcOrd="18" destOrd="0" presId="urn:microsoft.com/office/officeart/2011/layout/CircleProcess"/>
    <dgm:cxn modelId="{45CF940C-D15A-462C-89C4-73C677BF16CD}" type="presParOf" srcId="{21ABE30B-257C-4457-A04E-08CE0BB9FACE}" destId="{7E6180F1-0E33-4F31-9890-F9046DD60C8F}" srcOrd="0" destOrd="0" presId="urn:microsoft.com/office/officeart/2011/layout/CircleProcess"/>
    <dgm:cxn modelId="{9F17AD83-F19B-4EC4-A232-23BEE297A919}" type="presParOf" srcId="{EC5458E8-7C9F-4645-A9DE-6EC4B8DA0D31}" destId="{6AE360D3-DC5F-4453-BB13-0E96A6F2C6A5}" srcOrd="19" destOrd="0" presId="urn:microsoft.com/office/officeart/2011/layout/CircleProcess"/>
    <dgm:cxn modelId="{9836F5E3-6D6C-4E33-88BC-E2266925E102}" type="presParOf" srcId="{6AE360D3-DC5F-4453-BB13-0E96A6F2C6A5}" destId="{9F35FE6E-2352-445D-B333-46123C53F6EC}" srcOrd="0" destOrd="0" presId="urn:microsoft.com/office/officeart/2011/layout/CircleProcess"/>
    <dgm:cxn modelId="{274A42FD-F62E-48A8-9645-11D24931FE22}" type="presParOf" srcId="{EC5458E8-7C9F-4645-A9DE-6EC4B8DA0D31}" destId="{6875C049-6A18-4396-B7D1-8129E73EACD0}" srcOrd="20" destOrd="0" presId="urn:microsoft.com/office/officeart/2011/layout/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D632FB-DE53-4376-BB27-86910093662C}">
      <dsp:nvSpPr>
        <dsp:cNvPr id="0" name=""/>
        <dsp:cNvSpPr/>
      </dsp:nvSpPr>
      <dsp:spPr>
        <a:xfrm>
          <a:off x="800671" y="224189"/>
          <a:ext cx="1256587" cy="125658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0DB5A8-E0A2-440B-BABC-F7585F9BFDC4}">
      <dsp:nvSpPr>
        <dsp:cNvPr id="0" name=""/>
        <dsp:cNvSpPr/>
      </dsp:nvSpPr>
      <dsp:spPr>
        <a:xfrm>
          <a:off x="1068468" y="491987"/>
          <a:ext cx="720993" cy="72099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5E17BF-1952-44A6-BD5F-D4CEFD06185C}">
      <dsp:nvSpPr>
        <dsp:cNvPr id="0" name=""/>
        <dsp:cNvSpPr/>
      </dsp:nvSpPr>
      <dsp:spPr>
        <a:xfrm>
          <a:off x="398975" y="1872174"/>
          <a:ext cx="2059980" cy="103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b="1" kern="1200"/>
            <a:t>different types of post Secondary</a:t>
          </a:r>
          <a:endParaRPr lang="en-US" sz="1600" b="1" kern="1200" dirty="0"/>
        </a:p>
      </dsp:txBody>
      <dsp:txXfrm>
        <a:off x="398975" y="1872174"/>
        <a:ext cx="2059980" cy="1035000"/>
      </dsp:txXfrm>
    </dsp:sp>
    <dsp:sp modelId="{EEFE9DFC-296C-4144-9E5E-194E7D24E9E1}">
      <dsp:nvSpPr>
        <dsp:cNvPr id="0" name=""/>
        <dsp:cNvSpPr/>
      </dsp:nvSpPr>
      <dsp:spPr>
        <a:xfrm>
          <a:off x="3221147" y="224189"/>
          <a:ext cx="1256587" cy="125658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E3448B9-3295-41DB-81BA-6CAB387998F5}">
      <dsp:nvSpPr>
        <dsp:cNvPr id="0" name=""/>
        <dsp:cNvSpPr/>
      </dsp:nvSpPr>
      <dsp:spPr>
        <a:xfrm>
          <a:off x="3488945" y="491987"/>
          <a:ext cx="720993" cy="72099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97C10F-3EFE-4AAE-B72A-FA1EC00C3383}">
      <dsp:nvSpPr>
        <dsp:cNvPr id="0" name=""/>
        <dsp:cNvSpPr/>
      </dsp:nvSpPr>
      <dsp:spPr>
        <a:xfrm>
          <a:off x="2819451" y="1872174"/>
          <a:ext cx="2059980" cy="103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800" b="1" kern="1200"/>
            <a:t>Public</a:t>
          </a:r>
          <a:endParaRPr lang="en-US" sz="2800" b="1" kern="1200" dirty="0"/>
        </a:p>
      </dsp:txBody>
      <dsp:txXfrm>
        <a:off x="2819451" y="1872174"/>
        <a:ext cx="2059980" cy="1035000"/>
      </dsp:txXfrm>
    </dsp:sp>
    <dsp:sp modelId="{73D93DAB-7708-4151-B56F-7C25C32D3E49}">
      <dsp:nvSpPr>
        <dsp:cNvPr id="0" name=""/>
        <dsp:cNvSpPr/>
      </dsp:nvSpPr>
      <dsp:spPr>
        <a:xfrm>
          <a:off x="5641624" y="224189"/>
          <a:ext cx="1256587" cy="125658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EDFB5B-ECF2-4733-9151-CA19016090F0}">
      <dsp:nvSpPr>
        <dsp:cNvPr id="0" name=""/>
        <dsp:cNvSpPr/>
      </dsp:nvSpPr>
      <dsp:spPr>
        <a:xfrm>
          <a:off x="5909421" y="491987"/>
          <a:ext cx="720993" cy="72099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E4712F-2BDE-4C43-81BF-CD3AF4EE43BB}">
      <dsp:nvSpPr>
        <dsp:cNvPr id="0" name=""/>
        <dsp:cNvSpPr/>
      </dsp:nvSpPr>
      <dsp:spPr>
        <a:xfrm>
          <a:off x="5239928" y="1872174"/>
          <a:ext cx="2059980" cy="103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800" b="1" kern="1200"/>
            <a:t>Private</a:t>
          </a:r>
          <a:endParaRPr lang="en-US" sz="2800" kern="1200" dirty="0"/>
        </a:p>
      </dsp:txBody>
      <dsp:txXfrm>
        <a:off x="5239928" y="1872174"/>
        <a:ext cx="2059980" cy="1035000"/>
      </dsp:txXfrm>
    </dsp:sp>
    <dsp:sp modelId="{B7E1BBA8-8F33-4904-B3D1-7F7D46E1B885}">
      <dsp:nvSpPr>
        <dsp:cNvPr id="0" name=""/>
        <dsp:cNvSpPr/>
      </dsp:nvSpPr>
      <dsp:spPr>
        <a:xfrm>
          <a:off x="8062100" y="224189"/>
          <a:ext cx="1256587" cy="1256587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A193F8-F84B-4D0B-BCAB-10D467D28BC8}">
      <dsp:nvSpPr>
        <dsp:cNvPr id="0" name=""/>
        <dsp:cNvSpPr/>
      </dsp:nvSpPr>
      <dsp:spPr>
        <a:xfrm>
          <a:off x="8329898" y="491987"/>
          <a:ext cx="720993" cy="720993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DB2E23-92B4-4843-AA62-CF2E69DFC193}">
      <dsp:nvSpPr>
        <dsp:cNvPr id="0" name=""/>
        <dsp:cNvSpPr/>
      </dsp:nvSpPr>
      <dsp:spPr>
        <a:xfrm>
          <a:off x="7660404" y="1872174"/>
          <a:ext cx="2059980" cy="1035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b="1" kern="1200"/>
            <a:t>Colleges</a:t>
          </a:r>
        </a:p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b="1" kern="1200"/>
            <a:t>Universities</a:t>
          </a:r>
        </a:p>
        <a:p>
          <a:pPr marL="0" lvl="0" indent="0" algn="ctr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800" b="1" kern="1200"/>
            <a:t>Institutes</a:t>
          </a:r>
          <a:endParaRPr lang="en-US" sz="1800" b="1" kern="1200" dirty="0"/>
        </a:p>
      </dsp:txBody>
      <dsp:txXfrm>
        <a:off x="7660404" y="1872174"/>
        <a:ext cx="2059980" cy="1035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B5B585-AB81-4010-824C-C276B9C18936}">
      <dsp:nvSpPr>
        <dsp:cNvPr id="0" name=""/>
        <dsp:cNvSpPr/>
      </dsp:nvSpPr>
      <dsp:spPr>
        <a:xfrm>
          <a:off x="134291" y="612"/>
          <a:ext cx="4332795" cy="275132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8D4947-4B2F-430D-8762-D2E20E170DA5}">
      <dsp:nvSpPr>
        <dsp:cNvPr id="0" name=""/>
        <dsp:cNvSpPr/>
      </dsp:nvSpPr>
      <dsp:spPr>
        <a:xfrm>
          <a:off x="615713" y="457963"/>
          <a:ext cx="4332795" cy="275132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Research-intensive universities: </a:t>
          </a:r>
          <a:r>
            <a:rPr lang="en-US" sz="2400" b="0" kern="1200" dirty="0"/>
            <a:t>SFU, </a:t>
          </a:r>
          <a:r>
            <a:rPr lang="en-US" sz="2400" kern="1200" dirty="0"/>
            <a:t>UBC, UNBC and UVic: Degree granting - competitive admission. Undergraduate and graduate degrees and certificates.</a:t>
          </a:r>
        </a:p>
      </dsp:txBody>
      <dsp:txXfrm>
        <a:off x="696297" y="538547"/>
        <a:ext cx="4171627" cy="2590157"/>
      </dsp:txXfrm>
    </dsp:sp>
    <dsp:sp modelId="{85620F3C-532F-43F3-8B7C-577C3FDB3126}">
      <dsp:nvSpPr>
        <dsp:cNvPr id="0" name=""/>
        <dsp:cNvSpPr/>
      </dsp:nvSpPr>
      <dsp:spPr>
        <a:xfrm>
          <a:off x="5429930" y="612"/>
          <a:ext cx="4332795" cy="2751325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BC6DED-F92F-4DEC-87AD-EA8A9EF9A8F9}">
      <dsp:nvSpPr>
        <dsp:cNvPr id="0" name=""/>
        <dsp:cNvSpPr/>
      </dsp:nvSpPr>
      <dsp:spPr>
        <a:xfrm>
          <a:off x="5911352" y="457963"/>
          <a:ext cx="4332795" cy="2751325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Teaching-intensive universities: </a:t>
          </a:r>
          <a:r>
            <a:rPr lang="en-US" sz="2400" kern="1200" dirty="0" err="1"/>
            <a:t>CapU</a:t>
          </a:r>
          <a:r>
            <a:rPr lang="en-US" sz="2400" kern="1200" dirty="0"/>
            <a:t>, KPU, UFV, TRU</a:t>
          </a:r>
          <a:r>
            <a:rPr lang="en-US" sz="2400" kern="1200"/>
            <a:t>, and VIU</a:t>
          </a:r>
          <a:r>
            <a:rPr lang="en-US" sz="2400" kern="1200" dirty="0"/>
            <a:t>: Offers open enrollment and limited enrollment programs. Offers citations, certificates, diplomas, associate degrees and degrees</a:t>
          </a:r>
          <a:r>
            <a:rPr lang="en-US" sz="2400" b="1" kern="1200" dirty="0"/>
            <a:t>.</a:t>
          </a:r>
          <a:endParaRPr lang="en-US" sz="2400" kern="1200" dirty="0"/>
        </a:p>
      </dsp:txBody>
      <dsp:txXfrm>
        <a:off x="5991936" y="538547"/>
        <a:ext cx="4171627" cy="25901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431F80-12FB-46D0-9DBA-277F862BF7B6}">
      <dsp:nvSpPr>
        <dsp:cNvPr id="0" name=""/>
        <dsp:cNvSpPr/>
      </dsp:nvSpPr>
      <dsp:spPr>
        <a:xfrm>
          <a:off x="0" y="0"/>
          <a:ext cx="10515600" cy="1205805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1B7CC0-AB6D-4E42-B31A-B3B93E6F5667}">
      <dsp:nvSpPr>
        <dsp:cNvPr id="0" name=""/>
        <dsp:cNvSpPr/>
      </dsp:nvSpPr>
      <dsp:spPr>
        <a:xfrm>
          <a:off x="343732" y="305493"/>
          <a:ext cx="663841" cy="66319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91C421-57B3-4AC9-A40C-90ACAD37719D}">
      <dsp:nvSpPr>
        <dsp:cNvPr id="0" name=""/>
        <dsp:cNvSpPr/>
      </dsp:nvSpPr>
      <dsp:spPr>
        <a:xfrm>
          <a:off x="1393354" y="2659"/>
          <a:ext cx="9100787" cy="1243487"/>
        </a:xfrm>
        <a:prstGeom prst="rect">
          <a:avLst/>
        </a:prstGeom>
        <a:solidFill>
          <a:schemeClr val="accent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602" tIns="131602" rIns="131602" bIns="131602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Academic Program: </a:t>
          </a:r>
          <a:r>
            <a:rPr lang="en-US" sz="1700" kern="1200" dirty="0"/>
            <a:t>Does the university offer the program your son or daughter wants? Many students are unsure what program they want and roughly 80% will change their area of study during their university career. Students should look for a good selection of academic programs and the flexibility to try out different areas of study. </a:t>
          </a:r>
        </a:p>
      </dsp:txBody>
      <dsp:txXfrm>
        <a:off x="1393354" y="2659"/>
        <a:ext cx="9100787" cy="1243487"/>
      </dsp:txXfrm>
    </dsp:sp>
    <dsp:sp modelId="{AF65536A-907C-443D-A3E8-323BD53BF291}">
      <dsp:nvSpPr>
        <dsp:cNvPr id="0" name=""/>
        <dsp:cNvSpPr/>
      </dsp:nvSpPr>
      <dsp:spPr>
        <a:xfrm>
          <a:off x="0" y="1549566"/>
          <a:ext cx="10515600" cy="1205805"/>
        </a:xfrm>
        <a:prstGeom prst="roundRect">
          <a:avLst>
            <a:gd name="adj" fmla="val 10000"/>
          </a:avLst>
        </a:prstGeom>
        <a:solidFill>
          <a:schemeClr val="bg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C3E4D4-9E12-4344-A2CA-45780AC05AA4}">
      <dsp:nvSpPr>
        <dsp:cNvPr id="0" name=""/>
        <dsp:cNvSpPr/>
      </dsp:nvSpPr>
      <dsp:spPr>
        <a:xfrm>
          <a:off x="364756" y="1828324"/>
          <a:ext cx="663841" cy="66319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0B6F6AC-7BB8-4963-9AA7-B909CBEAF45F}">
      <dsp:nvSpPr>
        <dsp:cNvPr id="0" name=""/>
        <dsp:cNvSpPr/>
      </dsp:nvSpPr>
      <dsp:spPr>
        <a:xfrm>
          <a:off x="1393354" y="1557018"/>
          <a:ext cx="9100787" cy="1243487"/>
        </a:xfrm>
        <a:prstGeom prst="rect">
          <a:avLst/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602" tIns="131602" rIns="131602" bIns="131602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Admission: </a:t>
          </a:r>
          <a:r>
            <a:rPr lang="en-US" sz="2400" kern="1200" dirty="0"/>
            <a:t>Have you taken required/approved courses? Do you meet the admission average. It is based on grades only or is a supplementary application required?</a:t>
          </a:r>
        </a:p>
      </dsp:txBody>
      <dsp:txXfrm>
        <a:off x="1393354" y="1557018"/>
        <a:ext cx="9100787" cy="1243487"/>
      </dsp:txXfrm>
    </dsp:sp>
    <dsp:sp modelId="{18B5C405-6555-44E1-80E4-4AF6EADC79B3}">
      <dsp:nvSpPr>
        <dsp:cNvPr id="0" name=""/>
        <dsp:cNvSpPr/>
      </dsp:nvSpPr>
      <dsp:spPr>
        <a:xfrm>
          <a:off x="0" y="3111377"/>
          <a:ext cx="10515600" cy="1205805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5659E3-307B-4BAC-95C6-952B5CBB3E0E}">
      <dsp:nvSpPr>
        <dsp:cNvPr id="0" name=""/>
        <dsp:cNvSpPr/>
      </dsp:nvSpPr>
      <dsp:spPr>
        <a:xfrm>
          <a:off x="364756" y="3382683"/>
          <a:ext cx="663841" cy="663193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DE7459-93D7-4E9B-A7A5-E9198B712257}">
      <dsp:nvSpPr>
        <dsp:cNvPr id="0" name=""/>
        <dsp:cNvSpPr/>
      </dsp:nvSpPr>
      <dsp:spPr>
        <a:xfrm>
          <a:off x="1393354" y="3111377"/>
          <a:ext cx="9100787" cy="1243487"/>
        </a:xfrm>
        <a:prstGeom prst="rect">
          <a:avLst/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602" tIns="131602" rIns="131602" bIns="131602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Location</a:t>
          </a:r>
          <a:r>
            <a:rPr lang="en-US" sz="2400" kern="1200" dirty="0"/>
            <a:t>: Move away from home or stay close by? Rural or urban area? Large  university or small? Weather issue? A campus tour is a helpful step.</a:t>
          </a:r>
        </a:p>
      </dsp:txBody>
      <dsp:txXfrm>
        <a:off x="1393354" y="3111377"/>
        <a:ext cx="9100787" cy="124348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B6DB1E-A5DE-4F43-BD88-F59C01943FB5}">
      <dsp:nvSpPr>
        <dsp:cNvPr id="0" name=""/>
        <dsp:cNvSpPr/>
      </dsp:nvSpPr>
      <dsp:spPr>
        <a:xfrm>
          <a:off x="0" y="1902"/>
          <a:ext cx="10506456" cy="96445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215D5E-3661-4D08-BD2D-CDF0036B130D}">
      <dsp:nvSpPr>
        <dsp:cNvPr id="0" name=""/>
        <dsp:cNvSpPr/>
      </dsp:nvSpPr>
      <dsp:spPr>
        <a:xfrm>
          <a:off x="291746" y="218904"/>
          <a:ext cx="530447" cy="53044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2A30FB-DA36-4893-B20E-F6E74A08B163}">
      <dsp:nvSpPr>
        <dsp:cNvPr id="0" name=""/>
        <dsp:cNvSpPr/>
      </dsp:nvSpPr>
      <dsp:spPr>
        <a:xfrm>
          <a:off x="1113940" y="1902"/>
          <a:ext cx="9392515" cy="964450"/>
        </a:xfrm>
        <a:prstGeom prst="rect">
          <a:avLst/>
        </a:prstGeom>
        <a:solidFill>
          <a:schemeClr val="accent2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071" tIns="102071" rIns="102071" bIns="10207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b="1" kern="1200" dirty="0"/>
            <a:t>Experiential Opportunities: </a:t>
          </a:r>
          <a:r>
            <a:rPr lang="en-US" sz="2200" kern="1200" dirty="0"/>
            <a:t>Does the university offer leadership, mentorship, volunteer, international exchange programs, internships or co-op? </a:t>
          </a:r>
        </a:p>
      </dsp:txBody>
      <dsp:txXfrm>
        <a:off x="1113940" y="1902"/>
        <a:ext cx="9392515" cy="964450"/>
      </dsp:txXfrm>
    </dsp:sp>
    <dsp:sp modelId="{B441ADBC-48C6-48BF-AAF6-C966A4C63F6F}">
      <dsp:nvSpPr>
        <dsp:cNvPr id="0" name=""/>
        <dsp:cNvSpPr/>
      </dsp:nvSpPr>
      <dsp:spPr>
        <a:xfrm>
          <a:off x="0" y="1196616"/>
          <a:ext cx="10506456" cy="964450"/>
        </a:xfrm>
        <a:prstGeom prst="roundRect">
          <a:avLst>
            <a:gd name="adj" fmla="val 10000"/>
          </a:avLst>
        </a:prstGeom>
        <a:solidFill>
          <a:schemeClr val="bg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F69041-1EC2-46F9-8872-DD34FB96D8D2}">
      <dsp:nvSpPr>
        <dsp:cNvPr id="0" name=""/>
        <dsp:cNvSpPr/>
      </dsp:nvSpPr>
      <dsp:spPr>
        <a:xfrm>
          <a:off x="291746" y="1424467"/>
          <a:ext cx="530447" cy="53044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B92600-E6AC-4CCA-9BC9-548591A4F96A}">
      <dsp:nvSpPr>
        <dsp:cNvPr id="0" name=""/>
        <dsp:cNvSpPr/>
      </dsp:nvSpPr>
      <dsp:spPr>
        <a:xfrm>
          <a:off x="1113940" y="1207466"/>
          <a:ext cx="9392515" cy="964450"/>
        </a:xfrm>
        <a:prstGeom prst="rect">
          <a:avLst/>
        </a:prstGeom>
        <a:solidFill>
          <a:schemeClr val="bg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071" tIns="102071" rIns="102071" bIns="102071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b="1" kern="1200" dirty="0"/>
            <a:t>Cost: </a:t>
          </a:r>
          <a:r>
            <a:rPr lang="en-US" sz="2800" kern="1200" dirty="0"/>
            <a:t>College or university? Live at home or away from home? </a:t>
          </a:r>
        </a:p>
      </dsp:txBody>
      <dsp:txXfrm>
        <a:off x="1113940" y="1207466"/>
        <a:ext cx="9392515" cy="964450"/>
      </dsp:txXfrm>
    </dsp:sp>
    <dsp:sp modelId="{85475548-1D9A-4E26-A27C-56BD270B1987}">
      <dsp:nvSpPr>
        <dsp:cNvPr id="0" name=""/>
        <dsp:cNvSpPr/>
      </dsp:nvSpPr>
      <dsp:spPr>
        <a:xfrm>
          <a:off x="0" y="2413029"/>
          <a:ext cx="10506456" cy="964450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29A5D6-763D-4E5D-9D41-5B1AAE0EF2FF}">
      <dsp:nvSpPr>
        <dsp:cNvPr id="0" name=""/>
        <dsp:cNvSpPr/>
      </dsp:nvSpPr>
      <dsp:spPr>
        <a:xfrm>
          <a:off x="291746" y="2630030"/>
          <a:ext cx="530447" cy="53044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4C93E8-3FA7-4586-9C2B-0305DD186732}">
      <dsp:nvSpPr>
        <dsp:cNvPr id="0" name=""/>
        <dsp:cNvSpPr/>
      </dsp:nvSpPr>
      <dsp:spPr>
        <a:xfrm>
          <a:off x="1113940" y="2413029"/>
          <a:ext cx="9392515" cy="964450"/>
        </a:xfrm>
        <a:prstGeom prst="rect">
          <a:avLst/>
        </a:prstGeom>
        <a:solidFill>
          <a:srgbClr val="FFC000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071" tIns="102071" rIns="102071" bIns="10207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Scholarships: </a:t>
          </a:r>
          <a:r>
            <a:rPr lang="en-US" sz="2400" kern="1200" dirty="0"/>
            <a:t>What scholarships are offered? Automatic and Application based. Some universities offer many scholarships, bursaries and awards.</a:t>
          </a:r>
        </a:p>
      </dsp:txBody>
      <dsp:txXfrm>
        <a:off x="1113940" y="2413029"/>
        <a:ext cx="9392515" cy="964450"/>
      </dsp:txXfrm>
    </dsp:sp>
    <dsp:sp modelId="{AA2D2F86-7182-433F-BB8B-3E49BAD8A30B}">
      <dsp:nvSpPr>
        <dsp:cNvPr id="0" name=""/>
        <dsp:cNvSpPr/>
      </dsp:nvSpPr>
      <dsp:spPr>
        <a:xfrm>
          <a:off x="0" y="3618592"/>
          <a:ext cx="10506456" cy="964450"/>
        </a:xfrm>
        <a:prstGeom prst="roundRect">
          <a:avLst>
            <a:gd name="adj" fmla="val 10000"/>
          </a:avLst>
        </a:prstGeom>
        <a:solidFill>
          <a:schemeClr val="accent1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4EEAF9-4C67-471B-A30A-2D7F12329241}">
      <dsp:nvSpPr>
        <dsp:cNvPr id="0" name=""/>
        <dsp:cNvSpPr/>
      </dsp:nvSpPr>
      <dsp:spPr>
        <a:xfrm>
          <a:off x="291746" y="3835593"/>
          <a:ext cx="530447" cy="53044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FE31BA-07A5-4A2B-873F-B643AF0A1FE7}">
      <dsp:nvSpPr>
        <dsp:cNvPr id="0" name=""/>
        <dsp:cNvSpPr/>
      </dsp:nvSpPr>
      <dsp:spPr>
        <a:xfrm>
          <a:off x="1113940" y="3618592"/>
          <a:ext cx="9392515" cy="964450"/>
        </a:xfrm>
        <a:prstGeom prst="rect">
          <a:avLst/>
        </a:prstGeom>
        <a:solidFill>
          <a:schemeClr val="accent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071" tIns="102071" rIns="102071" bIns="102071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US: </a:t>
          </a:r>
          <a:r>
            <a:rPr lang="en-US" sz="2400" kern="1200" dirty="0"/>
            <a:t>Are you applying to the US? Different admission process: holistic. </a:t>
          </a:r>
          <a:br>
            <a:rPr lang="en-US" sz="2400" kern="1200" dirty="0"/>
          </a:br>
          <a:endParaRPr lang="en-US" sz="2400" kern="1200" dirty="0"/>
        </a:p>
      </dsp:txBody>
      <dsp:txXfrm>
        <a:off x="1113940" y="3618592"/>
        <a:ext cx="9392515" cy="9644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C3C2C2-967E-4FA3-B60F-D61E8B337E69}">
      <dsp:nvSpPr>
        <dsp:cNvPr id="0" name=""/>
        <dsp:cNvSpPr/>
      </dsp:nvSpPr>
      <dsp:spPr>
        <a:xfrm>
          <a:off x="9028592" y="1898707"/>
          <a:ext cx="1395368" cy="13949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DABDEF-EF41-4977-9D1B-C27EA68D0408}">
      <dsp:nvSpPr>
        <dsp:cNvPr id="0" name=""/>
        <dsp:cNvSpPr/>
      </dsp:nvSpPr>
      <dsp:spPr>
        <a:xfrm>
          <a:off x="9075998" y="1934706"/>
          <a:ext cx="1301588" cy="1301928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Final offer confirmed July/Aug</a:t>
          </a:r>
          <a:endParaRPr lang="en-CA" sz="1600" b="1" kern="1200" dirty="0"/>
        </a:p>
      </dsp:txBody>
      <dsp:txXfrm>
        <a:off x="9261497" y="2120731"/>
        <a:ext cx="929558" cy="929879"/>
      </dsp:txXfrm>
    </dsp:sp>
    <dsp:sp modelId="{617D41A6-9F34-44CF-B34B-C1A1CA4E0ED8}">
      <dsp:nvSpPr>
        <dsp:cNvPr id="0" name=""/>
        <dsp:cNvSpPr/>
      </dsp:nvSpPr>
      <dsp:spPr>
        <a:xfrm rot="2700000">
          <a:off x="7587544" y="1898550"/>
          <a:ext cx="1395009" cy="1395009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B4EA22-EA56-491A-A5CC-9D891D95C23A}">
      <dsp:nvSpPr>
        <dsp:cNvPr id="0" name=""/>
        <dsp:cNvSpPr/>
      </dsp:nvSpPr>
      <dsp:spPr>
        <a:xfrm>
          <a:off x="7634254" y="1945213"/>
          <a:ext cx="1301588" cy="1301928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Register for courses June/July</a:t>
          </a:r>
          <a:endParaRPr lang="en-CA" sz="1600" b="1" kern="1200" dirty="0"/>
        </a:p>
      </dsp:txBody>
      <dsp:txXfrm>
        <a:off x="7819754" y="2131238"/>
        <a:ext cx="929558" cy="929879"/>
      </dsp:txXfrm>
    </dsp:sp>
    <dsp:sp modelId="{9CFF4683-C24A-4341-A3EC-ECF80FD32E88}">
      <dsp:nvSpPr>
        <dsp:cNvPr id="0" name=""/>
        <dsp:cNvSpPr/>
      </dsp:nvSpPr>
      <dsp:spPr>
        <a:xfrm rot="2700000">
          <a:off x="6146831" y="1898550"/>
          <a:ext cx="1395009" cy="1395009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0C5E44-E5D3-4C82-ACD4-42C14E56BE88}">
      <dsp:nvSpPr>
        <dsp:cNvPr id="0" name=""/>
        <dsp:cNvSpPr/>
      </dsp:nvSpPr>
      <dsp:spPr>
        <a:xfrm>
          <a:off x="6192511" y="1945213"/>
          <a:ext cx="1301588" cy="1301928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+mn-lt"/>
            </a:rPr>
            <a:t>Accept offer April/May/June</a:t>
          </a:r>
          <a:endParaRPr lang="en-CA" sz="1600" b="1" kern="1200" dirty="0">
            <a:latin typeface="+mn-lt"/>
          </a:endParaRPr>
        </a:p>
      </dsp:txBody>
      <dsp:txXfrm>
        <a:off x="6379041" y="2131238"/>
        <a:ext cx="929558" cy="929879"/>
      </dsp:txXfrm>
    </dsp:sp>
    <dsp:sp modelId="{77B209A0-ED27-439A-88E5-B5E7C61EA6F4}">
      <dsp:nvSpPr>
        <dsp:cNvPr id="0" name=""/>
        <dsp:cNvSpPr/>
      </dsp:nvSpPr>
      <dsp:spPr>
        <a:xfrm rot="2700000">
          <a:off x="4705087" y="1898550"/>
          <a:ext cx="1395009" cy="1395009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F4C185-F699-4B8B-9EF7-02017FC48BC9}">
      <dsp:nvSpPr>
        <dsp:cNvPr id="0" name=""/>
        <dsp:cNvSpPr/>
      </dsp:nvSpPr>
      <dsp:spPr>
        <a:xfrm>
          <a:off x="4751798" y="1945213"/>
          <a:ext cx="1301588" cy="1301928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Apply for on- campus housing</a:t>
          </a:r>
          <a:endParaRPr lang="en-CA" sz="1600" b="1" kern="1200" dirty="0"/>
        </a:p>
      </dsp:txBody>
      <dsp:txXfrm>
        <a:off x="4937298" y="2131238"/>
        <a:ext cx="929558" cy="929879"/>
      </dsp:txXfrm>
    </dsp:sp>
    <dsp:sp modelId="{BC2EAF7B-8D40-47AE-A267-35D28BF8B260}">
      <dsp:nvSpPr>
        <dsp:cNvPr id="0" name=""/>
        <dsp:cNvSpPr/>
      </dsp:nvSpPr>
      <dsp:spPr>
        <a:xfrm rot="2700000">
          <a:off x="3263344" y="1898550"/>
          <a:ext cx="1395009" cy="1395009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3A01D6-10BC-4D10-A38A-70402EF397D3}">
      <dsp:nvSpPr>
        <dsp:cNvPr id="0" name=""/>
        <dsp:cNvSpPr/>
      </dsp:nvSpPr>
      <dsp:spPr>
        <a:xfrm>
          <a:off x="3310055" y="1945213"/>
          <a:ext cx="1301588" cy="1301928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Send transcripts and other documents</a:t>
          </a:r>
        </a:p>
      </dsp:txBody>
      <dsp:txXfrm>
        <a:off x="3495554" y="2131238"/>
        <a:ext cx="929558" cy="929879"/>
      </dsp:txXfrm>
    </dsp:sp>
    <dsp:sp modelId="{2AE4D4B5-9A6B-40A1-91C8-9F9E1626DA34}">
      <dsp:nvSpPr>
        <dsp:cNvPr id="0" name=""/>
        <dsp:cNvSpPr/>
      </dsp:nvSpPr>
      <dsp:spPr>
        <a:xfrm rot="2700000">
          <a:off x="1822631" y="1898550"/>
          <a:ext cx="1395009" cy="1395009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9A2E51-66BD-4CED-BCE5-9A81C7D4FB9A}">
      <dsp:nvSpPr>
        <dsp:cNvPr id="0" name=""/>
        <dsp:cNvSpPr/>
      </dsp:nvSpPr>
      <dsp:spPr>
        <a:xfrm>
          <a:off x="1868311" y="1945213"/>
          <a:ext cx="1301588" cy="1301928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1" kern="1200" dirty="0"/>
            <a:t>Apply </a:t>
          </a:r>
          <a:r>
            <a:rPr lang="en-CA" sz="1300" b="1" kern="1200" dirty="0"/>
            <a:t>for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300" b="1" kern="1200" dirty="0"/>
            <a:t>Scholarships starting in the fall</a:t>
          </a:r>
        </a:p>
      </dsp:txBody>
      <dsp:txXfrm>
        <a:off x="2054841" y="2131238"/>
        <a:ext cx="929558" cy="929879"/>
      </dsp:txXfrm>
    </dsp:sp>
    <dsp:sp modelId="{7E6180F1-0E33-4F31-9890-F9046DD60C8F}">
      <dsp:nvSpPr>
        <dsp:cNvPr id="0" name=""/>
        <dsp:cNvSpPr/>
      </dsp:nvSpPr>
      <dsp:spPr>
        <a:xfrm rot="2700000">
          <a:off x="380888" y="1898550"/>
          <a:ext cx="1395009" cy="1395009"/>
        </a:xfrm>
        <a:prstGeom prst="teardrop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35FE6E-2352-445D-B333-46123C53F6EC}">
      <dsp:nvSpPr>
        <dsp:cNvPr id="0" name=""/>
        <dsp:cNvSpPr/>
      </dsp:nvSpPr>
      <dsp:spPr>
        <a:xfrm>
          <a:off x="427598" y="1945213"/>
          <a:ext cx="1301588" cy="1301928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Apply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b="1" kern="1200" dirty="0"/>
            <a:t>for </a:t>
          </a:r>
          <a:r>
            <a:rPr lang="en-CA" sz="1600" b="1" kern="1200" dirty="0" err="1"/>
            <a:t>admissionin</a:t>
          </a:r>
          <a:r>
            <a:rPr lang="en-CA" sz="1600" b="1" kern="1200" dirty="0"/>
            <a:t> the fall</a:t>
          </a:r>
        </a:p>
      </dsp:txBody>
      <dsp:txXfrm>
        <a:off x="613098" y="2131238"/>
        <a:ext cx="929558" cy="92987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1/layout/CircleProcess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4B5905-FCB9-4D01-8E4D-FD594DE4E957}" type="datetimeFigureOut">
              <a:rPr lang="en-CA" smtClean="0"/>
              <a:t>2023-11-07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128FDC-1C43-48F6-B422-EDA726092E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58762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7BE355-C7C4-4DAD-9160-C12AFFCDB7EB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38BA-385C-4AC2-9082-FA9A971BD837}" type="datetimeFigureOut">
              <a:rPr lang="en-CA" smtClean="0"/>
              <a:t>2023-11-07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1F527-3857-46FD-A66F-BCB041F6A6D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46097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38BA-385C-4AC2-9082-FA9A971BD837}" type="datetimeFigureOut">
              <a:rPr lang="en-CA" smtClean="0"/>
              <a:t>2023-11-07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1F527-3857-46FD-A66F-BCB041F6A6D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94796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38BA-385C-4AC2-9082-FA9A971BD837}" type="datetimeFigureOut">
              <a:rPr lang="en-CA" smtClean="0"/>
              <a:t>2023-11-07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1F527-3857-46FD-A66F-BCB041F6A6D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4841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38BA-385C-4AC2-9082-FA9A971BD837}" type="datetimeFigureOut">
              <a:rPr lang="en-CA" smtClean="0"/>
              <a:t>2023-11-07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1F527-3857-46FD-A66F-BCB041F6A6D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1008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38BA-385C-4AC2-9082-FA9A971BD837}" type="datetimeFigureOut">
              <a:rPr lang="en-CA" smtClean="0"/>
              <a:t>2023-11-07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1F527-3857-46FD-A66F-BCB041F6A6D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1812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38BA-385C-4AC2-9082-FA9A971BD837}" type="datetimeFigureOut">
              <a:rPr lang="en-CA" smtClean="0"/>
              <a:t>2023-11-07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1F527-3857-46FD-A66F-BCB041F6A6D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5672807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38BA-385C-4AC2-9082-FA9A971BD837}" type="datetimeFigureOut">
              <a:rPr lang="en-CA" smtClean="0"/>
              <a:t>2023-11-07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1F527-3857-46FD-A66F-BCB041F6A6D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983798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38BA-385C-4AC2-9082-FA9A971BD837}" type="datetimeFigureOut">
              <a:rPr lang="en-CA" smtClean="0"/>
              <a:t>2023-11-07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1F527-3857-46FD-A66F-BCB041F6A6D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63073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38BA-385C-4AC2-9082-FA9A971BD837}" type="datetimeFigureOut">
              <a:rPr lang="en-CA" smtClean="0"/>
              <a:t>2023-11-07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1F527-3857-46FD-A66F-BCB041F6A6D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1299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38BA-385C-4AC2-9082-FA9A971BD837}" type="datetimeFigureOut">
              <a:rPr lang="en-CA" smtClean="0"/>
              <a:t>2023-11-07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1F527-3857-46FD-A66F-BCB041F6A6D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45583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5C38BA-385C-4AC2-9082-FA9A971BD837}" type="datetimeFigureOut">
              <a:rPr lang="en-CA" smtClean="0"/>
              <a:t>2023-11-07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F1F527-3857-46FD-A66F-BCB041F6A6D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613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5C38BA-385C-4AC2-9082-FA9A971BD837}" type="datetimeFigureOut">
              <a:rPr lang="en-CA" smtClean="0"/>
              <a:t>2023-11-07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F1F527-3857-46FD-A66F-BCB041F6A6D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4994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50" r:id="rId1"/>
    <p:sldLayoutId id="2147484351" r:id="rId2"/>
    <p:sldLayoutId id="2147484352" r:id="rId3"/>
    <p:sldLayoutId id="2147484353" r:id="rId4"/>
    <p:sldLayoutId id="2147484354" r:id="rId5"/>
    <p:sldLayoutId id="2147484355" r:id="rId6"/>
    <p:sldLayoutId id="2147484356" r:id="rId7"/>
    <p:sldLayoutId id="2147484357" r:id="rId8"/>
    <p:sldLayoutId id="2147484358" r:id="rId9"/>
    <p:sldLayoutId id="2147484359" r:id="rId10"/>
    <p:sldLayoutId id="21474843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18/10/relationships/comments" Target="../comments/modernComment_113_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sv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sv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tmp"/><Relationship Id="rId2" Type="http://schemas.openxmlformats.org/officeDocument/2006/relationships/hyperlink" Target="http://www.sd43.bc.ca/school/pinetree/ProgramsServices/career/Pages/default.aspx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tmp"/><Relationship Id="rId2" Type="http://schemas.openxmlformats.org/officeDocument/2006/relationships/hyperlink" Target="http://www.sd43.bc.ca/school/pinetree/ProgramsServices/career/Pages/default.aspx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tmp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reeform: Shape 14">
            <a:extLst>
              <a:ext uri="{FF2B5EF4-FFF2-40B4-BE49-F238E27FC236}">
                <a16:creationId xmlns:a16="http://schemas.microsoft.com/office/drawing/2014/main" id="{6DB7ADBC-26DA-450D-A8BF-E1ACCB4663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0234" y="1"/>
            <a:ext cx="6488456" cy="3036711"/>
          </a:xfrm>
          <a:custGeom>
            <a:avLst/>
            <a:gdLst>
              <a:gd name="connsiteX0" fmla="*/ 0 w 6488456"/>
              <a:gd name="connsiteY0" fmla="*/ 0 h 3036711"/>
              <a:gd name="connsiteX1" fmla="*/ 6488456 w 6488456"/>
              <a:gd name="connsiteY1" fmla="*/ 0 h 3036711"/>
              <a:gd name="connsiteX2" fmla="*/ 6482686 w 6488456"/>
              <a:gd name="connsiteY2" fmla="*/ 114279 h 3036711"/>
              <a:gd name="connsiteX3" fmla="*/ 3244228 w 6488456"/>
              <a:gd name="connsiteY3" fmla="*/ 3036711 h 3036711"/>
              <a:gd name="connsiteX4" fmla="*/ 5771 w 6488456"/>
              <a:gd name="connsiteY4" fmla="*/ 114279 h 30367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88456" h="3036711">
                <a:moveTo>
                  <a:pt x="0" y="0"/>
                </a:moveTo>
                <a:lnTo>
                  <a:pt x="6488456" y="0"/>
                </a:lnTo>
                <a:lnTo>
                  <a:pt x="6482686" y="114279"/>
                </a:lnTo>
                <a:cubicBezTo>
                  <a:pt x="6315984" y="1755766"/>
                  <a:pt x="4929697" y="3036711"/>
                  <a:pt x="3244228" y="3036711"/>
                </a:cubicBezTo>
                <a:cubicBezTo>
                  <a:pt x="1558760" y="3036711"/>
                  <a:pt x="172473" y="1755766"/>
                  <a:pt x="5771" y="114279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7" name="Freeform: Shape 16">
            <a:extLst>
              <a:ext uri="{FF2B5EF4-FFF2-40B4-BE49-F238E27FC236}">
                <a16:creationId xmlns:a16="http://schemas.microsoft.com/office/drawing/2014/main" id="{5692FB99-428A-4151-9665-80E56EF03D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79870" y="1"/>
            <a:ext cx="6069184" cy="2839783"/>
          </a:xfrm>
          <a:custGeom>
            <a:avLst/>
            <a:gdLst>
              <a:gd name="connsiteX0" fmla="*/ 0 w 6069184"/>
              <a:gd name="connsiteY0" fmla="*/ 0 h 2839783"/>
              <a:gd name="connsiteX1" fmla="*/ 6069184 w 6069184"/>
              <a:gd name="connsiteY1" fmla="*/ 0 h 2839783"/>
              <a:gd name="connsiteX2" fmla="*/ 6063824 w 6069184"/>
              <a:gd name="connsiteY2" fmla="*/ 106160 h 2839783"/>
              <a:gd name="connsiteX3" fmla="*/ 3034592 w 6069184"/>
              <a:gd name="connsiteY3" fmla="*/ 2839783 h 2839783"/>
              <a:gd name="connsiteX4" fmla="*/ 5361 w 6069184"/>
              <a:gd name="connsiteY4" fmla="*/ 106160 h 2839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69184" h="2839783">
                <a:moveTo>
                  <a:pt x="0" y="0"/>
                </a:moveTo>
                <a:lnTo>
                  <a:pt x="6069184" y="0"/>
                </a:lnTo>
                <a:lnTo>
                  <a:pt x="6063824" y="106160"/>
                </a:lnTo>
                <a:cubicBezTo>
                  <a:pt x="5907892" y="1641596"/>
                  <a:pt x="4611168" y="2839783"/>
                  <a:pt x="3034592" y="2839783"/>
                </a:cubicBezTo>
                <a:cubicBezTo>
                  <a:pt x="1458016" y="2839783"/>
                  <a:pt x="161293" y="1641596"/>
                  <a:pt x="5361" y="10616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5E3C0EDB-60D3-4CEF-8B80-C6D01E08DE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896216"/>
            <a:ext cx="5198011" cy="3957242"/>
          </a:xfrm>
          <a:custGeom>
            <a:avLst/>
            <a:gdLst>
              <a:gd name="connsiteX0" fmla="*/ 1942747 w 5198011"/>
              <a:gd name="connsiteY0" fmla="*/ 0 h 3957242"/>
              <a:gd name="connsiteX1" fmla="*/ 5198011 w 5198011"/>
              <a:gd name="connsiteY1" fmla="*/ 3255264 h 3957242"/>
              <a:gd name="connsiteX2" fmla="*/ 5131876 w 5198011"/>
              <a:gd name="connsiteY2" fmla="*/ 3911314 h 3957242"/>
              <a:gd name="connsiteX3" fmla="*/ 5120066 w 5198011"/>
              <a:gd name="connsiteY3" fmla="*/ 3957242 h 3957242"/>
              <a:gd name="connsiteX4" fmla="*/ 0 w 5198011"/>
              <a:gd name="connsiteY4" fmla="*/ 3957242 h 3957242"/>
              <a:gd name="connsiteX5" fmla="*/ 0 w 5198011"/>
              <a:gd name="connsiteY5" fmla="*/ 647700 h 3957242"/>
              <a:gd name="connsiteX6" fmla="*/ 122698 w 5198011"/>
              <a:gd name="connsiteY6" fmla="*/ 555948 h 3957242"/>
              <a:gd name="connsiteX7" fmla="*/ 1942747 w 5198011"/>
              <a:gd name="connsiteY7" fmla="*/ 0 h 3957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198011" h="3957242">
                <a:moveTo>
                  <a:pt x="1942747" y="0"/>
                </a:moveTo>
                <a:cubicBezTo>
                  <a:pt x="3740580" y="0"/>
                  <a:pt x="5198011" y="1457431"/>
                  <a:pt x="5198011" y="3255264"/>
                </a:cubicBezTo>
                <a:cubicBezTo>
                  <a:pt x="5198011" y="3479993"/>
                  <a:pt x="5175239" y="3699404"/>
                  <a:pt x="5131876" y="3911314"/>
                </a:cubicBezTo>
                <a:lnTo>
                  <a:pt x="5120066" y="3957242"/>
                </a:lnTo>
                <a:lnTo>
                  <a:pt x="0" y="3957242"/>
                </a:lnTo>
                <a:lnTo>
                  <a:pt x="0" y="647700"/>
                </a:lnTo>
                <a:lnTo>
                  <a:pt x="122698" y="555948"/>
                </a:lnTo>
                <a:cubicBezTo>
                  <a:pt x="642241" y="204951"/>
                  <a:pt x="1268560" y="0"/>
                  <a:pt x="1942747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4B306978-A26E-4AC4-9EAA-BD29BD476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20244"/>
            <a:ext cx="5001415" cy="3733214"/>
          </a:xfrm>
          <a:custGeom>
            <a:avLst/>
            <a:gdLst>
              <a:gd name="connsiteX0" fmla="*/ 1956463 w 5001415"/>
              <a:gd name="connsiteY0" fmla="*/ 0 h 3733214"/>
              <a:gd name="connsiteX1" fmla="*/ 5001415 w 5001415"/>
              <a:gd name="connsiteY1" fmla="*/ 3044952 h 3733214"/>
              <a:gd name="connsiteX2" fmla="*/ 4939553 w 5001415"/>
              <a:gd name="connsiteY2" fmla="*/ 3658617 h 3733214"/>
              <a:gd name="connsiteX3" fmla="*/ 4920372 w 5001415"/>
              <a:gd name="connsiteY3" fmla="*/ 3733214 h 3733214"/>
              <a:gd name="connsiteX4" fmla="*/ 0 w 5001415"/>
              <a:gd name="connsiteY4" fmla="*/ 3733214 h 3733214"/>
              <a:gd name="connsiteX5" fmla="*/ 0 w 5001415"/>
              <a:gd name="connsiteY5" fmla="*/ 713124 h 3733214"/>
              <a:gd name="connsiteX6" fmla="*/ 19591 w 5001415"/>
              <a:gd name="connsiteY6" fmla="*/ 695319 h 3733214"/>
              <a:gd name="connsiteX7" fmla="*/ 1956463 w 5001415"/>
              <a:gd name="connsiteY7" fmla="*/ 0 h 37332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01415" h="3733214">
                <a:moveTo>
                  <a:pt x="1956463" y="0"/>
                </a:moveTo>
                <a:cubicBezTo>
                  <a:pt x="3638144" y="0"/>
                  <a:pt x="5001415" y="1363271"/>
                  <a:pt x="5001415" y="3044952"/>
                </a:cubicBezTo>
                <a:cubicBezTo>
                  <a:pt x="5001415" y="3255162"/>
                  <a:pt x="4980114" y="3460397"/>
                  <a:pt x="4939553" y="3658617"/>
                </a:cubicBezTo>
                <a:lnTo>
                  <a:pt x="4920372" y="3733214"/>
                </a:lnTo>
                <a:lnTo>
                  <a:pt x="0" y="3733214"/>
                </a:lnTo>
                <a:lnTo>
                  <a:pt x="0" y="713124"/>
                </a:lnTo>
                <a:lnTo>
                  <a:pt x="19591" y="695319"/>
                </a:lnTo>
                <a:cubicBezTo>
                  <a:pt x="545938" y="260939"/>
                  <a:pt x="1220728" y="0"/>
                  <a:pt x="195646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40C269CE-FB56-4D68-8CFB-1CFD5F3505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59837" y="495702"/>
            <a:ext cx="6428625" cy="6357756"/>
          </a:xfrm>
          <a:custGeom>
            <a:avLst/>
            <a:gdLst>
              <a:gd name="connsiteX0" fmla="*/ 4279392 w 6428625"/>
              <a:gd name="connsiteY0" fmla="*/ 0 h 6357756"/>
              <a:gd name="connsiteX1" fmla="*/ 6319204 w 6428625"/>
              <a:gd name="connsiteY1" fmla="*/ 516500 h 6357756"/>
              <a:gd name="connsiteX2" fmla="*/ 6428625 w 6428625"/>
              <a:gd name="connsiteY2" fmla="*/ 579415 h 6357756"/>
              <a:gd name="connsiteX3" fmla="*/ 6428625 w 6428625"/>
              <a:gd name="connsiteY3" fmla="*/ 6357756 h 6357756"/>
              <a:gd name="connsiteX4" fmla="*/ 539921 w 6428625"/>
              <a:gd name="connsiteY4" fmla="*/ 6357756 h 6357756"/>
              <a:gd name="connsiteX5" fmla="*/ 516500 w 6428625"/>
              <a:gd name="connsiteY5" fmla="*/ 6319205 h 6357756"/>
              <a:gd name="connsiteX6" fmla="*/ 0 w 6428625"/>
              <a:gd name="connsiteY6" fmla="*/ 4279392 h 6357756"/>
              <a:gd name="connsiteX7" fmla="*/ 4279392 w 6428625"/>
              <a:gd name="connsiteY7" fmla="*/ 0 h 63577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428625" h="6357756">
                <a:moveTo>
                  <a:pt x="4279392" y="0"/>
                </a:moveTo>
                <a:cubicBezTo>
                  <a:pt x="5017968" y="0"/>
                  <a:pt x="5712843" y="187105"/>
                  <a:pt x="6319204" y="516500"/>
                </a:cubicBezTo>
                <a:lnTo>
                  <a:pt x="6428625" y="579415"/>
                </a:lnTo>
                <a:lnTo>
                  <a:pt x="6428625" y="6357756"/>
                </a:lnTo>
                <a:lnTo>
                  <a:pt x="539921" y="6357756"/>
                </a:lnTo>
                <a:lnTo>
                  <a:pt x="516500" y="6319205"/>
                </a:lnTo>
                <a:cubicBezTo>
                  <a:pt x="187105" y="5712844"/>
                  <a:pt x="0" y="5017968"/>
                  <a:pt x="0" y="4279392"/>
                </a:cubicBezTo>
                <a:cubicBezTo>
                  <a:pt x="0" y="1915949"/>
                  <a:pt x="1915949" y="0"/>
                  <a:pt x="4279392" y="0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A6ED7E7F-75F7-4581-A930-C4DEBC2A84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24429" y="660294"/>
            <a:ext cx="6264033" cy="6193164"/>
          </a:xfrm>
          <a:custGeom>
            <a:avLst/>
            <a:gdLst>
              <a:gd name="connsiteX0" fmla="*/ 4114800 w 6264033"/>
              <a:gd name="connsiteY0" fmla="*/ 0 h 6193164"/>
              <a:gd name="connsiteX1" fmla="*/ 6248473 w 6264033"/>
              <a:gd name="connsiteY1" fmla="*/ 595714 h 6193164"/>
              <a:gd name="connsiteX2" fmla="*/ 6264033 w 6264033"/>
              <a:gd name="connsiteY2" fmla="*/ 605689 h 6193164"/>
              <a:gd name="connsiteX3" fmla="*/ 6264033 w 6264033"/>
              <a:gd name="connsiteY3" fmla="*/ 6193164 h 6193164"/>
              <a:gd name="connsiteX4" fmla="*/ 567718 w 6264033"/>
              <a:gd name="connsiteY4" fmla="*/ 6193164 h 6193164"/>
              <a:gd name="connsiteX5" fmla="*/ 496635 w 6264033"/>
              <a:gd name="connsiteY5" fmla="*/ 6076158 h 6193164"/>
              <a:gd name="connsiteX6" fmla="*/ 0 w 6264033"/>
              <a:gd name="connsiteY6" fmla="*/ 4114800 h 6193164"/>
              <a:gd name="connsiteX7" fmla="*/ 4114800 w 6264033"/>
              <a:gd name="connsiteY7" fmla="*/ 0 h 619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264033" h="6193164">
                <a:moveTo>
                  <a:pt x="4114800" y="0"/>
                </a:moveTo>
                <a:cubicBezTo>
                  <a:pt x="4895986" y="0"/>
                  <a:pt x="5626328" y="217689"/>
                  <a:pt x="6248473" y="595714"/>
                </a:cubicBezTo>
                <a:lnTo>
                  <a:pt x="6264033" y="605689"/>
                </a:lnTo>
                <a:lnTo>
                  <a:pt x="6264033" y="6193164"/>
                </a:lnTo>
                <a:lnTo>
                  <a:pt x="567718" y="6193164"/>
                </a:lnTo>
                <a:lnTo>
                  <a:pt x="496635" y="6076158"/>
                </a:lnTo>
                <a:cubicBezTo>
                  <a:pt x="179909" y="5493119"/>
                  <a:pt x="0" y="4824969"/>
                  <a:pt x="0" y="4114800"/>
                </a:cubicBezTo>
                <a:cubicBezTo>
                  <a:pt x="0" y="1842259"/>
                  <a:pt x="1842259" y="0"/>
                  <a:pt x="4114800" y="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A27508-4242-460F-9992-6C03A84710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89743" y="2530063"/>
            <a:ext cx="4996329" cy="1936752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Post Secondary</a:t>
            </a:r>
            <a:endParaRPr lang="en-CA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FD4F8E-4BD2-477C-BDCD-C53B484861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89743" y="4632160"/>
            <a:ext cx="4996328" cy="1068293"/>
          </a:xfrm>
        </p:spPr>
        <p:txBody>
          <a:bodyPr>
            <a:normAutofit/>
          </a:bodyPr>
          <a:lstStyle/>
          <a:p>
            <a:r>
              <a:rPr lang="en-US" sz="5400">
                <a:solidFill>
                  <a:srgbClr val="FFFFFF"/>
                </a:solidFill>
              </a:rPr>
              <a:t>in Canada</a:t>
            </a:r>
            <a:endParaRPr lang="en-CA" sz="5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8363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E4D953-63EC-492A-B93F-5061A61F3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en-US" b="1" dirty="0"/>
              <a:t>Deciding Where to Go! </a:t>
            </a:r>
            <a:endParaRPr lang="en-CA" b="1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13" name="Content Placeholder 2">
            <a:extLst>
              <a:ext uri="{FF2B5EF4-FFF2-40B4-BE49-F238E27FC236}">
                <a16:creationId xmlns:a16="http://schemas.microsoft.com/office/drawing/2014/main" id="{EA81B6A6-247B-BD81-F235-2B47CA7F9A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948530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2813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AFF8D2E5-2C4E-47B1-930B-6C82B7C313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E4D953-63EC-492A-B93F-5061A61F3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1312"/>
            <a:ext cx="10506456" cy="1010264"/>
          </a:xfrm>
        </p:spPr>
        <p:txBody>
          <a:bodyPr anchor="ctr">
            <a:normAutofit/>
          </a:bodyPr>
          <a:lstStyle/>
          <a:p>
            <a:r>
              <a:rPr lang="en-US" b="1" dirty="0"/>
              <a:t>What to consider…</a:t>
            </a:r>
            <a:endParaRPr lang="en-CA" b="1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1E4ADA-0EA9-4930-846E-3C11E8BED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17618"/>
            <a:ext cx="128016" cy="63141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B92FFCE-0C90-454E-AA25-D4EE9A6C3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380864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AC8E7B66-A878-23B8-CDD1-3DD6983358C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3619395"/>
              </p:ext>
            </p:extLst>
          </p:nvPr>
        </p:nvGraphicFramePr>
        <p:xfrm>
          <a:off x="838200" y="1650222"/>
          <a:ext cx="10506456" cy="4584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103675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461" y="409904"/>
            <a:ext cx="9621078" cy="134532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solidFill>
                  <a:schemeClr val="tx1"/>
                </a:solidFill>
                <a:latin typeface="+mn-lt"/>
              </a:rPr>
              <a:t>Cost of going to UBC V for 1</a:t>
            </a:r>
            <a:r>
              <a:rPr lang="en-US" sz="4000" b="1" baseline="30000" dirty="0">
                <a:solidFill>
                  <a:schemeClr val="tx1"/>
                </a:solidFill>
                <a:latin typeface="+mn-lt"/>
              </a:rPr>
              <a:t>st</a:t>
            </a:r>
            <a:r>
              <a:rPr lang="en-US" sz="4000" b="1" dirty="0">
                <a:solidFill>
                  <a:schemeClr val="tx1"/>
                </a:solidFill>
                <a:latin typeface="+mn-lt"/>
              </a:rPr>
              <a:t> Year ‘Arts’ for Domestic Students </a:t>
            </a:r>
            <a:br>
              <a:rPr lang="en-US" b="1" dirty="0">
                <a:solidFill>
                  <a:schemeClr val="tx1"/>
                </a:solidFill>
                <a:latin typeface="+mn-lt"/>
              </a:rPr>
            </a:br>
            <a:r>
              <a:rPr lang="en-US" sz="2000" b="1" dirty="0">
                <a:solidFill>
                  <a:schemeClr val="tx1"/>
                </a:solidFill>
              </a:rPr>
              <a:t>(Canadian Citizen) – Total  Cost not including cost of </a:t>
            </a:r>
            <a:r>
              <a:rPr lang="en-US" sz="2000" b="1" dirty="0"/>
              <a:t>laptop/cell phone: </a:t>
            </a:r>
            <a:r>
              <a:rPr lang="en-US" sz="2700" b="1" dirty="0">
                <a:highlight>
                  <a:srgbClr val="FFFF00"/>
                </a:highlight>
              </a:rPr>
              <a:t>$26,498 </a:t>
            </a:r>
            <a:endParaRPr lang="en-US" sz="2700" b="1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1281015"/>
              </p:ext>
            </p:extLst>
          </p:nvPr>
        </p:nvGraphicFramePr>
        <p:xfrm>
          <a:off x="2380593" y="1965436"/>
          <a:ext cx="8229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AED2F-586B-4C4D-A612-906654291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421107"/>
            <a:ext cx="7474172" cy="50380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Admission Requirements</a:t>
            </a:r>
            <a:endParaRPr lang="en-C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ACB09-DDC1-4FB4-8D4B-7088E20248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168" y="1129215"/>
            <a:ext cx="8337885" cy="5307679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000" dirty="0"/>
              <a:t>Canadian citizen/permanent resident, or protected persons (non-claimant?), International student (funding eligible?).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/>
              <a:t>General admission requirements vs program admission requirements.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/>
              <a:t>Required/approved courses.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/>
              <a:t>English language requirement.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/>
              <a:t>English proficiency requirement.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/>
              <a:t>Admission averages and min. course grades.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/>
              <a:t>Some programs require supplemental applications.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/>
              <a:t>Policy on repeated courses and challenge exams.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/>
              <a:t>Policy regarding taking courses that are not included in the school’s timetable (online/summer school).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/>
              <a:t>Literacy assessment policy.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" name="Graphic 39" descr="Checklist">
            <a:extLst>
              <a:ext uri="{FF2B5EF4-FFF2-40B4-BE49-F238E27FC236}">
                <a16:creationId xmlns:a16="http://schemas.microsoft.com/office/drawing/2014/main" id="{0C86EDA0-D90B-46CF-B193-5F302A35DE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7840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AED2F-586B-4C4D-A612-906654291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421107"/>
            <a:ext cx="7474172" cy="503804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Application Process</a:t>
            </a:r>
            <a:endParaRPr lang="en-C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ACB09-DDC1-4FB4-8D4B-7088E20248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5168" y="1129215"/>
            <a:ext cx="8337885" cy="5307679"/>
          </a:xfrm>
        </p:spPr>
        <p:txBody>
          <a:bodyPr anchor="ctr">
            <a:normAutofit lnSpcReduction="1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2000" dirty="0"/>
              <a:t>Application portals.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/>
              <a:t>Application fee (domestic and international fee)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/>
              <a:t>Most universities and colleges urge early applications.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/>
              <a:t>Application timeline, processes and deadlines vary.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/>
              <a:t>Early admission, regular admission, and rolling application process.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/>
              <a:t>Submitting supplemental applications.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/>
              <a:t>Document deadlines: reporting marks (gr. 11 /12), TOEFL/IELTS scores, permanent residency card etc.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/>
              <a:t>Official and unofficial grade reporting.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/>
              <a:t>Timing of offers of admission.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/>
              <a:t>Entrance scholarships: automatic and application-based.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/>
              <a:t>Deadline to accept offer of admission. Tuition deposit may be required.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/>
              <a:t>Policy on admission deferrals.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/>
              <a:t>Registration for classes typically begins in June or July.</a:t>
            </a:r>
          </a:p>
          <a:p>
            <a:pPr>
              <a:buFont typeface="Wingdings" panose="05000000000000000000" pitchFamily="2" charset="2"/>
              <a:buChar char="ü"/>
            </a:pPr>
            <a:endParaRPr lang="en-US" sz="1800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" name="Graphic 39" descr="Checklist">
            <a:extLst>
              <a:ext uri="{FF2B5EF4-FFF2-40B4-BE49-F238E27FC236}">
                <a16:creationId xmlns:a16="http://schemas.microsoft.com/office/drawing/2014/main" id="{0C86EDA0-D90B-46CF-B193-5F302A35DE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7382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2AED2F-586B-4C4D-A612-906654291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rgbClr val="FFFFFF"/>
                </a:solidFill>
              </a:rPr>
              <a:t>What you need to know before you apply!</a:t>
            </a:r>
            <a:endParaRPr lang="en-CA" b="1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EACB09-DDC1-4FB4-8D4B-7088E20248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0"/>
            <a:ext cx="7403797" cy="6538912"/>
          </a:xfrm>
        </p:spPr>
        <p:txBody>
          <a:bodyPr anchor="ctr"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endParaRPr lang="en-US" sz="1100" b="1" dirty="0"/>
          </a:p>
          <a:p>
            <a:pPr>
              <a:buFont typeface="Wingdings" panose="05000000000000000000" pitchFamily="2" charset="2"/>
              <a:buChar char="ü"/>
            </a:pPr>
            <a:endParaRPr lang="en-US" sz="1100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en-US" sz="1600" b="1" dirty="0"/>
              <a:t>When should I apply for admission?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600" b="1" dirty="0"/>
              <a:t>How do I apply?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600" b="1" dirty="0"/>
              <a:t>How much is the application fee? </a:t>
            </a:r>
            <a:r>
              <a:rPr lang="en-US" sz="1600" dirty="0"/>
              <a:t>(domestic vs international fee)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600" b="1" dirty="0"/>
              <a:t>Does my program require a supplemental application?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600" b="1" dirty="0"/>
              <a:t>When do I submit this?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600" b="1" dirty="0"/>
              <a:t>What are the deadlines to apply?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600" b="1" dirty="0"/>
              <a:t>Is there an early admission process?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600" b="1" dirty="0"/>
              <a:t>Is there a rolling admission process?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600" b="1" dirty="0"/>
              <a:t>When should I apply for entrance scholarships and other types of scholarships?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600" b="1" dirty="0"/>
              <a:t>What are the document deadlines? </a:t>
            </a:r>
            <a:r>
              <a:rPr lang="en-US" sz="1600" dirty="0"/>
              <a:t>(reporting marks (gr. 11 /12), TOEFL/IELTS scores, permanent residency card etc.)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600" b="1" dirty="0"/>
              <a:t>How do I report my grades? </a:t>
            </a:r>
            <a:r>
              <a:rPr lang="en-US" sz="1600" dirty="0"/>
              <a:t>(Official vs. unofficial grade reporting.)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600" b="1" dirty="0"/>
              <a:t>When would I receive offers of admission?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600" b="1" dirty="0"/>
              <a:t>Are offers conditional? What are the conditions?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600" b="1" dirty="0"/>
              <a:t>When do I accept an offer of admission? </a:t>
            </a:r>
            <a:r>
              <a:rPr lang="en-US" sz="1600" dirty="0"/>
              <a:t>(Tuition deposit may be required.)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600" b="1" dirty="0"/>
              <a:t>If I want to defer my offer of admission and take a gap year, how is this done?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600" b="1" dirty="0"/>
              <a:t>When do I register for classes?</a:t>
            </a:r>
          </a:p>
          <a:p>
            <a:pPr marL="0" indent="0">
              <a:buNone/>
            </a:pPr>
            <a:endParaRPr lang="en-US" sz="1100" dirty="0"/>
          </a:p>
          <a:p>
            <a:pPr>
              <a:buFont typeface="Wingdings" panose="05000000000000000000" pitchFamily="2" charset="2"/>
              <a:buChar char="ü"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8381805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1C7CC1-2EC6-CE6B-C6CE-E7C736265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61545"/>
            <a:ext cx="10515600" cy="1376855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Admission Timeline for Grade 12s</a:t>
            </a:r>
            <a:endParaRPr lang="en-CA" b="1" dirty="0">
              <a:latin typeface="+mn-l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8BA23E9-E51A-68C7-86C9-379B00FE116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966952"/>
          <a:ext cx="10515600" cy="51921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92004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FA8F714-B9D8-488A-8CCA-E9948FF91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Welcome to the Pinetree Post Secondary/Career Resources Centre - Pinetree Secondary School - Internet Explorer">
            <a:hlinkClick r:id="rId2"/>
            <a:extLst>
              <a:ext uri="{FF2B5EF4-FFF2-40B4-BE49-F238E27FC236}">
                <a16:creationId xmlns:a16="http://schemas.microsoft.com/office/drawing/2014/main" id="{6D00991C-B32C-4891-838A-33C25E8766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0115" y="1123527"/>
            <a:ext cx="6771764" cy="46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2535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B9FF99BD-075F-4761-A995-6FC574BD25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7B21A54-9BA3-4EA9-B460-5A829ADD90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FA8F714-B9D8-488A-8CCA-E9948FF91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6" y="643468"/>
            <a:ext cx="10905067" cy="557106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Welcome to the Pinetree Post Secondary/Career Resources Centre - Pinetree Secondary School - Internet Explorer">
            <a:hlinkClick r:id="rId2"/>
            <a:extLst>
              <a:ext uri="{FF2B5EF4-FFF2-40B4-BE49-F238E27FC236}">
                <a16:creationId xmlns:a16="http://schemas.microsoft.com/office/drawing/2014/main" id="{C3591AB3-E0BB-459F-9969-A0E42B6F08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3653" y="818147"/>
            <a:ext cx="8446168" cy="4910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328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E2255D-6CE5-4998-9765-0666A17A8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FFFFFF"/>
                </a:solidFill>
                <a:latin typeface="+mn-lt"/>
              </a:rPr>
              <a:t>FACT: </a:t>
            </a:r>
            <a:br>
              <a:rPr lang="en-US" b="1" dirty="0">
                <a:solidFill>
                  <a:srgbClr val="FFFFFF"/>
                </a:solidFill>
              </a:rPr>
            </a:br>
            <a:r>
              <a:rPr lang="en-US" b="1" dirty="0">
                <a:solidFill>
                  <a:srgbClr val="FFFFFF"/>
                </a:solidFill>
              </a:rPr>
              <a:t>All public universities and colleges in Canada are good!</a:t>
            </a:r>
            <a:endParaRPr lang="en-CA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BA188-B456-4835-92BD-C92A1E10A0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93234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en-US" sz="2200" dirty="0">
              <a:solidFill>
                <a:srgbClr val="000000"/>
              </a:solidFill>
            </a:endParaRPr>
          </a:p>
          <a:p>
            <a:endParaRPr lang="en-CA" sz="2200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3F6397-FCF0-AB17-A9C4-9A9AB440BAE5}"/>
              </a:ext>
            </a:extLst>
          </p:cNvPr>
          <p:cNvSpPr txBox="1"/>
          <p:nvPr/>
        </p:nvSpPr>
        <p:spPr>
          <a:xfrm>
            <a:off x="5517932" y="2053640"/>
            <a:ext cx="640793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/>
              <a:t>Which university or college is the right one for your son or daughter?</a:t>
            </a:r>
          </a:p>
          <a:p>
            <a:endParaRPr lang="en-CA" sz="5400" b="1" dirty="0"/>
          </a:p>
        </p:txBody>
      </p:sp>
    </p:spTree>
    <p:extLst>
      <p:ext uri="{BB962C8B-B14F-4D97-AF65-F5344CB8AC3E}">
        <p14:creationId xmlns:p14="http://schemas.microsoft.com/office/powerpoint/2010/main" val="732286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02DD2BC0-6F29-4B4F-8D61-2DCF6D2E8E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AC58DDD-C1FD-49D7-BB22-01310D307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>
                <a:solidFill>
                  <a:srgbClr val="FFFFFF"/>
                </a:solidFill>
              </a:rPr>
              <a:t>Understanding the Post Secondary Landscape</a:t>
            </a:r>
            <a:endParaRPr lang="en-CA" sz="4000" b="1" dirty="0">
              <a:solidFill>
                <a:srgbClr val="FFFFFF"/>
              </a:solidFill>
            </a:endParaRPr>
          </a:p>
        </p:txBody>
      </p:sp>
      <p:graphicFrame>
        <p:nvGraphicFramePr>
          <p:cNvPr id="25" name="Content Placeholder 2">
            <a:extLst>
              <a:ext uri="{FF2B5EF4-FFF2-40B4-BE49-F238E27FC236}">
                <a16:creationId xmlns:a16="http://schemas.microsoft.com/office/drawing/2014/main" id="{0C52700C-1343-4563-90C9-EAE3540912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4784853"/>
              </p:ext>
            </p:extLst>
          </p:nvPr>
        </p:nvGraphicFramePr>
        <p:xfrm>
          <a:off x="1036320" y="2899956"/>
          <a:ext cx="10119360" cy="31313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15312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7FF47CB7-972F-479F-A36D-9E72D26EC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0D153B68-5844-490D-8E67-F616D6D72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5F1FA3-ADD7-4761-B239-C8B635389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>
            <a:normAutofit/>
          </a:bodyPr>
          <a:lstStyle/>
          <a:p>
            <a:r>
              <a:rPr lang="en-US" b="1" dirty="0"/>
              <a:t>The COLLEGE Landscape</a:t>
            </a:r>
            <a:endParaRPr lang="en-CA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13BBAC-E960-42DD-8D1D-2A4B5419A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484" y="2198362"/>
            <a:ext cx="7122694" cy="3917773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2000" b="1" dirty="0"/>
              <a:t> </a:t>
            </a:r>
            <a:r>
              <a:rPr lang="en-US" dirty="0"/>
              <a:t>Colleges typically offer a combination of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</a:t>
            </a:r>
            <a:r>
              <a:rPr lang="en-US" b="1" dirty="0"/>
              <a:t>trades</a:t>
            </a:r>
            <a:r>
              <a:rPr lang="en-US" dirty="0"/>
              <a:t>, </a:t>
            </a:r>
            <a:r>
              <a:rPr lang="en-US" b="1" dirty="0"/>
              <a:t>apprenticeship</a:t>
            </a:r>
            <a:r>
              <a:rPr lang="en-US" dirty="0"/>
              <a:t>, </a:t>
            </a:r>
            <a:r>
              <a:rPr lang="en-US" b="1" dirty="0"/>
              <a:t>career,</a:t>
            </a:r>
            <a:r>
              <a:rPr lang="en-US" dirty="0"/>
              <a:t>  </a:t>
            </a:r>
            <a:r>
              <a:rPr lang="en-US" b="1" dirty="0"/>
              <a:t>technical</a:t>
            </a:r>
            <a:r>
              <a:rPr lang="en-US" dirty="0"/>
              <a:t>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  </a:t>
            </a:r>
            <a:r>
              <a:rPr lang="en-US" b="1" dirty="0"/>
              <a:t>university transfer programs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b="1" dirty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dirty="0"/>
              <a:t> Colleges offer credentials such as </a:t>
            </a:r>
            <a:r>
              <a:rPr lang="en-US" b="1" dirty="0"/>
              <a:t>citations,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     certificates</a:t>
            </a:r>
            <a:r>
              <a:rPr lang="en-US" dirty="0"/>
              <a:t>, </a:t>
            </a:r>
            <a:r>
              <a:rPr lang="en-US" b="1" dirty="0"/>
              <a:t>diplomas</a:t>
            </a:r>
            <a:r>
              <a:rPr lang="en-US" dirty="0"/>
              <a:t>, </a:t>
            </a:r>
            <a:r>
              <a:rPr lang="en-US" b="1" dirty="0"/>
              <a:t>associate degrees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     </a:t>
            </a:r>
            <a:r>
              <a:rPr lang="en-US" dirty="0"/>
              <a:t>and </a:t>
            </a:r>
            <a:r>
              <a:rPr lang="en-US" b="1" dirty="0"/>
              <a:t>applied bachelor</a:t>
            </a:r>
            <a:r>
              <a:rPr lang="en-US" dirty="0"/>
              <a:t> </a:t>
            </a:r>
            <a:r>
              <a:rPr lang="en-US" b="1" dirty="0"/>
              <a:t>degrees</a:t>
            </a:r>
            <a:r>
              <a:rPr lang="en-US" dirty="0"/>
              <a:t>.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dirty="0"/>
              <a:t> Programs fall into two categories: </a:t>
            </a:r>
            <a:r>
              <a:rPr lang="en-US" b="1" dirty="0"/>
              <a:t>limited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      enrollment and open enrollment programs.</a:t>
            </a:r>
          </a:p>
          <a:p>
            <a:endParaRPr lang="en-CA" sz="2000" dirty="0"/>
          </a:p>
        </p:txBody>
      </p:sp>
      <p:pic>
        <p:nvPicPr>
          <p:cNvPr id="21" name="Graphic 20" descr="Books">
            <a:extLst>
              <a:ext uri="{FF2B5EF4-FFF2-40B4-BE49-F238E27FC236}">
                <a16:creationId xmlns:a16="http://schemas.microsoft.com/office/drawing/2014/main" id="{636C99C6-0597-4A71-9EA8-CD78540A9B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0684" y="2184914"/>
            <a:ext cx="3885492" cy="3755915"/>
          </a:xfrm>
          <a:prstGeom prst="rect">
            <a:avLst/>
          </a:prstGeom>
        </p:spPr>
      </p:pic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9A0D773F-7A7D-4DBB-9DEA-86BB8B8F4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861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61C42B-3FFD-4D7E-A502-A6F7DCE3B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r>
              <a:rPr lang="en-US" sz="4800" b="1"/>
              <a:t>Transfer from College to University</a:t>
            </a:r>
            <a:endParaRPr lang="en-CA" sz="4800" b="1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99288-0738-48AA-AF37-D95003A470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5768" y="721895"/>
            <a:ext cx="6301167" cy="5414210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US" b="1" dirty="0"/>
              <a:t>FACT: </a:t>
            </a:r>
            <a:r>
              <a:rPr lang="en-US" dirty="0"/>
              <a:t>students who start at college and transfer to university end up doing as well or better at university!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Why College? </a:t>
            </a:r>
            <a:r>
              <a:rPr lang="en-US" dirty="0"/>
              <a:t>Cheaper, small class  sizes, closer to home, great transition to university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College Transfer: </a:t>
            </a:r>
            <a:r>
              <a:rPr lang="en-US" dirty="0"/>
              <a:t>complete a min. of 24 credits (8 courses) to a maximum of 60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credits (half of your degree) and meet a min. university GPA.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50609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4700F6-F031-4061-98EA-D550059AB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228" y="586855"/>
            <a:ext cx="343686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6600" b="1" dirty="0">
                <a:solidFill>
                  <a:srgbClr val="FFFFFF"/>
                </a:solidFill>
              </a:rPr>
              <a:t>Institutes</a:t>
            </a:r>
            <a:endParaRPr lang="en-CA" sz="66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E2B11-9454-4CF6-A3E3-E70E974FA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810" y="228601"/>
            <a:ext cx="7908801" cy="6193220"/>
          </a:xfrm>
        </p:spPr>
        <p:txBody>
          <a:bodyPr anchor="ctr">
            <a:normAutofit fontScale="400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endParaRPr lang="en-US" b="1" dirty="0"/>
          </a:p>
          <a:p>
            <a:pPr marL="0" indent="0">
              <a:spcBef>
                <a:spcPts val="0"/>
              </a:spcBef>
              <a:buNone/>
            </a:pPr>
            <a:endParaRPr lang="en-US" sz="3400" b="1" dirty="0"/>
          </a:p>
          <a:p>
            <a:pPr marL="0" indent="0">
              <a:spcBef>
                <a:spcPts val="0"/>
              </a:spcBef>
              <a:buNone/>
            </a:pPr>
            <a:r>
              <a:rPr lang="en-US" sz="5900" b="1" dirty="0"/>
              <a:t>BCIT </a:t>
            </a:r>
          </a:p>
          <a:p>
            <a:pPr marL="0" indent="0">
              <a:spcBef>
                <a:spcPts val="0"/>
              </a:spcBef>
              <a:buNone/>
            </a:pPr>
            <a:endParaRPr lang="en-US" sz="5900" b="1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400" dirty="0"/>
              <a:t>Offers </a:t>
            </a:r>
            <a:r>
              <a:rPr lang="en-US" sz="3400" u="sng" dirty="0"/>
              <a:t>trades/apprenticeship</a:t>
            </a:r>
            <a:r>
              <a:rPr lang="en-US" sz="3400" dirty="0"/>
              <a:t>, </a:t>
            </a:r>
            <a:r>
              <a:rPr lang="en-US" sz="3400" u="sng" dirty="0"/>
              <a:t>technical</a:t>
            </a:r>
            <a:r>
              <a:rPr lang="en-US" sz="3400" dirty="0"/>
              <a:t> and  </a:t>
            </a:r>
            <a:r>
              <a:rPr lang="en-US" sz="3400" u="sng" dirty="0"/>
              <a:t>technology</a:t>
            </a:r>
            <a:r>
              <a:rPr lang="en-US" sz="3400" dirty="0"/>
              <a:t> education (certificates/diplomas/degrees) in Applied &amp; Natural Sciences, Business &amp; Media, Computing &amp; IT, Engineering, Health Sciences and Trades &amp; Apprenticeships. Diplomas can ladder into degree programs.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34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400" dirty="0"/>
              <a:t>Entrance requirements is competitive entry or on a first qualified/first applied basis.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400" dirty="0"/>
              <a:t>One program choice – choose options, not courses. Students take 6 to 8 courses per semester.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34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400" dirty="0"/>
              <a:t>BCIT programs are taught by industry professionals and offers networking, applied learning, and the latest in tool technology.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34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400" dirty="0"/>
              <a:t>Programs offer ‘Work Integrated Learning’ (WIL):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400" dirty="0"/>
              <a:t>Apprenticeships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400" dirty="0"/>
              <a:t>Co-op 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400" dirty="0"/>
              <a:t>Industry projects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400" dirty="0"/>
              <a:t>Internships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400" dirty="0"/>
              <a:t>Practicums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400" dirty="0"/>
              <a:t>Field placements</a:t>
            </a:r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sz="3400" dirty="0"/>
              <a:t>Clinical preceptorships (for Health Science programs)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34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400" dirty="0"/>
              <a:t>New micro-credential for graduating students to explore architecture, structure and engineering.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3400" dirty="0"/>
          </a:p>
          <a:p>
            <a:pPr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sz="3400" dirty="0"/>
          </a:p>
          <a:p>
            <a:pPr>
              <a:buFont typeface="Wingdings" panose="05000000000000000000" pitchFamily="2" charset="2"/>
              <a:buChar char="Ø"/>
            </a:pP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364546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4700F6-F031-4061-98EA-D550059AB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228" y="586855"/>
            <a:ext cx="3436860" cy="3387497"/>
          </a:xfrm>
        </p:spPr>
        <p:txBody>
          <a:bodyPr anchor="b">
            <a:normAutofit/>
          </a:bodyPr>
          <a:lstStyle/>
          <a:p>
            <a:pPr algn="r"/>
            <a:r>
              <a:rPr lang="en-US" sz="6600" b="1" dirty="0">
                <a:solidFill>
                  <a:srgbClr val="FFFFFF"/>
                </a:solidFill>
              </a:rPr>
              <a:t>Institutes</a:t>
            </a:r>
            <a:endParaRPr lang="en-CA" sz="66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AE2B11-9454-4CF6-A3E3-E70E974FA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4810" y="228601"/>
            <a:ext cx="7908801" cy="619322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b="1" dirty="0"/>
              <a:t>Justice Institute of BC: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/>
              <a:t>Offers programs and courses in public safety (firefighting, emergency response, law enforcement etc.) – (certificates/diplomas/degrees)</a:t>
            </a:r>
          </a:p>
          <a:p>
            <a:endParaRPr lang="en-CA" sz="10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CA" b="1" dirty="0"/>
              <a:t>Nicola Valley Institute of Technology: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CA" sz="2400" dirty="0"/>
              <a:t>Indigenous public post-secondary. Offers trades, health and human services, justice studies, environmental studies and business programs.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CA" sz="2400" dirty="0"/>
              <a:t>(certificates/diplomas/associate of arts and a Bachelor of Social Work)</a:t>
            </a:r>
          </a:p>
        </p:txBody>
      </p:sp>
    </p:spTree>
    <p:extLst>
      <p:ext uri="{BB962C8B-B14F-4D97-AF65-F5344CB8AC3E}">
        <p14:creationId xmlns:p14="http://schemas.microsoft.com/office/powerpoint/2010/main" val="2564405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5" name="Rectangle 4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E2255D-6CE5-4998-9765-0666A17A8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n-US" sz="4800" b="1"/>
              <a:t>The UNIVERSITY Landscape in BC</a:t>
            </a:r>
            <a:endParaRPr lang="en-CA" sz="4800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Content Placeholder 2">
            <a:extLst>
              <a:ext uri="{FF2B5EF4-FFF2-40B4-BE49-F238E27FC236}">
                <a16:creationId xmlns:a16="http://schemas.microsoft.com/office/drawing/2014/main" id="{CE5550B9-7CF7-6A1C-999E-44C6019F7B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957115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995807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207CC6-EAA1-4BFF-A48A-DECAD89727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3">
            <a:extLst>
              <a:ext uri="{FF2B5EF4-FFF2-40B4-BE49-F238E27FC236}">
                <a16:creationId xmlns:a16="http://schemas.microsoft.com/office/drawing/2014/main" id="{B234A3DD-923D-4166-8B19-7DD589908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46925" y="-479"/>
            <a:ext cx="9468701" cy="6858478"/>
          </a:xfrm>
          <a:custGeom>
            <a:avLst/>
            <a:gdLst>
              <a:gd name="connsiteX0" fmla="*/ 0 w 8078051"/>
              <a:gd name="connsiteY0" fmla="*/ 0 h 5829300"/>
              <a:gd name="connsiteX1" fmla="*/ 4453793 w 8078051"/>
              <a:gd name="connsiteY1" fmla="*/ 0 h 5829300"/>
              <a:gd name="connsiteX2" fmla="*/ 5363426 w 8078051"/>
              <a:gd name="connsiteY2" fmla="*/ 0 h 5829300"/>
              <a:gd name="connsiteX3" fmla="*/ 5368184 w 8078051"/>
              <a:gd name="connsiteY3" fmla="*/ 0 h 5829300"/>
              <a:gd name="connsiteX4" fmla="*/ 8078051 w 8078051"/>
              <a:gd name="connsiteY4" fmla="*/ 5829300 h 5829300"/>
              <a:gd name="connsiteX5" fmla="*/ 1743926 w 8078051"/>
              <a:gd name="connsiteY5" fmla="*/ 5829300 h 5829300"/>
              <a:gd name="connsiteX6" fmla="*/ 1744148 w 8078051"/>
              <a:gd name="connsiteY6" fmla="*/ 5828822 h 5829300"/>
              <a:gd name="connsiteX7" fmla="*/ 0 w 8078051"/>
              <a:gd name="connsiteY7" fmla="*/ 5828822 h 582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078051" h="5829300">
                <a:moveTo>
                  <a:pt x="0" y="0"/>
                </a:moveTo>
                <a:lnTo>
                  <a:pt x="4453793" y="0"/>
                </a:lnTo>
                <a:lnTo>
                  <a:pt x="5363426" y="0"/>
                </a:lnTo>
                <a:lnTo>
                  <a:pt x="5368184" y="0"/>
                </a:lnTo>
                <a:lnTo>
                  <a:pt x="8078051" y="5829300"/>
                </a:lnTo>
                <a:lnTo>
                  <a:pt x="1743926" y="5829300"/>
                </a:lnTo>
                <a:lnTo>
                  <a:pt x="1744148" y="5828822"/>
                </a:lnTo>
                <a:lnTo>
                  <a:pt x="0" y="5828822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6">
            <a:extLst>
              <a:ext uri="{FF2B5EF4-FFF2-40B4-BE49-F238E27FC236}">
                <a16:creationId xmlns:a16="http://schemas.microsoft.com/office/drawing/2014/main" id="{F6ACA5AC-3C5D-4994-B40F-FC8349E4D6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479"/>
            <a:ext cx="9324977" cy="6858479"/>
          </a:xfrm>
          <a:custGeom>
            <a:avLst/>
            <a:gdLst>
              <a:gd name="connsiteX0" fmla="*/ 1246925 w 9324977"/>
              <a:gd name="connsiteY0" fmla="*/ 0 h 6858479"/>
              <a:gd name="connsiteX1" fmla="*/ 5076797 w 9324977"/>
              <a:gd name="connsiteY1" fmla="*/ 0 h 6858479"/>
              <a:gd name="connsiteX2" fmla="*/ 6143025 w 9324977"/>
              <a:gd name="connsiteY2" fmla="*/ 0 h 6858479"/>
              <a:gd name="connsiteX3" fmla="*/ 6148602 w 9324977"/>
              <a:gd name="connsiteY3" fmla="*/ 0 h 6858479"/>
              <a:gd name="connsiteX4" fmla="*/ 9324977 w 9324977"/>
              <a:gd name="connsiteY4" fmla="*/ 6858478 h 6858479"/>
              <a:gd name="connsiteX5" fmla="*/ 3359025 w 9324977"/>
              <a:gd name="connsiteY5" fmla="*/ 6858478 h 6858479"/>
              <a:gd name="connsiteX6" fmla="*/ 3359025 w 9324977"/>
              <a:gd name="connsiteY6" fmla="*/ 6858479 h 6858479"/>
              <a:gd name="connsiteX7" fmla="*/ 0 w 9324977"/>
              <a:gd name="connsiteY7" fmla="*/ 6858479 h 6858479"/>
              <a:gd name="connsiteX8" fmla="*/ 0 w 9324977"/>
              <a:gd name="connsiteY8" fmla="*/ 479 h 6858479"/>
              <a:gd name="connsiteX9" fmla="*/ 1246925 w 9324977"/>
              <a:gd name="connsiteY9" fmla="*/ 479 h 6858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24977" h="6858479">
                <a:moveTo>
                  <a:pt x="1246925" y="0"/>
                </a:moveTo>
                <a:lnTo>
                  <a:pt x="5076797" y="0"/>
                </a:lnTo>
                <a:lnTo>
                  <a:pt x="6143025" y="0"/>
                </a:lnTo>
                <a:lnTo>
                  <a:pt x="6148602" y="0"/>
                </a:lnTo>
                <a:lnTo>
                  <a:pt x="9324977" y="6858478"/>
                </a:lnTo>
                <a:lnTo>
                  <a:pt x="3359025" y="6858478"/>
                </a:lnTo>
                <a:lnTo>
                  <a:pt x="3359025" y="6858479"/>
                </a:lnTo>
                <a:lnTo>
                  <a:pt x="0" y="6858479"/>
                </a:lnTo>
                <a:lnTo>
                  <a:pt x="0" y="479"/>
                </a:lnTo>
                <a:lnTo>
                  <a:pt x="1246925" y="479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77AC31-B599-401A-9B26-A4BAEFB77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1" y="954158"/>
            <a:ext cx="8147131" cy="4924128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sz="54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E5F4667-9365-4088-9D84-626153BA6B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0695" y="1762125"/>
            <a:ext cx="2038350" cy="3333750"/>
          </a:xfrm>
          <a:prstGeom prst="rect">
            <a:avLst/>
          </a:prstGeom>
        </p:spPr>
      </p:pic>
      <p:pic>
        <p:nvPicPr>
          <p:cNvPr id="77" name="Picture 76" descr="Post Secondary Network in BC  -  Compatibility Mode - Word">
            <a:extLst>
              <a:ext uri="{FF2B5EF4-FFF2-40B4-BE49-F238E27FC236}">
                <a16:creationId xmlns:a16="http://schemas.microsoft.com/office/drawing/2014/main" id="{57C65116-2469-40F3-A3CD-3C1508D58E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476" y="312821"/>
            <a:ext cx="8622592" cy="6189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4162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5B03C06923AE4A945C60460F95B5C1" ma:contentTypeVersion="1" ma:contentTypeDescription="Create a new document." ma:contentTypeScope="" ma:versionID="6db8b1579f9ca6d98cc4d91749af178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ded79842d4747cc85621c7c303666abe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3E471EE-24F6-4570-8532-9B56EBF3EC86}"/>
</file>

<file path=customXml/itemProps2.xml><?xml version="1.0" encoding="utf-8"?>
<ds:datastoreItem xmlns:ds="http://schemas.openxmlformats.org/officeDocument/2006/customXml" ds:itemID="{C8294B87-9BE5-42D6-8A4E-2D25B79E8A34}"/>
</file>

<file path=customXml/itemProps3.xml><?xml version="1.0" encoding="utf-8"?>
<ds:datastoreItem xmlns:ds="http://schemas.openxmlformats.org/officeDocument/2006/customXml" ds:itemID="{87E722BF-6E30-4A03-A64C-1BFEB5ECDE2A}"/>
</file>

<file path=docProps/app.xml><?xml version="1.0" encoding="utf-8"?>
<Properties xmlns="http://schemas.openxmlformats.org/officeDocument/2006/extended-properties" xmlns:vt="http://schemas.openxmlformats.org/officeDocument/2006/docPropsVTypes">
  <TotalTime>546</TotalTime>
  <Words>1139</Words>
  <Application>Microsoft Office PowerPoint</Application>
  <PresentationFormat>Widescreen</PresentationFormat>
  <Paragraphs>133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Wingdings</vt:lpstr>
      <vt:lpstr>Office Theme</vt:lpstr>
      <vt:lpstr>Post Secondary</vt:lpstr>
      <vt:lpstr>FACT:  All public universities and colleges in Canada are good!</vt:lpstr>
      <vt:lpstr>Understanding the Post Secondary Landscape</vt:lpstr>
      <vt:lpstr>The COLLEGE Landscape</vt:lpstr>
      <vt:lpstr>Transfer from College to University</vt:lpstr>
      <vt:lpstr>Institutes</vt:lpstr>
      <vt:lpstr>Institutes</vt:lpstr>
      <vt:lpstr>The UNIVERSITY Landscape in BC</vt:lpstr>
      <vt:lpstr>PowerPoint Presentation</vt:lpstr>
      <vt:lpstr>Deciding Where to Go! </vt:lpstr>
      <vt:lpstr>What to consider…</vt:lpstr>
      <vt:lpstr>Cost of going to UBC V for 1st Year ‘Arts’ for Domestic Students  (Canadian Citizen) – Total  Cost not including cost of laptop/cell phone: $26,498 </vt:lpstr>
      <vt:lpstr>Admission Requirements</vt:lpstr>
      <vt:lpstr>Application Process</vt:lpstr>
      <vt:lpstr>What you need to know before you apply!</vt:lpstr>
      <vt:lpstr>Admission Timeline for Grade 12s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 Secondary</dc:title>
  <dc:creator>Moorhouse, Carmen</dc:creator>
  <cp:lastModifiedBy>Moorhouse, Carmen</cp:lastModifiedBy>
  <cp:revision>74</cp:revision>
  <dcterms:created xsi:type="dcterms:W3CDTF">2018-11-21T16:45:58Z</dcterms:created>
  <dcterms:modified xsi:type="dcterms:W3CDTF">2023-11-07T22:02:09Z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0x0101005C5B03C06923AE4A945C60460F95B5C1</vt:lpwstr>
  </property>
</Properties>
</file>