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  <p:sldId id="265" r:id="rId7"/>
    <p:sldId id="256" r:id="rId8"/>
    <p:sldId id="258" r:id="rId9"/>
    <p:sldId id="266" r:id="rId10"/>
    <p:sldId id="267" r:id="rId11"/>
    <p:sldId id="264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7650B-5272-4B53-B340-AA6725EF2C3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A11DF-CFD4-459B-A72F-954BA957D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a/imgres?imgurl=http://img.metro.co.uk/i/pix/2008/12/ArmWrestle_450x300.jpg&amp;imgrefurl=http://www.metro.co.uk/lifestyle/436096-burn-1-500-calories-with-an-arm-wrestle&amp;usg=__jReAuJaei9JJSkhPgMIo08HblWU=&amp;h=300&amp;w=450&amp;sz=40&amp;hl=en&amp;start=5&amp;um=1&amp;itbs=1&amp;tbnid=O2gXfsDftRhY0M:&amp;tbnh=85&amp;tbnw=127&amp;prev=/images?q=wrestling+arms&amp;um=1&amp;hl=en&amp;safe=active&amp;tbs=isch: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a/imgres?imgurl=http://i228.photobucket.com/albums/ee287/bubba-sue/smiley-face.jpg&amp;imgrefurl=http://sg1-clan-commandcentre.webs.com/rules.htm&amp;usg=__gSLwyshwrC2WuloMZc88zhC5LYA=&amp;h=450&amp;w=450&amp;sz=18&amp;hl=en&amp;start=4&amp;itbs=1&amp;tbnid=9CJfW2l58iMxIM:&amp;tbnh=127&amp;tbnw=127&amp;prev=/images?q=smiley+face&amp;hl=en&amp;gbv=2&amp;tbs=isch: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phones and brain cancer</a:t>
            </a:r>
            <a:endParaRPr lang="en-US" dirty="0"/>
          </a:p>
        </p:txBody>
      </p:sp>
      <p:pic>
        <p:nvPicPr>
          <p:cNvPr id="4" name="Content Placeholder 3" descr="CELL PHONE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57450" y="2277269"/>
            <a:ext cx="4229100" cy="31718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Quick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By the end of 2009, the number of mobile cellular subscriptions worldwide reached approximately 4.6 billion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 (THIS IS TOO WORDY)</a:t>
            </a:r>
          </a:p>
          <a:p>
            <a:pPr>
              <a:buNone/>
            </a:pPr>
            <a:r>
              <a:rPr lang="en-US" dirty="0" smtClean="0"/>
              <a:t>                             versus</a:t>
            </a:r>
            <a:endParaRPr lang="en-US" dirty="0"/>
          </a:p>
          <a:p>
            <a:r>
              <a:rPr lang="en-US" dirty="0" smtClean="0"/>
              <a:t>4.6 billion cell phones in use in 2009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Researchers do not agree</a:t>
            </a:r>
            <a:endParaRPr lang="en-US" dirty="0"/>
          </a:p>
        </p:txBody>
      </p:sp>
      <p:pic>
        <p:nvPicPr>
          <p:cNvPr id="7170" name="Picture 2" descr="http://t3.gstatic.com/images?q=tbn:O2gXfsDftRhY0M:http://img.metro.co.uk/i/pix/2008/12/ArmWrestle_450x300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676400"/>
            <a:ext cx="6534700" cy="43736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848600" cy="3295651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200" dirty="0" smtClean="0"/>
              <a:t>Risk of brain cancer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0" y="1295400"/>
            <a:ext cx="41148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There is growing evidence – exclusively reported in the </a:t>
            </a:r>
            <a:r>
              <a:rPr lang="en-US" dirty="0" err="1" smtClean="0"/>
              <a:t>IoS</a:t>
            </a:r>
            <a:r>
              <a:rPr lang="en-US" dirty="0" smtClean="0"/>
              <a:t> in October – that using handsets for 10 years or more can double the risk of brain cancer. Cancers take at least a decade to develop, invalidating official safety assurances based on earlier studies which included few, if any, people who had used the phones for that long.</a:t>
            </a:r>
            <a:endParaRPr lang="en-US" dirty="0"/>
          </a:p>
        </p:txBody>
      </p:sp>
      <p:pic>
        <p:nvPicPr>
          <p:cNvPr id="12292" name="Picture 4" descr="http://a3.twimg.com/profile_images/499689345/BrainTumor_norm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2857500" cy="3095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study’s warning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00201"/>
            <a:ext cx="5562600" cy="3962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 study in the </a:t>
            </a:r>
            <a:r>
              <a:rPr lang="en-US" dirty="0" err="1" smtClean="0"/>
              <a:t>IoS</a:t>
            </a:r>
            <a:r>
              <a:rPr lang="en-US" dirty="0" smtClean="0"/>
              <a:t> found using handsets for 10 years or more can double the risk of brain cancer. </a:t>
            </a:r>
          </a:p>
          <a:p>
            <a:endParaRPr lang="en-US" dirty="0" smtClean="0"/>
          </a:p>
          <a:p>
            <a:r>
              <a:rPr lang="en-US" dirty="0" smtClean="0"/>
              <a:t>Earlier studies reporting no effect had been for shorter periods</a:t>
            </a:r>
          </a:p>
          <a:p>
            <a:endParaRPr lang="en-US" dirty="0" smtClean="0"/>
          </a:p>
          <a:p>
            <a:r>
              <a:rPr lang="en-US" dirty="0" smtClean="0"/>
              <a:t>Cancers take at least a decade to develop</a:t>
            </a:r>
          </a:p>
          <a:p>
            <a:endParaRPr lang="en-US" dirty="0"/>
          </a:p>
        </p:txBody>
      </p:sp>
      <p:pic>
        <p:nvPicPr>
          <p:cNvPr id="15362" name="Picture 2" descr="http://a3.twimg.com/profile_images/499689345/BrainTumor_norm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27432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Some say it is 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Swedish study - mobile phone users have no greater chance of developing the disease than the general population</a:t>
            </a:r>
          </a:p>
          <a:p>
            <a:endParaRPr lang="en-US" dirty="0" smtClean="0"/>
          </a:p>
          <a:p>
            <a:r>
              <a:rPr lang="en-US" dirty="0" smtClean="0"/>
              <a:t>The study followed 420,000 Danish mobile phone users for up to 21 years</a:t>
            </a:r>
            <a:endParaRPr lang="en-US" dirty="0"/>
          </a:p>
        </p:txBody>
      </p:sp>
      <p:pic>
        <p:nvPicPr>
          <p:cNvPr id="17410" name="Picture 2" descr="http://t3.gstatic.com/images?q=tbn:9CJfW2l58iMxIM:http://i228.photobucket.com/albums/ee287/bubba-sue/smiley-fa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1209675" cy="1209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This information in the last slide was okay.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What would have strengthened it?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Cell phones could be safe but I would be careful</a:t>
            </a:r>
          </a:p>
          <a:p>
            <a:pPr>
              <a:buFontTx/>
              <a:buChar char="-"/>
            </a:pPr>
            <a:r>
              <a:rPr lang="en-US" dirty="0" smtClean="0"/>
              <a:t>Limit your use of cell phones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Don’t sleep with your cell phone near your head </a:t>
            </a:r>
            <a:r>
              <a:rPr lang="en-US" smtClean="0"/>
              <a:t>at night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- Buy a proper headset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"Cancer risk 'not raised by mobile phone use'." </a:t>
            </a:r>
            <a:r>
              <a:rPr lang="en-US" sz="1600" i="1" dirty="0" smtClean="0"/>
              <a:t>Northern Echo</a:t>
            </a:r>
            <a:r>
              <a:rPr lang="en-US" sz="1600" dirty="0" smtClean="0"/>
              <a:t>. 07 Dec. 2006: 03. </a:t>
            </a:r>
            <a:r>
              <a:rPr lang="en-US" sz="1600" i="1" dirty="0" err="1" smtClean="0"/>
              <a:t>eLibrary</a:t>
            </a:r>
            <a:r>
              <a:rPr lang="en-US" sz="1600" dirty="0" smtClean="0"/>
              <a:t>.     </a:t>
            </a:r>
          </a:p>
          <a:p>
            <a:pPr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Web. 11 May. 2010.</a:t>
            </a:r>
          </a:p>
          <a:p>
            <a:endParaRPr lang="en-US" sz="1600" dirty="0"/>
          </a:p>
          <a:p>
            <a:r>
              <a:rPr lang="en-US" sz="1600" dirty="0" smtClean="0"/>
              <a:t>Lean, David.  “Mobile phones 'more   </a:t>
            </a:r>
          </a:p>
          <a:p>
            <a:pPr>
              <a:buNone/>
            </a:pPr>
            <a:r>
              <a:rPr lang="en-US" sz="1600" dirty="0" smtClean="0"/>
              <a:t>             dangerous than smoking.”  </a:t>
            </a:r>
            <a:r>
              <a:rPr lang="en-US" sz="1600" i="1" dirty="0" smtClean="0"/>
              <a:t>The Independent.</a:t>
            </a:r>
          </a:p>
          <a:p>
            <a:pPr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independent.co.uk.,   30 March 2008,</a:t>
            </a:r>
          </a:p>
          <a:p>
            <a:pPr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Web.  11 May 2010.</a:t>
            </a:r>
          </a:p>
          <a:p>
            <a:endParaRPr lang="en-US" sz="1600" dirty="0"/>
          </a:p>
          <a:p>
            <a:r>
              <a:rPr lang="en-US" sz="1600" dirty="0" smtClean="0"/>
              <a:t>Wikipedia contributors. "Mobile phone."   </a:t>
            </a:r>
          </a:p>
          <a:p>
            <a:pPr>
              <a:buNone/>
            </a:pPr>
            <a:r>
              <a:rPr lang="en-US" sz="1600" i="1" dirty="0"/>
              <a:t> </a:t>
            </a:r>
            <a:r>
              <a:rPr lang="en-US" sz="1600" i="1" dirty="0" smtClean="0"/>
              <a:t>            Wikipedia, The Free Encyclopedia</a:t>
            </a:r>
            <a:r>
              <a:rPr lang="en-US" sz="1600" dirty="0" smtClean="0"/>
              <a:t>.   </a:t>
            </a:r>
          </a:p>
          <a:p>
            <a:pPr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Wikipedia, The Free Encyclopedia, 10 May. </a:t>
            </a:r>
          </a:p>
          <a:p>
            <a:pPr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2010. Web. 11 May. 2010. 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5A4D3D471B7749907CC420C20417D2" ma:contentTypeVersion="0" ma:contentTypeDescription="Create a new document." ma:contentTypeScope="" ma:versionID="d2b0761cc7b1c08fb3c1cc7562da61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119784-8B45-4170-A982-B347BCBDB9A7}"/>
</file>

<file path=customXml/itemProps2.xml><?xml version="1.0" encoding="utf-8"?>
<ds:datastoreItem xmlns:ds="http://schemas.openxmlformats.org/officeDocument/2006/customXml" ds:itemID="{EC0C828B-7E71-4146-A307-F933970E854F}"/>
</file>

<file path=customXml/itemProps3.xml><?xml version="1.0" encoding="utf-8"?>
<ds:datastoreItem xmlns:ds="http://schemas.openxmlformats.org/officeDocument/2006/customXml" ds:itemID="{6DD5E18E-39A0-4A7D-8C04-43052F8DA7AB}"/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332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Cell phones and brain cancer</vt:lpstr>
      <vt:lpstr>Quick facts</vt:lpstr>
      <vt:lpstr>Researchers do not agree</vt:lpstr>
      <vt:lpstr>  Risk of brain cancer        </vt:lpstr>
      <vt:lpstr>One study’s warning</vt:lpstr>
      <vt:lpstr>Some say it is safe</vt:lpstr>
      <vt:lpstr>Slide 7</vt:lpstr>
      <vt:lpstr>My recommendation</vt:lpstr>
      <vt:lpstr>Works Cited</vt:lpstr>
    </vt:vector>
  </TitlesOfParts>
  <Company>School District 43 (Coquitlam)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Risk of brain cancer        </dc:title>
  <dc:creator>likeda</dc:creator>
  <cp:lastModifiedBy>likeda</cp:lastModifiedBy>
  <cp:revision>12</cp:revision>
  <dcterms:created xsi:type="dcterms:W3CDTF">2010-05-11T16:33:04Z</dcterms:created>
  <dcterms:modified xsi:type="dcterms:W3CDTF">2011-11-16T20:41:06Z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0x010100E35A4D3D471B7749907CC420C20417D2</vt:lpwstr>
  </property>
</Properties>
</file>