
<file path=[Content_Types].xml><?xml version="1.0" encoding="utf-8"?>
<Types xmlns="http://schemas.openxmlformats.org/package/2006/content-types">
  <Default Extension="bin" ContentType="application/vnd.openxmlformats-officedocument.oleObject"/>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08" r:id="rId4"/>
  </p:sldMasterIdLst>
  <p:notesMasterIdLst>
    <p:notesMasterId r:id="rId44"/>
  </p:notesMasterIdLst>
  <p:handoutMasterIdLst>
    <p:handoutMasterId r:id="rId45"/>
  </p:handoutMasterIdLst>
  <p:sldIdLst>
    <p:sldId id="391" r:id="rId5"/>
    <p:sldId id="464" r:id="rId6"/>
    <p:sldId id="432" r:id="rId7"/>
    <p:sldId id="435" r:id="rId8"/>
    <p:sldId id="428" r:id="rId9"/>
    <p:sldId id="445" r:id="rId10"/>
    <p:sldId id="446" r:id="rId11"/>
    <p:sldId id="447" r:id="rId12"/>
    <p:sldId id="449" r:id="rId13"/>
    <p:sldId id="465" r:id="rId14"/>
    <p:sldId id="436" r:id="rId15"/>
    <p:sldId id="430" r:id="rId16"/>
    <p:sldId id="398" r:id="rId17"/>
    <p:sldId id="402" r:id="rId18"/>
    <p:sldId id="404" r:id="rId19"/>
    <p:sldId id="451" r:id="rId20"/>
    <p:sldId id="452" r:id="rId21"/>
    <p:sldId id="453" r:id="rId22"/>
    <p:sldId id="454" r:id="rId23"/>
    <p:sldId id="466" r:id="rId24"/>
    <p:sldId id="469" r:id="rId25"/>
    <p:sldId id="405" r:id="rId26"/>
    <p:sldId id="441" r:id="rId27"/>
    <p:sldId id="407" r:id="rId28"/>
    <p:sldId id="401" r:id="rId29"/>
    <p:sldId id="470" r:id="rId30"/>
    <p:sldId id="433" r:id="rId31"/>
    <p:sldId id="416" r:id="rId32"/>
    <p:sldId id="334" r:id="rId33"/>
    <p:sldId id="417" r:id="rId34"/>
    <p:sldId id="394" r:id="rId35"/>
    <p:sldId id="467" r:id="rId36"/>
    <p:sldId id="468" r:id="rId37"/>
    <p:sldId id="396" r:id="rId38"/>
    <p:sldId id="421" r:id="rId39"/>
    <p:sldId id="459" r:id="rId40"/>
    <p:sldId id="461" r:id="rId41"/>
    <p:sldId id="462" r:id="rId42"/>
    <p:sldId id="463" r:id="rId43"/>
  </p:sldIdLst>
  <p:sldSz cx="9144000" cy="6858000" type="screen4x3"/>
  <p:notesSz cx="6858000" cy="9296400"/>
  <p:defaultTextStyle>
    <a:defPPr>
      <a:defRPr lang="en-CA"/>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521415D9-36F7-43E2-AB2F-B90AF26B5E84}">
      <p14:sectionLst xmlns:p14="http://schemas.microsoft.com/office/powerpoint/2010/main">
        <p14:section name="Default Section" id="{0907C56F-8377-4F77-A4F0-9C0F777079E4}">
          <p14:sldIdLst>
            <p14:sldId id="391"/>
            <p14:sldId id="464"/>
            <p14:sldId id="432"/>
            <p14:sldId id="435"/>
            <p14:sldId id="428"/>
            <p14:sldId id="445"/>
          </p14:sldIdLst>
        </p14:section>
        <p14:section name="Untitled Section" id="{6AD4C113-FC84-4FF3-9A11-37F00C4288CE}">
          <p14:sldIdLst>
            <p14:sldId id="446"/>
            <p14:sldId id="447"/>
            <p14:sldId id="449"/>
            <p14:sldId id="465"/>
            <p14:sldId id="436"/>
            <p14:sldId id="430"/>
            <p14:sldId id="398"/>
            <p14:sldId id="402"/>
            <p14:sldId id="404"/>
            <p14:sldId id="451"/>
            <p14:sldId id="452"/>
            <p14:sldId id="453"/>
            <p14:sldId id="454"/>
            <p14:sldId id="466"/>
            <p14:sldId id="469"/>
            <p14:sldId id="405"/>
            <p14:sldId id="441"/>
            <p14:sldId id="407"/>
            <p14:sldId id="401"/>
            <p14:sldId id="470"/>
            <p14:sldId id="433"/>
            <p14:sldId id="416"/>
            <p14:sldId id="334"/>
            <p14:sldId id="417"/>
            <p14:sldId id="394"/>
            <p14:sldId id="467"/>
            <p14:sldId id="468"/>
            <p14:sldId id="396"/>
            <p14:sldId id="421"/>
            <p14:sldId id="459"/>
            <p14:sldId id="461"/>
            <p14:sldId id="462"/>
            <p14:sldId id="463"/>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F131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6" d="100"/>
          <a:sy n="106" d="100"/>
        </p:scale>
        <p:origin x="1764" y="9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handoutMaster" Target="handoutMasters/handout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theme" Target="theme/theme1.xml"/><Relationship Id="rId8" Type="http://schemas.openxmlformats.org/officeDocument/2006/relationships/slide" Target="slides/slide4.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4514" name="Rectangle 2"/>
          <p:cNvSpPr>
            <a:spLocks noGrp="1" noChangeArrowheads="1"/>
          </p:cNvSpPr>
          <p:nvPr>
            <p:ph type="hdr" sz="quarter"/>
          </p:nvPr>
        </p:nvSpPr>
        <p:spPr bwMode="auto">
          <a:xfrm>
            <a:off x="0" y="1"/>
            <a:ext cx="2971800" cy="46498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200">
                <a:latin typeface="Times New Roman" charset="0"/>
              </a:defRPr>
            </a:lvl1pPr>
          </a:lstStyle>
          <a:p>
            <a:pPr>
              <a:defRPr/>
            </a:pPr>
            <a:endParaRPr lang="en-US"/>
          </a:p>
        </p:txBody>
      </p:sp>
      <p:sp>
        <p:nvSpPr>
          <p:cNvPr id="64515" name="Rectangle 3"/>
          <p:cNvSpPr>
            <a:spLocks noGrp="1" noChangeArrowheads="1"/>
          </p:cNvSpPr>
          <p:nvPr>
            <p:ph type="dt" sz="quarter" idx="1"/>
          </p:nvPr>
        </p:nvSpPr>
        <p:spPr bwMode="auto">
          <a:xfrm>
            <a:off x="3886200" y="1"/>
            <a:ext cx="2971800" cy="46498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200">
                <a:latin typeface="Times New Roman" charset="0"/>
              </a:defRPr>
            </a:lvl1pPr>
          </a:lstStyle>
          <a:p>
            <a:pPr>
              <a:defRPr/>
            </a:pPr>
            <a:endParaRPr lang="en-US"/>
          </a:p>
        </p:txBody>
      </p:sp>
      <p:sp>
        <p:nvSpPr>
          <p:cNvPr id="64516" name="Rectangle 4"/>
          <p:cNvSpPr>
            <a:spLocks noGrp="1" noChangeArrowheads="1"/>
          </p:cNvSpPr>
          <p:nvPr>
            <p:ph type="ftr" sz="quarter" idx="2"/>
          </p:nvPr>
        </p:nvSpPr>
        <p:spPr bwMode="auto">
          <a:xfrm>
            <a:off x="0" y="8831423"/>
            <a:ext cx="2971800" cy="464979"/>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a:latin typeface="Times New Roman" charset="0"/>
              </a:defRPr>
            </a:lvl1pPr>
          </a:lstStyle>
          <a:p>
            <a:pPr>
              <a:defRPr/>
            </a:pPr>
            <a:endParaRPr lang="en-US"/>
          </a:p>
        </p:txBody>
      </p:sp>
      <p:sp>
        <p:nvSpPr>
          <p:cNvPr id="64517" name="Rectangle 5"/>
          <p:cNvSpPr>
            <a:spLocks noGrp="1" noChangeArrowheads="1"/>
          </p:cNvSpPr>
          <p:nvPr>
            <p:ph type="sldNum" sz="quarter" idx="3"/>
          </p:nvPr>
        </p:nvSpPr>
        <p:spPr bwMode="auto">
          <a:xfrm>
            <a:off x="3886200" y="8831423"/>
            <a:ext cx="2971800" cy="464979"/>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a:latin typeface="Times New Roman" charset="0"/>
              </a:defRPr>
            </a:lvl1pPr>
          </a:lstStyle>
          <a:p>
            <a:pPr>
              <a:defRPr/>
            </a:pPr>
            <a:fld id="{4946A798-0685-479E-8CD6-BA8EFE783DB5}" type="slidenum">
              <a:rPr lang="en-US"/>
              <a:pPr>
                <a:defRPr/>
              </a:pPr>
              <a:t>‹#›</a:t>
            </a:fld>
            <a:endParaRPr lang="en-US"/>
          </a:p>
        </p:txBody>
      </p:sp>
    </p:spTree>
    <p:extLst>
      <p:ext uri="{BB962C8B-B14F-4D97-AF65-F5344CB8AC3E}">
        <p14:creationId xmlns:p14="http://schemas.microsoft.com/office/powerpoint/2010/main" val="150432665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7042" name="Rectangle 2"/>
          <p:cNvSpPr>
            <a:spLocks noGrp="1" noChangeArrowheads="1"/>
          </p:cNvSpPr>
          <p:nvPr>
            <p:ph type="hdr" sz="quarter"/>
          </p:nvPr>
        </p:nvSpPr>
        <p:spPr bwMode="auto">
          <a:xfrm>
            <a:off x="0" y="1"/>
            <a:ext cx="2971800" cy="46498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200">
                <a:latin typeface="Times New Roman" charset="0"/>
              </a:defRPr>
            </a:lvl1pPr>
          </a:lstStyle>
          <a:p>
            <a:pPr>
              <a:defRPr/>
            </a:pPr>
            <a:endParaRPr lang="en-US"/>
          </a:p>
        </p:txBody>
      </p:sp>
      <p:sp>
        <p:nvSpPr>
          <p:cNvPr id="87043" name="Rectangle 3"/>
          <p:cNvSpPr>
            <a:spLocks noGrp="1" noChangeArrowheads="1"/>
          </p:cNvSpPr>
          <p:nvPr>
            <p:ph type="dt" idx="1"/>
          </p:nvPr>
        </p:nvSpPr>
        <p:spPr bwMode="auto">
          <a:xfrm>
            <a:off x="3886200" y="1"/>
            <a:ext cx="2971800" cy="46498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200">
                <a:latin typeface="Times New Roman" charset="0"/>
              </a:defRPr>
            </a:lvl1pPr>
          </a:lstStyle>
          <a:p>
            <a:pPr>
              <a:defRPr/>
            </a:pPr>
            <a:endParaRPr lang="en-US"/>
          </a:p>
        </p:txBody>
      </p:sp>
      <p:sp>
        <p:nvSpPr>
          <p:cNvPr id="15364" name="Rectangle 4"/>
          <p:cNvSpPr>
            <a:spLocks noGrp="1" noRot="1" noChangeAspect="1" noChangeArrowheads="1" noTextEdit="1"/>
          </p:cNvSpPr>
          <p:nvPr>
            <p:ph type="sldImg" idx="2"/>
          </p:nvPr>
        </p:nvSpPr>
        <p:spPr bwMode="auto">
          <a:xfrm>
            <a:off x="1104900" y="696913"/>
            <a:ext cx="4649788" cy="3486150"/>
          </a:xfrm>
          <a:prstGeom prst="rect">
            <a:avLst/>
          </a:prstGeom>
          <a:noFill/>
          <a:ln w="9525">
            <a:solidFill>
              <a:srgbClr val="000000"/>
            </a:solidFill>
            <a:miter lim="800000"/>
            <a:headEnd/>
            <a:tailEnd/>
          </a:ln>
        </p:spPr>
      </p:sp>
      <p:sp>
        <p:nvSpPr>
          <p:cNvPr id="87045" name="Rectangle 5"/>
          <p:cNvSpPr>
            <a:spLocks noGrp="1" noChangeArrowheads="1"/>
          </p:cNvSpPr>
          <p:nvPr>
            <p:ph type="body" sz="quarter" idx="3"/>
          </p:nvPr>
        </p:nvSpPr>
        <p:spPr bwMode="auto">
          <a:xfrm>
            <a:off x="914400" y="4416510"/>
            <a:ext cx="5029200" cy="418322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87046" name="Rectangle 6"/>
          <p:cNvSpPr>
            <a:spLocks noGrp="1" noChangeArrowheads="1"/>
          </p:cNvSpPr>
          <p:nvPr>
            <p:ph type="ftr" sz="quarter" idx="4"/>
          </p:nvPr>
        </p:nvSpPr>
        <p:spPr bwMode="auto">
          <a:xfrm>
            <a:off x="0" y="8831423"/>
            <a:ext cx="2971800" cy="464979"/>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a:latin typeface="Times New Roman" charset="0"/>
              </a:defRPr>
            </a:lvl1pPr>
          </a:lstStyle>
          <a:p>
            <a:pPr>
              <a:defRPr/>
            </a:pPr>
            <a:endParaRPr lang="en-US"/>
          </a:p>
        </p:txBody>
      </p:sp>
      <p:sp>
        <p:nvSpPr>
          <p:cNvPr id="87047" name="Rectangle 7"/>
          <p:cNvSpPr>
            <a:spLocks noGrp="1" noChangeArrowheads="1"/>
          </p:cNvSpPr>
          <p:nvPr>
            <p:ph type="sldNum" sz="quarter" idx="5"/>
          </p:nvPr>
        </p:nvSpPr>
        <p:spPr bwMode="auto">
          <a:xfrm>
            <a:off x="3886200" y="8831423"/>
            <a:ext cx="2971800" cy="464979"/>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a:latin typeface="Times New Roman" charset="0"/>
              </a:defRPr>
            </a:lvl1pPr>
          </a:lstStyle>
          <a:p>
            <a:pPr>
              <a:defRPr/>
            </a:pPr>
            <a:fld id="{1188C72B-020C-4500-B099-609DA9B90530}" type="slidenum">
              <a:rPr lang="en-US"/>
              <a:pPr>
                <a:defRPr/>
              </a:pPr>
              <a:t>‹#›</a:t>
            </a:fld>
            <a:endParaRPr lang="en-US"/>
          </a:p>
        </p:txBody>
      </p:sp>
    </p:spTree>
    <p:extLst>
      <p:ext uri="{BB962C8B-B14F-4D97-AF65-F5344CB8AC3E}">
        <p14:creationId xmlns:p14="http://schemas.microsoft.com/office/powerpoint/2010/main" val="2902841859"/>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kumimoji="1" sz="1200" kern="1200">
        <a:solidFill>
          <a:schemeClr val="tx1"/>
        </a:solidFill>
        <a:latin typeface="Times New Roman" charset="0"/>
        <a:ea typeface="+mn-ea"/>
        <a:cs typeface="+mn-cs"/>
      </a:defRPr>
    </a:lvl1pPr>
    <a:lvl2pPr marL="457200" algn="l" rtl="0" eaLnBrk="0" fontAlgn="base" hangingPunct="0">
      <a:spcBef>
        <a:spcPct val="30000"/>
      </a:spcBef>
      <a:spcAft>
        <a:spcPct val="0"/>
      </a:spcAft>
      <a:defRPr kumimoji="1" sz="1200" kern="1200">
        <a:solidFill>
          <a:schemeClr val="tx1"/>
        </a:solidFill>
        <a:latin typeface="Times New Roman" charset="0"/>
        <a:ea typeface="+mn-ea"/>
        <a:cs typeface="+mn-cs"/>
      </a:defRPr>
    </a:lvl2pPr>
    <a:lvl3pPr marL="914400" algn="l" rtl="0" eaLnBrk="0" fontAlgn="base" hangingPunct="0">
      <a:spcBef>
        <a:spcPct val="30000"/>
      </a:spcBef>
      <a:spcAft>
        <a:spcPct val="0"/>
      </a:spcAft>
      <a:defRPr kumimoji="1" sz="1200" kern="1200">
        <a:solidFill>
          <a:schemeClr val="tx1"/>
        </a:solidFill>
        <a:latin typeface="Times New Roman" charset="0"/>
        <a:ea typeface="+mn-ea"/>
        <a:cs typeface="+mn-cs"/>
      </a:defRPr>
    </a:lvl3pPr>
    <a:lvl4pPr marL="1371600" algn="l" rtl="0" eaLnBrk="0" fontAlgn="base" hangingPunct="0">
      <a:spcBef>
        <a:spcPct val="30000"/>
      </a:spcBef>
      <a:spcAft>
        <a:spcPct val="0"/>
      </a:spcAft>
      <a:defRPr kumimoji="1" sz="1200" kern="1200">
        <a:solidFill>
          <a:schemeClr val="tx1"/>
        </a:solidFill>
        <a:latin typeface="Times New Roman" charset="0"/>
        <a:ea typeface="+mn-ea"/>
        <a:cs typeface="+mn-cs"/>
      </a:defRPr>
    </a:lvl4pPr>
    <a:lvl5pPr marL="1828800" algn="l" rtl="0" eaLnBrk="0" fontAlgn="base" hangingPunct="0">
      <a:spcBef>
        <a:spcPct val="30000"/>
      </a:spcBef>
      <a:spcAft>
        <a:spcPct val="0"/>
      </a:spcAft>
      <a:defRPr kumimoji="1" sz="1200" kern="1200">
        <a:solidFill>
          <a:schemeClr val="tx1"/>
        </a:solidFill>
        <a:latin typeface="Times New Roman"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p:cNvSpPr>
            <a:spLocks noGrp="1" noRot="1" noChangeAspect="1" noTextEdit="1"/>
          </p:cNvSpPr>
          <p:nvPr>
            <p:ph type="sldImg"/>
          </p:nvPr>
        </p:nvSpPr>
        <p:spPr>
          <a:xfrm>
            <a:off x="1104900" y="696913"/>
            <a:ext cx="4649788" cy="3486150"/>
          </a:xfrm>
          <a:ln/>
        </p:spPr>
      </p:sp>
      <p:sp>
        <p:nvSpPr>
          <p:cNvPr id="3379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z="4000"/>
              <a:t>Meena</a:t>
            </a:r>
            <a:r>
              <a:rPr lang="en-US" altLang="en-US" sz="4000" baseline="0"/>
              <a:t> </a:t>
            </a:r>
            <a:endParaRPr lang="en-US" altLang="en-US" sz="4000"/>
          </a:p>
        </p:txBody>
      </p:sp>
      <p:sp>
        <p:nvSpPr>
          <p:cNvPr id="3379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9656">
              <a:defRPr kumimoji="1" sz="2400">
                <a:solidFill>
                  <a:schemeClr val="tx1"/>
                </a:solidFill>
                <a:latin typeface="Arial" charset="0"/>
              </a:defRPr>
            </a:lvl1pPr>
            <a:lvl2pPr marL="733217" indent="-282007" defTabSz="919656">
              <a:defRPr kumimoji="1" sz="2400">
                <a:solidFill>
                  <a:schemeClr val="tx1"/>
                </a:solidFill>
                <a:latin typeface="Arial" charset="0"/>
              </a:defRPr>
            </a:lvl2pPr>
            <a:lvl3pPr marL="1128027" indent="-225605" defTabSz="919656">
              <a:defRPr kumimoji="1" sz="2400">
                <a:solidFill>
                  <a:schemeClr val="tx1"/>
                </a:solidFill>
                <a:latin typeface="Arial" charset="0"/>
              </a:defRPr>
            </a:lvl3pPr>
            <a:lvl4pPr marL="1579237" indent="-225605" defTabSz="919656">
              <a:defRPr kumimoji="1" sz="2400">
                <a:solidFill>
                  <a:schemeClr val="tx1"/>
                </a:solidFill>
                <a:latin typeface="Arial" charset="0"/>
              </a:defRPr>
            </a:lvl4pPr>
            <a:lvl5pPr marL="2030448" indent="-225605" defTabSz="919656">
              <a:defRPr kumimoji="1" sz="2400">
                <a:solidFill>
                  <a:schemeClr val="tx1"/>
                </a:solidFill>
                <a:latin typeface="Arial" charset="0"/>
              </a:defRPr>
            </a:lvl5pPr>
            <a:lvl6pPr marL="2481659" indent="-225605" defTabSz="919656" eaLnBrk="0" fontAlgn="base" hangingPunct="0">
              <a:spcBef>
                <a:spcPct val="0"/>
              </a:spcBef>
              <a:spcAft>
                <a:spcPct val="0"/>
              </a:spcAft>
              <a:defRPr kumimoji="1" sz="2400">
                <a:solidFill>
                  <a:schemeClr val="tx1"/>
                </a:solidFill>
                <a:latin typeface="Arial" charset="0"/>
              </a:defRPr>
            </a:lvl6pPr>
            <a:lvl7pPr marL="2932869" indent="-225605" defTabSz="919656" eaLnBrk="0" fontAlgn="base" hangingPunct="0">
              <a:spcBef>
                <a:spcPct val="0"/>
              </a:spcBef>
              <a:spcAft>
                <a:spcPct val="0"/>
              </a:spcAft>
              <a:defRPr kumimoji="1" sz="2400">
                <a:solidFill>
                  <a:schemeClr val="tx1"/>
                </a:solidFill>
                <a:latin typeface="Arial" charset="0"/>
              </a:defRPr>
            </a:lvl7pPr>
            <a:lvl8pPr marL="3384080" indent="-225605" defTabSz="919656" eaLnBrk="0" fontAlgn="base" hangingPunct="0">
              <a:spcBef>
                <a:spcPct val="0"/>
              </a:spcBef>
              <a:spcAft>
                <a:spcPct val="0"/>
              </a:spcAft>
              <a:defRPr kumimoji="1" sz="2400">
                <a:solidFill>
                  <a:schemeClr val="tx1"/>
                </a:solidFill>
                <a:latin typeface="Arial" charset="0"/>
              </a:defRPr>
            </a:lvl8pPr>
            <a:lvl9pPr marL="3835291" indent="-225605" defTabSz="919656" eaLnBrk="0" fontAlgn="base" hangingPunct="0">
              <a:spcBef>
                <a:spcPct val="0"/>
              </a:spcBef>
              <a:spcAft>
                <a:spcPct val="0"/>
              </a:spcAft>
              <a:defRPr kumimoji="1" sz="2400">
                <a:solidFill>
                  <a:schemeClr val="tx1"/>
                </a:solidFill>
                <a:latin typeface="Arial" charset="0"/>
              </a:defRPr>
            </a:lvl9pPr>
          </a:lstStyle>
          <a:p>
            <a:fld id="{7079B442-DE69-4E0F-A6BF-1BA60F8A0FE5}" type="slidenum">
              <a:rPr lang="en-US" altLang="en-US" sz="1000"/>
              <a:pPr/>
              <a:t>1</a:t>
            </a:fld>
            <a:r>
              <a:rPr lang="en-US" altLang="en-US" sz="1000"/>
              <a:t>##</a:t>
            </a:r>
            <a:endParaRPr lang="en-US" altLang="en-US" sz="1200"/>
          </a:p>
        </p:txBody>
      </p:sp>
      <p:sp>
        <p:nvSpPr>
          <p:cNvPr id="33797" name="Footer Placeholder 4"/>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9656">
              <a:defRPr kumimoji="1" sz="2400">
                <a:solidFill>
                  <a:schemeClr val="tx1"/>
                </a:solidFill>
                <a:latin typeface="Arial" charset="0"/>
              </a:defRPr>
            </a:lvl1pPr>
            <a:lvl2pPr marL="733217" indent="-282007" defTabSz="919656">
              <a:defRPr kumimoji="1" sz="2400">
                <a:solidFill>
                  <a:schemeClr val="tx1"/>
                </a:solidFill>
                <a:latin typeface="Arial" charset="0"/>
              </a:defRPr>
            </a:lvl2pPr>
            <a:lvl3pPr marL="1128027" indent="-225605" defTabSz="919656">
              <a:defRPr kumimoji="1" sz="2400">
                <a:solidFill>
                  <a:schemeClr val="tx1"/>
                </a:solidFill>
                <a:latin typeface="Arial" charset="0"/>
              </a:defRPr>
            </a:lvl3pPr>
            <a:lvl4pPr marL="1579237" indent="-225605" defTabSz="919656">
              <a:defRPr kumimoji="1" sz="2400">
                <a:solidFill>
                  <a:schemeClr val="tx1"/>
                </a:solidFill>
                <a:latin typeface="Arial" charset="0"/>
              </a:defRPr>
            </a:lvl4pPr>
            <a:lvl5pPr marL="2030448" indent="-225605" defTabSz="919656">
              <a:defRPr kumimoji="1" sz="2400">
                <a:solidFill>
                  <a:schemeClr val="tx1"/>
                </a:solidFill>
                <a:latin typeface="Arial" charset="0"/>
              </a:defRPr>
            </a:lvl5pPr>
            <a:lvl6pPr marL="2481659" indent="-225605" defTabSz="919656" eaLnBrk="0" fontAlgn="base" hangingPunct="0">
              <a:spcBef>
                <a:spcPct val="0"/>
              </a:spcBef>
              <a:spcAft>
                <a:spcPct val="0"/>
              </a:spcAft>
              <a:defRPr kumimoji="1" sz="2400">
                <a:solidFill>
                  <a:schemeClr val="tx1"/>
                </a:solidFill>
                <a:latin typeface="Arial" charset="0"/>
              </a:defRPr>
            </a:lvl6pPr>
            <a:lvl7pPr marL="2932869" indent="-225605" defTabSz="919656" eaLnBrk="0" fontAlgn="base" hangingPunct="0">
              <a:spcBef>
                <a:spcPct val="0"/>
              </a:spcBef>
              <a:spcAft>
                <a:spcPct val="0"/>
              </a:spcAft>
              <a:defRPr kumimoji="1" sz="2400">
                <a:solidFill>
                  <a:schemeClr val="tx1"/>
                </a:solidFill>
                <a:latin typeface="Arial" charset="0"/>
              </a:defRPr>
            </a:lvl7pPr>
            <a:lvl8pPr marL="3384080" indent="-225605" defTabSz="919656" eaLnBrk="0" fontAlgn="base" hangingPunct="0">
              <a:spcBef>
                <a:spcPct val="0"/>
              </a:spcBef>
              <a:spcAft>
                <a:spcPct val="0"/>
              </a:spcAft>
              <a:defRPr kumimoji="1" sz="2400">
                <a:solidFill>
                  <a:schemeClr val="tx1"/>
                </a:solidFill>
                <a:latin typeface="Arial" charset="0"/>
              </a:defRPr>
            </a:lvl8pPr>
            <a:lvl9pPr marL="3835291" indent="-225605" defTabSz="919656" eaLnBrk="0" fontAlgn="base" hangingPunct="0">
              <a:spcBef>
                <a:spcPct val="0"/>
              </a:spcBef>
              <a:spcAft>
                <a:spcPct val="0"/>
              </a:spcAft>
              <a:defRPr kumimoji="1" sz="2400">
                <a:solidFill>
                  <a:schemeClr val="tx1"/>
                </a:solidFill>
                <a:latin typeface="Arial" charset="0"/>
              </a:defRPr>
            </a:lvl9pPr>
          </a:lstStyle>
          <a:p>
            <a:r>
              <a:rPr lang="en-US" altLang="en-US" sz="1000"/>
              <a:t>Programming 2012</a:t>
            </a:r>
            <a:endParaRPr lang="en-US" altLang="en-US" sz="1200"/>
          </a:p>
        </p:txBody>
      </p:sp>
      <p:sp>
        <p:nvSpPr>
          <p:cNvPr id="33798" name="Header Placeholder 5"/>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9656">
              <a:defRPr kumimoji="1" sz="2400">
                <a:solidFill>
                  <a:schemeClr val="tx1"/>
                </a:solidFill>
                <a:latin typeface="Arial" charset="0"/>
              </a:defRPr>
            </a:lvl1pPr>
            <a:lvl2pPr marL="733217" indent="-282007" defTabSz="919656">
              <a:defRPr kumimoji="1" sz="2400">
                <a:solidFill>
                  <a:schemeClr val="tx1"/>
                </a:solidFill>
                <a:latin typeface="Arial" charset="0"/>
              </a:defRPr>
            </a:lvl2pPr>
            <a:lvl3pPr marL="1128027" indent="-225605" defTabSz="919656">
              <a:defRPr kumimoji="1" sz="2400">
                <a:solidFill>
                  <a:schemeClr val="tx1"/>
                </a:solidFill>
                <a:latin typeface="Arial" charset="0"/>
              </a:defRPr>
            </a:lvl3pPr>
            <a:lvl4pPr marL="1579237" indent="-225605" defTabSz="919656">
              <a:defRPr kumimoji="1" sz="2400">
                <a:solidFill>
                  <a:schemeClr val="tx1"/>
                </a:solidFill>
                <a:latin typeface="Arial" charset="0"/>
              </a:defRPr>
            </a:lvl4pPr>
            <a:lvl5pPr marL="2030448" indent="-225605" defTabSz="919656">
              <a:defRPr kumimoji="1" sz="2400">
                <a:solidFill>
                  <a:schemeClr val="tx1"/>
                </a:solidFill>
                <a:latin typeface="Arial" charset="0"/>
              </a:defRPr>
            </a:lvl5pPr>
            <a:lvl6pPr marL="2481659" indent="-225605" defTabSz="919656" eaLnBrk="0" fontAlgn="base" hangingPunct="0">
              <a:spcBef>
                <a:spcPct val="0"/>
              </a:spcBef>
              <a:spcAft>
                <a:spcPct val="0"/>
              </a:spcAft>
              <a:defRPr kumimoji="1" sz="2400">
                <a:solidFill>
                  <a:schemeClr val="tx1"/>
                </a:solidFill>
                <a:latin typeface="Arial" charset="0"/>
              </a:defRPr>
            </a:lvl6pPr>
            <a:lvl7pPr marL="2932869" indent="-225605" defTabSz="919656" eaLnBrk="0" fontAlgn="base" hangingPunct="0">
              <a:spcBef>
                <a:spcPct val="0"/>
              </a:spcBef>
              <a:spcAft>
                <a:spcPct val="0"/>
              </a:spcAft>
              <a:defRPr kumimoji="1" sz="2400">
                <a:solidFill>
                  <a:schemeClr val="tx1"/>
                </a:solidFill>
                <a:latin typeface="Arial" charset="0"/>
              </a:defRPr>
            </a:lvl7pPr>
            <a:lvl8pPr marL="3384080" indent="-225605" defTabSz="919656" eaLnBrk="0" fontAlgn="base" hangingPunct="0">
              <a:spcBef>
                <a:spcPct val="0"/>
              </a:spcBef>
              <a:spcAft>
                <a:spcPct val="0"/>
              </a:spcAft>
              <a:defRPr kumimoji="1" sz="2400">
                <a:solidFill>
                  <a:schemeClr val="tx1"/>
                </a:solidFill>
                <a:latin typeface="Arial" charset="0"/>
              </a:defRPr>
            </a:lvl8pPr>
            <a:lvl9pPr marL="3835291" indent="-225605" defTabSz="919656" eaLnBrk="0" fontAlgn="base" hangingPunct="0">
              <a:spcBef>
                <a:spcPct val="0"/>
              </a:spcBef>
              <a:spcAft>
                <a:spcPct val="0"/>
              </a:spcAft>
              <a:defRPr kumimoji="1" sz="2400">
                <a:solidFill>
                  <a:schemeClr val="tx1"/>
                </a:solidFill>
                <a:latin typeface="Arial" charset="0"/>
              </a:defRPr>
            </a:lvl9pPr>
          </a:lstStyle>
          <a:p>
            <a:r>
              <a:rPr lang="en-US" altLang="en-US" sz="1000" err="1"/>
              <a:t>M.Dhillon</a:t>
            </a:r>
            <a:endParaRPr lang="en-US" altLang="en-US" sz="120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Meena</a:t>
            </a:r>
          </a:p>
        </p:txBody>
      </p:sp>
      <p:sp>
        <p:nvSpPr>
          <p:cNvPr id="4" name="Slide Number Placeholder 3"/>
          <p:cNvSpPr>
            <a:spLocks noGrp="1"/>
          </p:cNvSpPr>
          <p:nvPr>
            <p:ph type="sldNum" sz="quarter" idx="10"/>
          </p:nvPr>
        </p:nvSpPr>
        <p:spPr/>
        <p:txBody>
          <a:bodyPr/>
          <a:lstStyle/>
          <a:p>
            <a:pPr>
              <a:defRPr/>
            </a:pPr>
            <a:fld id="{1188C72B-020C-4500-B099-609DA9B90530}" type="slidenum">
              <a:rPr lang="en-US" smtClean="0"/>
              <a:pPr>
                <a:defRPr/>
              </a:pPr>
              <a:t>12</a:t>
            </a:fld>
            <a:endParaRPr lang="en-US"/>
          </a:p>
        </p:txBody>
      </p:sp>
    </p:spTree>
    <p:extLst>
      <p:ext uri="{BB962C8B-B14F-4D97-AF65-F5344CB8AC3E}">
        <p14:creationId xmlns:p14="http://schemas.microsoft.com/office/powerpoint/2010/main" val="399801368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err="1"/>
              <a:t>Gio</a:t>
            </a:r>
            <a:endParaRPr lang="en-US"/>
          </a:p>
        </p:txBody>
      </p:sp>
      <p:sp>
        <p:nvSpPr>
          <p:cNvPr id="4" name="Slide Number Placeholder 3"/>
          <p:cNvSpPr>
            <a:spLocks noGrp="1"/>
          </p:cNvSpPr>
          <p:nvPr>
            <p:ph type="sldNum" sz="quarter" idx="10"/>
          </p:nvPr>
        </p:nvSpPr>
        <p:spPr/>
        <p:txBody>
          <a:bodyPr/>
          <a:lstStyle/>
          <a:p>
            <a:pPr>
              <a:defRPr/>
            </a:pPr>
            <a:fld id="{1188C72B-020C-4500-B099-609DA9B90530}" type="slidenum">
              <a:rPr lang="en-US" smtClean="0"/>
              <a:pPr>
                <a:defRPr/>
              </a:pPr>
              <a:t>13</a:t>
            </a:fld>
            <a:endParaRPr lang="en-US"/>
          </a:p>
        </p:txBody>
      </p:sp>
    </p:spTree>
    <p:extLst>
      <p:ext uri="{BB962C8B-B14F-4D97-AF65-F5344CB8AC3E}">
        <p14:creationId xmlns:p14="http://schemas.microsoft.com/office/powerpoint/2010/main" val="31511867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err="1"/>
              <a:t>Gio</a:t>
            </a:r>
            <a:endParaRPr lang="en-US"/>
          </a:p>
        </p:txBody>
      </p:sp>
      <p:sp>
        <p:nvSpPr>
          <p:cNvPr id="4" name="Slide Number Placeholder 3"/>
          <p:cNvSpPr>
            <a:spLocks noGrp="1"/>
          </p:cNvSpPr>
          <p:nvPr>
            <p:ph type="sldNum" sz="quarter" idx="10"/>
          </p:nvPr>
        </p:nvSpPr>
        <p:spPr/>
        <p:txBody>
          <a:bodyPr/>
          <a:lstStyle/>
          <a:p>
            <a:pPr>
              <a:defRPr/>
            </a:pPr>
            <a:fld id="{1188C72B-020C-4500-B099-609DA9B90530}" type="slidenum">
              <a:rPr lang="en-US" smtClean="0"/>
              <a:pPr>
                <a:defRPr/>
              </a:pPr>
              <a:t>14</a:t>
            </a:fld>
            <a:endParaRPr lang="en-US"/>
          </a:p>
        </p:txBody>
      </p:sp>
    </p:spTree>
    <p:extLst>
      <p:ext uri="{BB962C8B-B14F-4D97-AF65-F5344CB8AC3E}">
        <p14:creationId xmlns:p14="http://schemas.microsoft.com/office/powerpoint/2010/main" val="127956390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err="1"/>
              <a:t>Gio</a:t>
            </a:r>
            <a:endParaRPr lang="en-US"/>
          </a:p>
        </p:txBody>
      </p:sp>
      <p:sp>
        <p:nvSpPr>
          <p:cNvPr id="4" name="Slide Number Placeholder 3"/>
          <p:cNvSpPr>
            <a:spLocks noGrp="1"/>
          </p:cNvSpPr>
          <p:nvPr>
            <p:ph type="sldNum" sz="quarter" idx="10"/>
          </p:nvPr>
        </p:nvSpPr>
        <p:spPr/>
        <p:txBody>
          <a:bodyPr/>
          <a:lstStyle/>
          <a:p>
            <a:pPr>
              <a:defRPr/>
            </a:pPr>
            <a:fld id="{1188C72B-020C-4500-B099-609DA9B90530}" type="slidenum">
              <a:rPr lang="en-US" smtClean="0"/>
              <a:pPr>
                <a:defRPr/>
              </a:pPr>
              <a:t>15</a:t>
            </a:fld>
            <a:endParaRPr lang="en-US"/>
          </a:p>
        </p:txBody>
      </p:sp>
    </p:spTree>
    <p:extLst>
      <p:ext uri="{BB962C8B-B14F-4D97-AF65-F5344CB8AC3E}">
        <p14:creationId xmlns:p14="http://schemas.microsoft.com/office/powerpoint/2010/main" val="398824440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Doug</a:t>
            </a:r>
          </a:p>
        </p:txBody>
      </p:sp>
      <p:sp>
        <p:nvSpPr>
          <p:cNvPr id="4" name="Slide Number Placeholder 3"/>
          <p:cNvSpPr>
            <a:spLocks noGrp="1"/>
          </p:cNvSpPr>
          <p:nvPr>
            <p:ph type="sldNum" sz="quarter" idx="10"/>
          </p:nvPr>
        </p:nvSpPr>
        <p:spPr/>
        <p:txBody>
          <a:bodyPr/>
          <a:lstStyle/>
          <a:p>
            <a:pPr>
              <a:defRPr/>
            </a:pPr>
            <a:fld id="{1188C72B-020C-4500-B099-609DA9B90530}" type="slidenum">
              <a:rPr lang="en-US" smtClean="0"/>
              <a:pPr>
                <a:defRPr/>
              </a:pPr>
              <a:t>16</a:t>
            </a:fld>
            <a:endParaRPr lang="en-US"/>
          </a:p>
        </p:txBody>
      </p:sp>
    </p:spTree>
    <p:extLst>
      <p:ext uri="{BB962C8B-B14F-4D97-AF65-F5344CB8AC3E}">
        <p14:creationId xmlns:p14="http://schemas.microsoft.com/office/powerpoint/2010/main" val="417735596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Doug</a:t>
            </a:r>
          </a:p>
        </p:txBody>
      </p:sp>
      <p:sp>
        <p:nvSpPr>
          <p:cNvPr id="4" name="Slide Number Placeholder 3"/>
          <p:cNvSpPr>
            <a:spLocks noGrp="1"/>
          </p:cNvSpPr>
          <p:nvPr>
            <p:ph type="sldNum" sz="quarter" idx="10"/>
          </p:nvPr>
        </p:nvSpPr>
        <p:spPr/>
        <p:txBody>
          <a:bodyPr/>
          <a:lstStyle/>
          <a:p>
            <a:pPr>
              <a:defRPr/>
            </a:pPr>
            <a:fld id="{1188C72B-020C-4500-B099-609DA9B90530}" type="slidenum">
              <a:rPr lang="en-US" smtClean="0"/>
              <a:pPr>
                <a:defRPr/>
              </a:pPr>
              <a:t>17</a:t>
            </a:fld>
            <a:endParaRPr lang="en-US"/>
          </a:p>
        </p:txBody>
      </p:sp>
    </p:spTree>
    <p:extLst>
      <p:ext uri="{BB962C8B-B14F-4D97-AF65-F5344CB8AC3E}">
        <p14:creationId xmlns:p14="http://schemas.microsoft.com/office/powerpoint/2010/main" val="196943386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Doug</a:t>
            </a:r>
          </a:p>
        </p:txBody>
      </p:sp>
      <p:sp>
        <p:nvSpPr>
          <p:cNvPr id="4" name="Slide Number Placeholder 3"/>
          <p:cNvSpPr>
            <a:spLocks noGrp="1"/>
          </p:cNvSpPr>
          <p:nvPr>
            <p:ph type="sldNum" sz="quarter" idx="10"/>
          </p:nvPr>
        </p:nvSpPr>
        <p:spPr/>
        <p:txBody>
          <a:bodyPr/>
          <a:lstStyle/>
          <a:p>
            <a:pPr>
              <a:defRPr/>
            </a:pPr>
            <a:fld id="{1188C72B-020C-4500-B099-609DA9B90530}" type="slidenum">
              <a:rPr lang="en-US" smtClean="0"/>
              <a:pPr>
                <a:defRPr/>
              </a:pPr>
              <a:t>18</a:t>
            </a:fld>
            <a:endParaRPr lang="en-US"/>
          </a:p>
        </p:txBody>
      </p:sp>
    </p:spTree>
    <p:extLst>
      <p:ext uri="{BB962C8B-B14F-4D97-AF65-F5344CB8AC3E}">
        <p14:creationId xmlns:p14="http://schemas.microsoft.com/office/powerpoint/2010/main" val="181556813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Doug</a:t>
            </a:r>
          </a:p>
        </p:txBody>
      </p:sp>
      <p:sp>
        <p:nvSpPr>
          <p:cNvPr id="4" name="Slide Number Placeholder 3"/>
          <p:cNvSpPr>
            <a:spLocks noGrp="1"/>
          </p:cNvSpPr>
          <p:nvPr>
            <p:ph type="sldNum" sz="quarter" idx="10"/>
          </p:nvPr>
        </p:nvSpPr>
        <p:spPr/>
        <p:txBody>
          <a:bodyPr/>
          <a:lstStyle/>
          <a:p>
            <a:pPr>
              <a:defRPr/>
            </a:pPr>
            <a:fld id="{1188C72B-020C-4500-B099-609DA9B90530}" type="slidenum">
              <a:rPr lang="en-US" smtClean="0"/>
              <a:pPr>
                <a:defRPr/>
              </a:pPr>
              <a:t>19</a:t>
            </a:fld>
            <a:endParaRPr lang="en-US"/>
          </a:p>
        </p:txBody>
      </p:sp>
    </p:spTree>
    <p:extLst>
      <p:ext uri="{BB962C8B-B14F-4D97-AF65-F5344CB8AC3E}">
        <p14:creationId xmlns:p14="http://schemas.microsoft.com/office/powerpoint/2010/main" val="125292266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04900" y="696913"/>
            <a:ext cx="4649788" cy="3486150"/>
          </a:xfrm>
        </p:spPr>
      </p:sp>
      <p:sp>
        <p:nvSpPr>
          <p:cNvPr id="3" name="Notes Placeholder 2"/>
          <p:cNvSpPr>
            <a:spLocks noGrp="1"/>
          </p:cNvSpPr>
          <p:nvPr>
            <p:ph type="body" idx="1"/>
          </p:nvPr>
        </p:nvSpPr>
        <p:spPr/>
        <p:txBody>
          <a:bodyPr/>
          <a:lstStyle/>
          <a:p>
            <a:r>
              <a:rPr lang="en-US"/>
              <a:t>Meena</a:t>
            </a:r>
          </a:p>
        </p:txBody>
      </p:sp>
      <p:sp>
        <p:nvSpPr>
          <p:cNvPr id="4" name="Slide Number Placeholder 3"/>
          <p:cNvSpPr>
            <a:spLocks noGrp="1"/>
          </p:cNvSpPr>
          <p:nvPr>
            <p:ph type="sldNum" sz="quarter" idx="10"/>
          </p:nvPr>
        </p:nvSpPr>
        <p:spPr/>
        <p:txBody>
          <a:bodyPr/>
          <a:lstStyle/>
          <a:p>
            <a:pPr>
              <a:defRPr/>
            </a:pPr>
            <a:fld id="{1188C72B-020C-4500-B099-609DA9B90530}" type="slidenum">
              <a:rPr lang="en-US" smtClean="0"/>
              <a:pPr>
                <a:defRPr/>
              </a:pPr>
              <a:t>22</a:t>
            </a:fld>
            <a:endParaRPr lang="en-US"/>
          </a:p>
        </p:txBody>
      </p:sp>
    </p:spTree>
    <p:extLst>
      <p:ext uri="{BB962C8B-B14F-4D97-AF65-F5344CB8AC3E}">
        <p14:creationId xmlns:p14="http://schemas.microsoft.com/office/powerpoint/2010/main" val="84924306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Meena</a:t>
            </a:r>
          </a:p>
        </p:txBody>
      </p:sp>
      <p:sp>
        <p:nvSpPr>
          <p:cNvPr id="4" name="Slide Number Placeholder 3"/>
          <p:cNvSpPr>
            <a:spLocks noGrp="1"/>
          </p:cNvSpPr>
          <p:nvPr>
            <p:ph type="sldNum" sz="quarter" idx="10"/>
          </p:nvPr>
        </p:nvSpPr>
        <p:spPr/>
        <p:txBody>
          <a:bodyPr/>
          <a:lstStyle/>
          <a:p>
            <a:pPr>
              <a:defRPr/>
            </a:pPr>
            <a:fld id="{1188C72B-020C-4500-B099-609DA9B90530}" type="slidenum">
              <a:rPr lang="en-US" smtClean="0"/>
              <a:pPr>
                <a:defRPr/>
              </a:pPr>
              <a:t>23</a:t>
            </a:fld>
            <a:endParaRPr lang="en-US"/>
          </a:p>
        </p:txBody>
      </p:sp>
    </p:spTree>
    <p:extLst>
      <p:ext uri="{BB962C8B-B14F-4D97-AF65-F5344CB8AC3E}">
        <p14:creationId xmlns:p14="http://schemas.microsoft.com/office/powerpoint/2010/main" val="102497097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p:cNvSpPr>
            <a:spLocks noGrp="1" noRot="1" noChangeAspect="1" noTextEdit="1"/>
          </p:cNvSpPr>
          <p:nvPr>
            <p:ph type="sldImg"/>
          </p:nvPr>
        </p:nvSpPr>
        <p:spPr>
          <a:xfrm>
            <a:off x="1104900" y="696913"/>
            <a:ext cx="4649788" cy="3486150"/>
          </a:xfrm>
          <a:ln/>
        </p:spPr>
      </p:sp>
      <p:sp>
        <p:nvSpPr>
          <p:cNvPr id="2765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t>Meena</a:t>
            </a:r>
          </a:p>
        </p:txBody>
      </p:sp>
      <p:sp>
        <p:nvSpPr>
          <p:cNvPr id="4" name="Slide Number Placeholder 3"/>
          <p:cNvSpPr>
            <a:spLocks noGrp="1"/>
          </p:cNvSpPr>
          <p:nvPr>
            <p:ph type="sldNum" sz="quarter" idx="5"/>
          </p:nvPr>
        </p:nvSpPr>
        <p:spPr/>
        <p:txBody>
          <a:bodyPr/>
          <a:lstStyle/>
          <a:p>
            <a:pPr>
              <a:defRPr/>
            </a:pPr>
            <a:fld id="{FF9EB81F-B788-4C27-9A39-76A4CBC9A329}" type="slidenum">
              <a:rPr lang="en-US" smtClean="0"/>
              <a:pPr>
                <a:defRPr/>
              </a:pPr>
              <a:t>3</a:t>
            </a:fld>
            <a:r>
              <a:rPr lang="en-US"/>
              <a:t>##</a:t>
            </a:r>
            <a:endParaRPr lang="en-US" sz="120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04900" y="696913"/>
            <a:ext cx="4649788" cy="3486150"/>
          </a:xfrm>
        </p:spPr>
      </p:sp>
      <p:sp>
        <p:nvSpPr>
          <p:cNvPr id="3" name="Notes Placeholder 2"/>
          <p:cNvSpPr>
            <a:spLocks noGrp="1"/>
          </p:cNvSpPr>
          <p:nvPr>
            <p:ph type="body" idx="1"/>
          </p:nvPr>
        </p:nvSpPr>
        <p:spPr/>
        <p:txBody>
          <a:bodyPr/>
          <a:lstStyle/>
          <a:p>
            <a:r>
              <a:rPr lang="en-US"/>
              <a:t>Carmen</a:t>
            </a:r>
          </a:p>
        </p:txBody>
      </p:sp>
      <p:sp>
        <p:nvSpPr>
          <p:cNvPr id="4" name="Slide Number Placeholder 3"/>
          <p:cNvSpPr>
            <a:spLocks noGrp="1"/>
          </p:cNvSpPr>
          <p:nvPr>
            <p:ph type="sldNum" sz="quarter" idx="10"/>
          </p:nvPr>
        </p:nvSpPr>
        <p:spPr/>
        <p:txBody>
          <a:bodyPr/>
          <a:lstStyle/>
          <a:p>
            <a:pPr>
              <a:defRPr/>
            </a:pPr>
            <a:fld id="{1188C72B-020C-4500-B099-609DA9B90530}" type="slidenum">
              <a:rPr lang="en-US" smtClean="0"/>
              <a:pPr>
                <a:defRPr/>
              </a:pPr>
              <a:t>24</a:t>
            </a:fld>
            <a:endParaRPr lang="en-US"/>
          </a:p>
        </p:txBody>
      </p:sp>
    </p:spTree>
    <p:extLst>
      <p:ext uri="{BB962C8B-B14F-4D97-AF65-F5344CB8AC3E}">
        <p14:creationId xmlns:p14="http://schemas.microsoft.com/office/powerpoint/2010/main" val="917841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9788" cy="3486150"/>
          </a:xfrm>
        </p:spPr>
      </p:sp>
      <p:sp>
        <p:nvSpPr>
          <p:cNvPr id="3" name="Notes Placeholder 2"/>
          <p:cNvSpPr>
            <a:spLocks noGrp="1"/>
          </p:cNvSpPr>
          <p:nvPr>
            <p:ph type="body" idx="1"/>
          </p:nvPr>
        </p:nvSpPr>
        <p:spPr/>
        <p:txBody>
          <a:bodyPr/>
          <a:lstStyle/>
          <a:p>
            <a:r>
              <a:rPr lang="en-US"/>
              <a:t>Carmen</a:t>
            </a:r>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1188C72B-020C-4500-B099-609DA9B90530}" type="slidenum">
              <a:rPr kumimoji="0" lang="en-US" sz="1200" b="0" i="0" u="none" strike="noStrike" kern="1200" cap="none" spc="0" normalizeH="0" baseline="0" noProof="0" smtClean="0">
                <a:ln>
                  <a:noFill/>
                </a:ln>
                <a:solidFill>
                  <a:srgbClr val="000000"/>
                </a:solidFill>
                <a:effectLst/>
                <a:uLnTx/>
                <a:uFillTx/>
                <a:latin typeface="Times New Roman"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27</a:t>
            </a:fld>
            <a:endParaRPr kumimoji="0" lang="en-US" sz="1200" b="0" i="0" u="none" strike="noStrike" kern="1200" cap="none" spc="0" normalizeH="0" baseline="0" noProof="0">
              <a:ln>
                <a:noFill/>
              </a:ln>
              <a:solidFill>
                <a:srgbClr val="000000"/>
              </a:solidFill>
              <a:effectLst/>
              <a:uLnTx/>
              <a:uFillTx/>
              <a:latin typeface="Times New Roman" charset="0"/>
              <a:ea typeface="+mn-ea"/>
              <a:cs typeface="+mn-cs"/>
            </a:endParaRPr>
          </a:p>
        </p:txBody>
      </p:sp>
    </p:spTree>
    <p:extLst>
      <p:ext uri="{BB962C8B-B14F-4D97-AF65-F5344CB8AC3E}">
        <p14:creationId xmlns:p14="http://schemas.microsoft.com/office/powerpoint/2010/main" val="214631942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9788" cy="3486150"/>
          </a:xfrm>
        </p:spPr>
      </p:sp>
      <p:sp>
        <p:nvSpPr>
          <p:cNvPr id="3" name="Notes Placeholder 2"/>
          <p:cNvSpPr>
            <a:spLocks noGrp="1"/>
          </p:cNvSpPr>
          <p:nvPr>
            <p:ph type="body" idx="1"/>
          </p:nvPr>
        </p:nvSpPr>
        <p:spPr/>
        <p:txBody>
          <a:bodyPr/>
          <a:lstStyle/>
          <a:p>
            <a:r>
              <a:rPr lang="en-US"/>
              <a:t>Carmen</a:t>
            </a:r>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1188C72B-020C-4500-B099-609DA9B90530}" type="slidenum">
              <a:rPr kumimoji="0" lang="en-US" sz="1200" b="0" i="0" u="none" strike="noStrike" kern="1200" cap="none" spc="0" normalizeH="0" baseline="0" noProof="0" smtClean="0">
                <a:ln>
                  <a:noFill/>
                </a:ln>
                <a:solidFill>
                  <a:srgbClr val="000000"/>
                </a:solidFill>
                <a:effectLst/>
                <a:uLnTx/>
                <a:uFillTx/>
                <a:latin typeface="Times New Roman"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28</a:t>
            </a:fld>
            <a:endParaRPr kumimoji="0" lang="en-US" sz="1200" b="0" i="0" u="none" strike="noStrike" kern="1200" cap="none" spc="0" normalizeH="0" baseline="0" noProof="0">
              <a:ln>
                <a:noFill/>
              </a:ln>
              <a:solidFill>
                <a:srgbClr val="000000"/>
              </a:solidFill>
              <a:effectLst/>
              <a:uLnTx/>
              <a:uFillTx/>
              <a:latin typeface="Times New Roman" charset="0"/>
              <a:ea typeface="+mn-ea"/>
              <a:cs typeface="+mn-cs"/>
            </a:endParaRPr>
          </a:p>
        </p:txBody>
      </p:sp>
    </p:spTree>
    <p:extLst>
      <p:ext uri="{BB962C8B-B14F-4D97-AF65-F5344CB8AC3E}">
        <p14:creationId xmlns:p14="http://schemas.microsoft.com/office/powerpoint/2010/main" val="54548106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Carmen</a:t>
            </a:r>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1188C72B-020C-4500-B099-609DA9B90530}" type="slidenum">
              <a:rPr kumimoji="0" lang="en-US" sz="1200" b="0" i="0" u="none" strike="noStrike" kern="1200" cap="none" spc="0" normalizeH="0" baseline="0" noProof="0" smtClean="0">
                <a:ln>
                  <a:noFill/>
                </a:ln>
                <a:solidFill>
                  <a:srgbClr val="000000"/>
                </a:solidFill>
                <a:effectLst/>
                <a:uLnTx/>
                <a:uFillTx/>
                <a:latin typeface="Times New Roman"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29</a:t>
            </a:fld>
            <a:endParaRPr kumimoji="0" lang="en-US" sz="1200" b="0" i="0" u="none" strike="noStrike" kern="1200" cap="none" spc="0" normalizeH="0" baseline="0" noProof="0">
              <a:ln>
                <a:noFill/>
              </a:ln>
              <a:solidFill>
                <a:srgbClr val="000000"/>
              </a:solidFill>
              <a:effectLst/>
              <a:uLnTx/>
              <a:uFillTx/>
              <a:latin typeface="Times New Roman" charset="0"/>
              <a:ea typeface="+mn-ea"/>
              <a:cs typeface="+mn-cs"/>
            </a:endParaRPr>
          </a:p>
        </p:txBody>
      </p:sp>
    </p:spTree>
    <p:extLst>
      <p:ext uri="{BB962C8B-B14F-4D97-AF65-F5344CB8AC3E}">
        <p14:creationId xmlns:p14="http://schemas.microsoft.com/office/powerpoint/2010/main" val="336689616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9788" cy="3486150"/>
          </a:xfrm>
        </p:spPr>
      </p:sp>
      <p:sp>
        <p:nvSpPr>
          <p:cNvPr id="3" name="Notes Placeholder 2"/>
          <p:cNvSpPr>
            <a:spLocks noGrp="1"/>
          </p:cNvSpPr>
          <p:nvPr>
            <p:ph type="body" idx="1"/>
          </p:nvPr>
        </p:nvSpPr>
        <p:spPr/>
        <p:txBody>
          <a:bodyPr/>
          <a:lstStyle/>
          <a:p>
            <a:r>
              <a:rPr lang="en-US"/>
              <a:t>Carmen</a:t>
            </a:r>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1188C72B-020C-4500-B099-609DA9B90530}" type="slidenum">
              <a:rPr kumimoji="0" lang="en-US" sz="1200" b="0" i="0" u="none" strike="noStrike" kern="1200" cap="none" spc="0" normalizeH="0" baseline="0" noProof="0" smtClean="0">
                <a:ln>
                  <a:noFill/>
                </a:ln>
                <a:solidFill>
                  <a:srgbClr val="000000"/>
                </a:solidFill>
                <a:effectLst/>
                <a:uLnTx/>
                <a:uFillTx/>
                <a:latin typeface="Times New Roman"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30</a:t>
            </a:fld>
            <a:endParaRPr kumimoji="0" lang="en-US" sz="1200" b="0" i="0" u="none" strike="noStrike" kern="1200" cap="none" spc="0" normalizeH="0" baseline="0" noProof="0">
              <a:ln>
                <a:noFill/>
              </a:ln>
              <a:solidFill>
                <a:srgbClr val="000000"/>
              </a:solidFill>
              <a:effectLst/>
              <a:uLnTx/>
              <a:uFillTx/>
              <a:latin typeface="Times New Roman" charset="0"/>
              <a:ea typeface="+mn-ea"/>
              <a:cs typeface="+mn-cs"/>
            </a:endParaRPr>
          </a:p>
        </p:txBody>
      </p:sp>
    </p:spTree>
    <p:extLst>
      <p:ext uri="{BB962C8B-B14F-4D97-AF65-F5344CB8AC3E}">
        <p14:creationId xmlns:p14="http://schemas.microsoft.com/office/powerpoint/2010/main" val="294119440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Meena</a:t>
            </a:r>
          </a:p>
        </p:txBody>
      </p:sp>
      <p:sp>
        <p:nvSpPr>
          <p:cNvPr id="4" name="Slide Number Placeholder 3"/>
          <p:cNvSpPr>
            <a:spLocks noGrp="1"/>
          </p:cNvSpPr>
          <p:nvPr>
            <p:ph type="sldNum" sz="quarter" idx="10"/>
          </p:nvPr>
        </p:nvSpPr>
        <p:spPr/>
        <p:txBody>
          <a:bodyPr/>
          <a:lstStyle/>
          <a:p>
            <a:pPr>
              <a:defRPr/>
            </a:pPr>
            <a:fld id="{1188C72B-020C-4500-B099-609DA9B90530}" type="slidenum">
              <a:rPr lang="en-US" smtClean="0"/>
              <a:pPr>
                <a:defRPr/>
              </a:pPr>
              <a:t>31</a:t>
            </a:fld>
            <a:endParaRPr lang="en-US"/>
          </a:p>
        </p:txBody>
      </p:sp>
    </p:spTree>
    <p:extLst>
      <p:ext uri="{BB962C8B-B14F-4D97-AF65-F5344CB8AC3E}">
        <p14:creationId xmlns:p14="http://schemas.microsoft.com/office/powerpoint/2010/main" val="363604795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04900" y="696913"/>
            <a:ext cx="4649788" cy="348615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1188C72B-020C-4500-B099-609DA9B90530}" type="slidenum">
              <a:rPr lang="en-US" smtClean="0"/>
              <a:pPr>
                <a:defRPr/>
              </a:pPr>
              <a:t>34</a:t>
            </a:fld>
            <a:endParaRPr lang="en-US"/>
          </a:p>
        </p:txBody>
      </p:sp>
    </p:spTree>
    <p:extLst>
      <p:ext uri="{BB962C8B-B14F-4D97-AF65-F5344CB8AC3E}">
        <p14:creationId xmlns:p14="http://schemas.microsoft.com/office/powerpoint/2010/main" val="391665628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04900" y="696913"/>
            <a:ext cx="4649788" cy="3486150"/>
          </a:xfrm>
        </p:spPr>
      </p:sp>
      <p:sp>
        <p:nvSpPr>
          <p:cNvPr id="3" name="Notes Placeholder 2"/>
          <p:cNvSpPr>
            <a:spLocks noGrp="1"/>
          </p:cNvSpPr>
          <p:nvPr>
            <p:ph type="body" idx="1"/>
          </p:nvPr>
        </p:nvSpPr>
        <p:spPr/>
        <p:txBody>
          <a:bodyPr/>
          <a:lstStyle/>
          <a:p>
            <a:r>
              <a:rPr lang="en-US"/>
              <a:t>Meena</a:t>
            </a:r>
          </a:p>
        </p:txBody>
      </p:sp>
      <p:sp>
        <p:nvSpPr>
          <p:cNvPr id="4" name="Slide Number Placeholder 3"/>
          <p:cNvSpPr>
            <a:spLocks noGrp="1"/>
          </p:cNvSpPr>
          <p:nvPr>
            <p:ph type="sldNum" sz="quarter" idx="10"/>
          </p:nvPr>
        </p:nvSpPr>
        <p:spPr/>
        <p:txBody>
          <a:bodyPr/>
          <a:lstStyle/>
          <a:p>
            <a:pPr>
              <a:defRPr/>
            </a:pPr>
            <a:fld id="{1188C72B-020C-4500-B099-609DA9B90530}" type="slidenum">
              <a:rPr lang="en-US" smtClean="0"/>
              <a:pPr>
                <a:defRPr/>
              </a:pPr>
              <a:t>35</a:t>
            </a:fld>
            <a:endParaRPr lang="en-US"/>
          </a:p>
        </p:txBody>
      </p:sp>
    </p:spTree>
    <p:extLst>
      <p:ext uri="{BB962C8B-B14F-4D97-AF65-F5344CB8AC3E}">
        <p14:creationId xmlns:p14="http://schemas.microsoft.com/office/powerpoint/2010/main" val="181951425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Meena</a:t>
            </a:r>
          </a:p>
        </p:txBody>
      </p:sp>
      <p:sp>
        <p:nvSpPr>
          <p:cNvPr id="4" name="Slide Number Placeholder 3"/>
          <p:cNvSpPr>
            <a:spLocks noGrp="1"/>
          </p:cNvSpPr>
          <p:nvPr>
            <p:ph type="sldNum" sz="quarter" idx="10"/>
          </p:nvPr>
        </p:nvSpPr>
        <p:spPr/>
        <p:txBody>
          <a:bodyPr/>
          <a:lstStyle/>
          <a:p>
            <a:pPr>
              <a:defRPr/>
            </a:pPr>
            <a:fld id="{1188C72B-020C-4500-B099-609DA9B90530}" type="slidenum">
              <a:rPr lang="en-US" smtClean="0"/>
              <a:pPr>
                <a:defRPr/>
              </a:pPr>
              <a:t>36</a:t>
            </a:fld>
            <a:endParaRPr lang="en-US"/>
          </a:p>
        </p:txBody>
      </p:sp>
    </p:spTree>
    <p:extLst>
      <p:ext uri="{BB962C8B-B14F-4D97-AF65-F5344CB8AC3E}">
        <p14:creationId xmlns:p14="http://schemas.microsoft.com/office/powerpoint/2010/main" val="90798071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Meena</a:t>
            </a:r>
          </a:p>
        </p:txBody>
      </p:sp>
      <p:sp>
        <p:nvSpPr>
          <p:cNvPr id="4" name="Slide Number Placeholder 3"/>
          <p:cNvSpPr>
            <a:spLocks noGrp="1"/>
          </p:cNvSpPr>
          <p:nvPr>
            <p:ph type="sldNum" sz="quarter" idx="10"/>
          </p:nvPr>
        </p:nvSpPr>
        <p:spPr/>
        <p:txBody>
          <a:bodyPr/>
          <a:lstStyle/>
          <a:p>
            <a:pPr>
              <a:defRPr/>
            </a:pPr>
            <a:fld id="{1188C72B-020C-4500-B099-609DA9B90530}" type="slidenum">
              <a:rPr lang="en-US" smtClean="0"/>
              <a:pPr>
                <a:defRPr/>
              </a:pPr>
              <a:t>37</a:t>
            </a:fld>
            <a:endParaRPr lang="en-US"/>
          </a:p>
        </p:txBody>
      </p:sp>
    </p:spTree>
    <p:extLst>
      <p:ext uri="{BB962C8B-B14F-4D97-AF65-F5344CB8AC3E}">
        <p14:creationId xmlns:p14="http://schemas.microsoft.com/office/powerpoint/2010/main" val="143772108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err="1"/>
              <a:t>Gio</a:t>
            </a:r>
            <a:endParaRPr lang="en-US"/>
          </a:p>
        </p:txBody>
      </p:sp>
      <p:sp>
        <p:nvSpPr>
          <p:cNvPr id="4" name="Slide Number Placeholder 3"/>
          <p:cNvSpPr>
            <a:spLocks noGrp="1"/>
          </p:cNvSpPr>
          <p:nvPr>
            <p:ph type="sldNum" sz="quarter" idx="10"/>
          </p:nvPr>
        </p:nvSpPr>
        <p:spPr/>
        <p:txBody>
          <a:bodyPr/>
          <a:lstStyle/>
          <a:p>
            <a:pPr>
              <a:defRPr/>
            </a:pPr>
            <a:fld id="{1188C72B-020C-4500-B099-609DA9B90530}" type="slidenum">
              <a:rPr lang="en-US" smtClean="0"/>
              <a:pPr>
                <a:defRPr/>
              </a:pPr>
              <a:t>4</a:t>
            </a:fld>
            <a:endParaRPr lang="en-US"/>
          </a:p>
        </p:txBody>
      </p:sp>
    </p:spTree>
    <p:extLst>
      <p:ext uri="{BB962C8B-B14F-4D97-AF65-F5344CB8AC3E}">
        <p14:creationId xmlns:p14="http://schemas.microsoft.com/office/powerpoint/2010/main" val="131608067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Meena</a:t>
            </a:r>
          </a:p>
        </p:txBody>
      </p:sp>
      <p:sp>
        <p:nvSpPr>
          <p:cNvPr id="4" name="Slide Number Placeholder 3"/>
          <p:cNvSpPr>
            <a:spLocks noGrp="1"/>
          </p:cNvSpPr>
          <p:nvPr>
            <p:ph type="sldNum" sz="quarter" idx="10"/>
          </p:nvPr>
        </p:nvSpPr>
        <p:spPr/>
        <p:txBody>
          <a:bodyPr/>
          <a:lstStyle/>
          <a:p>
            <a:pPr>
              <a:defRPr/>
            </a:pPr>
            <a:fld id="{1188C72B-020C-4500-B099-609DA9B90530}" type="slidenum">
              <a:rPr lang="en-US" smtClean="0"/>
              <a:pPr>
                <a:defRPr/>
              </a:pPr>
              <a:t>38</a:t>
            </a:fld>
            <a:endParaRPr lang="en-US"/>
          </a:p>
        </p:txBody>
      </p:sp>
    </p:spTree>
    <p:extLst>
      <p:ext uri="{BB962C8B-B14F-4D97-AF65-F5344CB8AC3E}">
        <p14:creationId xmlns:p14="http://schemas.microsoft.com/office/powerpoint/2010/main" val="182879423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err="1"/>
              <a:t>Gio</a:t>
            </a:r>
            <a:endParaRPr lang="en-US"/>
          </a:p>
        </p:txBody>
      </p:sp>
      <p:sp>
        <p:nvSpPr>
          <p:cNvPr id="4" name="Slide Number Placeholder 3"/>
          <p:cNvSpPr>
            <a:spLocks noGrp="1"/>
          </p:cNvSpPr>
          <p:nvPr>
            <p:ph type="sldNum" sz="quarter" idx="10"/>
          </p:nvPr>
        </p:nvSpPr>
        <p:spPr/>
        <p:txBody>
          <a:bodyPr/>
          <a:lstStyle/>
          <a:p>
            <a:pPr>
              <a:defRPr/>
            </a:pPr>
            <a:fld id="{1188C72B-020C-4500-B099-609DA9B90530}" type="slidenum">
              <a:rPr lang="en-US" smtClean="0"/>
              <a:pPr>
                <a:defRPr/>
              </a:pPr>
              <a:t>5</a:t>
            </a:fld>
            <a:endParaRPr lang="en-US"/>
          </a:p>
        </p:txBody>
      </p:sp>
    </p:spTree>
    <p:extLst>
      <p:ext uri="{BB962C8B-B14F-4D97-AF65-F5344CB8AC3E}">
        <p14:creationId xmlns:p14="http://schemas.microsoft.com/office/powerpoint/2010/main" val="325324759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err="1"/>
              <a:t>Gio</a:t>
            </a:r>
            <a:endParaRPr lang="en-US"/>
          </a:p>
        </p:txBody>
      </p:sp>
      <p:sp>
        <p:nvSpPr>
          <p:cNvPr id="4" name="Slide Number Placeholder 3"/>
          <p:cNvSpPr>
            <a:spLocks noGrp="1"/>
          </p:cNvSpPr>
          <p:nvPr>
            <p:ph type="sldNum" sz="quarter" idx="10"/>
          </p:nvPr>
        </p:nvSpPr>
        <p:spPr/>
        <p:txBody>
          <a:bodyPr/>
          <a:lstStyle/>
          <a:p>
            <a:pPr>
              <a:defRPr/>
            </a:pPr>
            <a:fld id="{1188C72B-020C-4500-B099-609DA9B90530}" type="slidenum">
              <a:rPr lang="en-US" smtClean="0"/>
              <a:pPr>
                <a:defRPr/>
              </a:pPr>
              <a:t>6</a:t>
            </a:fld>
            <a:endParaRPr lang="en-US"/>
          </a:p>
        </p:txBody>
      </p:sp>
    </p:spTree>
    <p:extLst>
      <p:ext uri="{BB962C8B-B14F-4D97-AF65-F5344CB8AC3E}">
        <p14:creationId xmlns:p14="http://schemas.microsoft.com/office/powerpoint/2010/main" val="307159748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err="1"/>
              <a:t>Gio</a:t>
            </a:r>
            <a:endParaRPr lang="en-US"/>
          </a:p>
        </p:txBody>
      </p:sp>
      <p:sp>
        <p:nvSpPr>
          <p:cNvPr id="4" name="Slide Number Placeholder 3"/>
          <p:cNvSpPr>
            <a:spLocks noGrp="1"/>
          </p:cNvSpPr>
          <p:nvPr>
            <p:ph type="sldNum" sz="quarter" idx="10"/>
          </p:nvPr>
        </p:nvSpPr>
        <p:spPr/>
        <p:txBody>
          <a:bodyPr/>
          <a:lstStyle/>
          <a:p>
            <a:pPr>
              <a:defRPr/>
            </a:pPr>
            <a:fld id="{1188C72B-020C-4500-B099-609DA9B90530}" type="slidenum">
              <a:rPr lang="en-US" smtClean="0"/>
              <a:pPr>
                <a:defRPr/>
              </a:pPr>
              <a:t>7</a:t>
            </a:fld>
            <a:endParaRPr lang="en-US"/>
          </a:p>
        </p:txBody>
      </p:sp>
    </p:spTree>
    <p:extLst>
      <p:ext uri="{BB962C8B-B14F-4D97-AF65-F5344CB8AC3E}">
        <p14:creationId xmlns:p14="http://schemas.microsoft.com/office/powerpoint/2010/main" val="113028709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Meena</a:t>
            </a:r>
          </a:p>
        </p:txBody>
      </p:sp>
      <p:sp>
        <p:nvSpPr>
          <p:cNvPr id="4" name="Slide Number Placeholder 3"/>
          <p:cNvSpPr>
            <a:spLocks noGrp="1"/>
          </p:cNvSpPr>
          <p:nvPr>
            <p:ph type="sldNum" sz="quarter" idx="10"/>
          </p:nvPr>
        </p:nvSpPr>
        <p:spPr/>
        <p:txBody>
          <a:bodyPr/>
          <a:lstStyle/>
          <a:p>
            <a:pPr>
              <a:defRPr/>
            </a:pPr>
            <a:fld id="{1188C72B-020C-4500-B099-609DA9B90530}" type="slidenum">
              <a:rPr lang="en-US" smtClean="0"/>
              <a:pPr>
                <a:defRPr/>
              </a:pPr>
              <a:t>8</a:t>
            </a:fld>
            <a:endParaRPr lang="en-US"/>
          </a:p>
        </p:txBody>
      </p:sp>
    </p:spTree>
    <p:extLst>
      <p:ext uri="{BB962C8B-B14F-4D97-AF65-F5344CB8AC3E}">
        <p14:creationId xmlns:p14="http://schemas.microsoft.com/office/powerpoint/2010/main" val="50275903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Meena</a:t>
            </a:r>
          </a:p>
        </p:txBody>
      </p:sp>
      <p:sp>
        <p:nvSpPr>
          <p:cNvPr id="4" name="Slide Number Placeholder 3"/>
          <p:cNvSpPr>
            <a:spLocks noGrp="1"/>
          </p:cNvSpPr>
          <p:nvPr>
            <p:ph type="sldNum" sz="quarter" idx="10"/>
          </p:nvPr>
        </p:nvSpPr>
        <p:spPr/>
        <p:txBody>
          <a:bodyPr/>
          <a:lstStyle/>
          <a:p>
            <a:pPr>
              <a:defRPr/>
            </a:pPr>
            <a:fld id="{1188C72B-020C-4500-B099-609DA9B90530}" type="slidenum">
              <a:rPr lang="en-US" smtClean="0"/>
              <a:pPr>
                <a:defRPr/>
              </a:pPr>
              <a:t>9</a:t>
            </a:fld>
            <a:endParaRPr lang="en-US"/>
          </a:p>
        </p:txBody>
      </p:sp>
    </p:spTree>
    <p:extLst>
      <p:ext uri="{BB962C8B-B14F-4D97-AF65-F5344CB8AC3E}">
        <p14:creationId xmlns:p14="http://schemas.microsoft.com/office/powerpoint/2010/main" val="90915405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err="1"/>
              <a:t>Gio</a:t>
            </a:r>
            <a:endParaRPr lang="en-US"/>
          </a:p>
        </p:txBody>
      </p:sp>
      <p:sp>
        <p:nvSpPr>
          <p:cNvPr id="4" name="Slide Number Placeholder 3"/>
          <p:cNvSpPr>
            <a:spLocks noGrp="1"/>
          </p:cNvSpPr>
          <p:nvPr>
            <p:ph type="sldNum" sz="quarter" idx="10"/>
          </p:nvPr>
        </p:nvSpPr>
        <p:spPr/>
        <p:txBody>
          <a:bodyPr/>
          <a:lstStyle/>
          <a:p>
            <a:pPr>
              <a:defRPr/>
            </a:pPr>
            <a:fld id="{1188C72B-020C-4500-B099-609DA9B90530}" type="slidenum">
              <a:rPr lang="en-US" smtClean="0"/>
              <a:pPr>
                <a:defRPr/>
              </a:pPr>
              <a:t>11</a:t>
            </a:fld>
            <a:endParaRPr lang="en-US"/>
          </a:p>
        </p:txBody>
      </p:sp>
    </p:spTree>
    <p:extLst>
      <p:ext uri="{BB962C8B-B14F-4D97-AF65-F5344CB8AC3E}">
        <p14:creationId xmlns:p14="http://schemas.microsoft.com/office/powerpoint/2010/main" val="205622091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2"/>
      </p:bgRef>
    </p:bg>
    <p:spTree>
      <p:nvGrpSpPr>
        <p:cNvPr id="1" name=""/>
        <p:cNvGrpSpPr/>
        <p:nvPr/>
      </p:nvGrpSpPr>
      <p:grpSpPr>
        <a:xfrm>
          <a:off x="0" y="0"/>
          <a:ext cx="0" cy="0"/>
          <a:chOff x="0" y="0"/>
          <a:chExt cx="0" cy="0"/>
        </a:xfrm>
      </p:grpSpPr>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8991600" y="3048"/>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25146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ctangle 11"/>
          <p:cNvSpPr>
            <a:spLocks noChangeArrowheads="1"/>
          </p:cNvSpPr>
          <p:nvPr/>
        </p:nvSpPr>
        <p:spPr bwMode="auto">
          <a:xfrm>
            <a:off x="146304" y="6391658"/>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Subtitle 8"/>
          <p:cNvSpPr>
            <a:spLocks noGrp="1"/>
          </p:cNvSpPr>
          <p:nvPr>
            <p:ph type="subTitle" idx="1"/>
          </p:nvPr>
        </p:nvSpPr>
        <p:spPr>
          <a:xfrm>
            <a:off x="1371600" y="2819400"/>
            <a:ext cx="6400800" cy="1752600"/>
          </a:xfrm>
        </p:spPr>
        <p:txBody>
          <a:bodyPr/>
          <a:lstStyle>
            <a:lvl1pPr marL="0" indent="0" algn="ctr">
              <a:buNone/>
              <a:defRPr sz="1600" b="1" cap="all" spc="25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p>
        </p:txBody>
      </p:sp>
      <p:sp>
        <p:nvSpPr>
          <p:cNvPr id="28" name="Date Placeholder 27"/>
          <p:cNvSpPr>
            <a:spLocks noGrp="1"/>
          </p:cNvSpPr>
          <p:nvPr>
            <p:ph type="dt" sz="half" idx="10"/>
          </p:nvPr>
        </p:nvSpPr>
        <p:spPr/>
        <p:txBody>
          <a:bodyPr/>
          <a:lstStyle/>
          <a:p>
            <a:pPr>
              <a:defRPr/>
            </a:pPr>
            <a:endParaRPr lang="en-US"/>
          </a:p>
        </p:txBody>
      </p:sp>
      <p:sp>
        <p:nvSpPr>
          <p:cNvPr id="17" name="Footer Placeholder 16"/>
          <p:cNvSpPr>
            <a:spLocks noGrp="1"/>
          </p:cNvSpPr>
          <p:nvPr>
            <p:ph type="ftr" sz="quarter" idx="11"/>
          </p:nvPr>
        </p:nvSpPr>
        <p:spPr/>
        <p:txBody>
          <a:bodyPr/>
          <a:lstStyle/>
          <a:p>
            <a:pPr>
              <a:defRPr/>
            </a:pPr>
            <a:endParaRPr lang="en-US"/>
          </a:p>
        </p:txBody>
      </p:sp>
      <p:sp>
        <p:nvSpPr>
          <p:cNvPr id="7" name="Straight Connector 6"/>
          <p:cNvSpPr>
            <a:spLocks noChangeShapeType="1"/>
          </p:cNvSpPr>
          <p:nvPr/>
        </p:nvSpPr>
        <p:spPr bwMode="auto">
          <a:xfrm>
            <a:off x="155448" y="2420112"/>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Rectangle 9"/>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3" name="Oval 12"/>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Oval 13"/>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9" name="Slide Number Placeholder 28"/>
          <p:cNvSpPr>
            <a:spLocks noGrp="1"/>
          </p:cNvSpPr>
          <p:nvPr>
            <p:ph type="sldNum" sz="quarter" idx="12"/>
          </p:nvPr>
        </p:nvSpPr>
        <p:spPr>
          <a:xfrm>
            <a:off x="4343400" y="2199452"/>
            <a:ext cx="457200" cy="441325"/>
          </a:xfrm>
        </p:spPr>
        <p:txBody>
          <a:bodyPr/>
          <a:lstStyle>
            <a:lvl1pPr>
              <a:defRPr>
                <a:solidFill>
                  <a:schemeClr val="accent3">
                    <a:shade val="75000"/>
                  </a:schemeClr>
                </a:solidFill>
              </a:defRPr>
            </a:lvl1pPr>
          </a:lstStyle>
          <a:p>
            <a:pPr>
              <a:defRPr/>
            </a:pPr>
            <a:fld id="{AC2B03FB-3A22-40B5-8B23-0BE0E2F7B944}" type="slidenum">
              <a:rPr lang="en-US" smtClean="0"/>
              <a:pPr>
                <a:defRPr/>
              </a:pPr>
              <a:t>‹#›</a:t>
            </a:fld>
            <a:endParaRPr lang="en-US"/>
          </a:p>
        </p:txBody>
      </p:sp>
      <p:sp>
        <p:nvSpPr>
          <p:cNvPr id="8" name="Title 7"/>
          <p:cNvSpPr>
            <a:spLocks noGrp="1"/>
          </p:cNvSpPr>
          <p:nvPr>
            <p:ph type="ctrTitle"/>
          </p:nvPr>
        </p:nvSpPr>
        <p:spPr>
          <a:xfrm>
            <a:off x="685800" y="381000"/>
            <a:ext cx="7772400" cy="1752600"/>
          </a:xfrm>
        </p:spPr>
        <p:txBody>
          <a:bodyPr anchor="b"/>
          <a:lstStyle>
            <a:lvl1pPr>
              <a:defRPr sz="4200">
                <a:solidFill>
                  <a:schemeClr val="accent1"/>
                </a:solidFill>
              </a:defRPr>
            </a:lvl1pPr>
          </a:lstStyle>
          <a:p>
            <a:r>
              <a:rPr kumimoji="0" lang="en-US"/>
              <a:t>Click to edit Master title style</a:t>
            </a:r>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6AAFA88B-87FB-4D94-9F1C-1694C3AC5DCF}" type="slidenum">
              <a:rPr lang="en-US" smtClean="0"/>
              <a:pPr>
                <a:defRPr/>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bg>
      <p:bgRef idx="1001">
        <a:schemeClr val="bg2"/>
      </p:bgRef>
    </p:bg>
    <p:spTree>
      <p:nvGrpSpPr>
        <p:cNvPr id="1" name=""/>
        <p:cNvGrpSpPr/>
        <p:nvPr/>
      </p:nvGrpSpPr>
      <p:grpSpPr>
        <a:xfrm>
          <a:off x="0" y="0"/>
          <a:ext cx="0" cy="0"/>
          <a:chOff x="0" y="0"/>
          <a:chExt cx="0" cy="0"/>
        </a:xfrm>
      </p:grpSpPr>
      <p:sp>
        <p:nvSpPr>
          <p:cNvPr id="7" name="Rectangle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tangle 7"/>
          <p:cNvSpPr>
            <a:spLocks noChangeArrowheads="1"/>
          </p:cNvSpPr>
          <p:nvPr/>
        </p:nvSpPr>
        <p:spPr bwMode="white">
          <a:xfrm>
            <a:off x="7010400" y="0"/>
            <a:ext cx="21336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tangle 8"/>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0" name="Rectangle 9"/>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1" name="Rectangle 10"/>
          <p:cNvSpPr>
            <a:spLocks noChangeArrowheads="1"/>
          </p:cNvSpPr>
          <p:nvPr/>
        </p:nvSpPr>
        <p:spPr bwMode="auto">
          <a:xfrm>
            <a:off x="146304" y="6391658"/>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ctangle 11"/>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3" name="Straight Connector 12"/>
          <p:cNvSpPr>
            <a:spLocks noChangeShapeType="1"/>
          </p:cNvSpPr>
          <p:nvPr/>
        </p:nvSpPr>
        <p:spPr bwMode="auto">
          <a:xfrm rot="5400000">
            <a:off x="4021836" y="3278124"/>
            <a:ext cx="6245352"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4" name="Oval 13"/>
          <p:cNvSpPr/>
          <p:nvPr/>
        </p:nvSpPr>
        <p:spPr>
          <a:xfrm>
            <a:off x="6839712" y="2925763"/>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Oval 14"/>
          <p:cNvSpPr/>
          <p:nvPr/>
        </p:nvSpPr>
        <p:spPr>
          <a:xfrm>
            <a:off x="6934200" y="3020251"/>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Slide Number Placeholder 5"/>
          <p:cNvSpPr>
            <a:spLocks noGrp="1"/>
          </p:cNvSpPr>
          <p:nvPr>
            <p:ph type="sldNum" sz="quarter" idx="12"/>
          </p:nvPr>
        </p:nvSpPr>
        <p:spPr>
          <a:xfrm>
            <a:off x="6915913" y="3009903"/>
            <a:ext cx="457200" cy="441325"/>
          </a:xfrm>
        </p:spPr>
        <p:txBody>
          <a:bodyPr/>
          <a:lstStyle/>
          <a:p>
            <a:pPr>
              <a:defRPr/>
            </a:pPr>
            <a:fld id="{595F6DC3-9B47-4E5E-92B6-693542C192E1}" type="slidenum">
              <a:rPr lang="en-US" smtClean="0"/>
              <a:pPr>
                <a:defRPr/>
              </a:pPr>
              <a:t>‹#›</a:t>
            </a:fld>
            <a:endParaRPr lang="en-US"/>
          </a:p>
        </p:txBody>
      </p:sp>
      <p:sp>
        <p:nvSpPr>
          <p:cNvPr id="3" name="Vertical Text Placeholder 2"/>
          <p:cNvSpPr>
            <a:spLocks noGrp="1"/>
          </p:cNvSpPr>
          <p:nvPr>
            <p:ph type="body" orient="vert" idx="1"/>
          </p:nvPr>
        </p:nvSpPr>
        <p:spPr>
          <a:xfrm>
            <a:off x="304800" y="304800"/>
            <a:ext cx="6553200" cy="5821366"/>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2" name="Vertical Title 1"/>
          <p:cNvSpPr>
            <a:spLocks noGrp="1"/>
          </p:cNvSpPr>
          <p:nvPr>
            <p:ph type="title" orient="vert"/>
          </p:nvPr>
        </p:nvSpPr>
        <p:spPr>
          <a:xfrm>
            <a:off x="7391401" y="304803"/>
            <a:ext cx="1447800" cy="5851525"/>
          </a:xfrm>
        </p:spPr>
        <p:txBody>
          <a:bodyPr vert="eaVert"/>
          <a:lstStyle/>
          <a:p>
            <a:r>
              <a:rPr kumimoji="0" lang="en-US"/>
              <a:t>Click to edit Master title style</a:t>
            </a:r>
          </a:p>
        </p:txBody>
      </p:sp>
    </p:spTree>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3">
                    <a:shade val="75000"/>
                  </a:schemeClr>
                </a:solidFill>
              </a:defRPr>
            </a:lvl1pPr>
          </a:lstStyle>
          <a:p>
            <a:r>
              <a:rPr kumimoji="0" lang="en-US"/>
              <a:t>Click to edit Master title style</a:t>
            </a:r>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a:xfrm>
            <a:off x="4361689" y="1026374"/>
            <a:ext cx="457200" cy="441325"/>
          </a:xfrm>
        </p:spPr>
        <p:txBody>
          <a:bodyPr/>
          <a:lstStyle/>
          <a:p>
            <a:pPr>
              <a:defRPr/>
            </a:pPr>
            <a:fld id="{93C066FE-EF88-4455-A04B-995BAF16C510}" type="slidenum">
              <a:rPr lang="en-US" smtClean="0"/>
              <a:pPr>
                <a:defRPr/>
              </a:pPr>
              <a:t>‹#›</a:t>
            </a:fld>
            <a:endParaRPr lang="en-US"/>
          </a:p>
        </p:txBody>
      </p:sp>
      <p:sp>
        <p:nvSpPr>
          <p:cNvPr id="8" name="Content Placeholder 7"/>
          <p:cNvSpPr>
            <a:spLocks noGrp="1"/>
          </p:cNvSpPr>
          <p:nvPr>
            <p:ph sz="quarter" idx="1"/>
          </p:nvPr>
        </p:nvSpPr>
        <p:spPr>
          <a:xfrm>
            <a:off x="301752" y="1527048"/>
            <a:ext cx="8503920" cy="45720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1"/>
      </p:bgRef>
    </p:bg>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8991600" y="1905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152400" y="2286000"/>
            <a:ext cx="8833104" cy="304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ctangle 11"/>
          <p:cNvSpPr>
            <a:spLocks noChangeArrowheads="1"/>
          </p:cNvSpPr>
          <p:nvPr/>
        </p:nvSpPr>
        <p:spPr bwMode="auto">
          <a:xfrm>
            <a:off x="155448" y="142352"/>
            <a:ext cx="8833104" cy="2139696"/>
          </a:xfrm>
          <a:prstGeom prst="rect">
            <a:avLst/>
          </a:prstGeom>
          <a:solidFill>
            <a:schemeClr val="accent1"/>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3" name="Text Placeholder 2"/>
          <p:cNvSpPr>
            <a:spLocks noGrp="1"/>
          </p:cNvSpPr>
          <p:nvPr>
            <p:ph type="body" idx="1"/>
          </p:nvPr>
        </p:nvSpPr>
        <p:spPr>
          <a:xfrm>
            <a:off x="1368426" y="2743200"/>
            <a:ext cx="6480174" cy="1673225"/>
          </a:xfrm>
        </p:spPr>
        <p:txBody>
          <a:bodyPr anchor="t"/>
          <a:lstStyle>
            <a:lvl1pPr marL="0" indent="0" algn="ctr">
              <a:buNone/>
              <a:defRPr sz="1600" b="1" cap="all" spc="25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a:t>
            </a:r>
          </a:p>
        </p:txBody>
      </p:sp>
      <p:sp>
        <p:nvSpPr>
          <p:cNvPr id="13" name="Rectangle 12"/>
          <p:cNvSpPr>
            <a:spLocks noChangeArrowheads="1"/>
          </p:cNvSpPr>
          <p:nvPr/>
        </p:nvSpPr>
        <p:spPr bwMode="auto">
          <a:xfrm>
            <a:off x="146304" y="6391658"/>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4" name="Rectangle 13"/>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Footer Placeholder 4"/>
          <p:cNvSpPr>
            <a:spLocks noGrp="1"/>
          </p:cNvSpPr>
          <p:nvPr>
            <p:ph type="ftr" sz="quarter" idx="11"/>
          </p:nvPr>
        </p:nvSpPr>
        <p:spPr/>
        <p:txBody>
          <a:bodyPr/>
          <a:lstStyle/>
          <a:p>
            <a:pPr>
              <a:defRPr/>
            </a:pPr>
            <a:endParaRPr lang="en-US"/>
          </a:p>
        </p:txBody>
      </p:sp>
      <p:sp>
        <p:nvSpPr>
          <p:cNvPr id="4" name="Date Placeholder 3"/>
          <p:cNvSpPr>
            <a:spLocks noGrp="1"/>
          </p:cNvSpPr>
          <p:nvPr>
            <p:ph type="dt" sz="half" idx="10"/>
          </p:nvPr>
        </p:nvSpPr>
        <p:spPr/>
        <p:txBody>
          <a:bodyPr/>
          <a:lstStyle/>
          <a:p>
            <a:pPr>
              <a:defRPr/>
            </a:pPr>
            <a:endParaRPr lang="en-US"/>
          </a:p>
        </p:txBody>
      </p:sp>
      <p:sp>
        <p:nvSpPr>
          <p:cNvPr id="8" name="Straight Connector 7"/>
          <p:cNvSpPr>
            <a:spLocks noChangeShapeType="1"/>
          </p:cNvSpPr>
          <p:nvPr/>
        </p:nvSpPr>
        <p:spPr bwMode="auto">
          <a:xfrm>
            <a:off x="152400" y="2438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Oval 9"/>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Oval 10"/>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Slide Number Placeholder 5"/>
          <p:cNvSpPr>
            <a:spLocks noGrp="1"/>
          </p:cNvSpPr>
          <p:nvPr>
            <p:ph type="sldNum" sz="quarter" idx="12"/>
          </p:nvPr>
        </p:nvSpPr>
        <p:spPr>
          <a:xfrm>
            <a:off x="4343400" y="2199452"/>
            <a:ext cx="457200" cy="441325"/>
          </a:xfrm>
        </p:spPr>
        <p:txBody>
          <a:bodyPr/>
          <a:lstStyle>
            <a:lvl1pPr>
              <a:defRPr>
                <a:solidFill>
                  <a:schemeClr val="accent3">
                    <a:shade val="75000"/>
                  </a:schemeClr>
                </a:solidFill>
              </a:defRPr>
            </a:lvl1pPr>
          </a:lstStyle>
          <a:p>
            <a:pPr>
              <a:defRPr/>
            </a:pPr>
            <a:fld id="{1BCBE1A1-2C06-4F18-8524-8E4DE657C28C}" type="slidenum">
              <a:rPr lang="en-US" smtClean="0"/>
              <a:pPr>
                <a:defRPr/>
              </a:pPr>
              <a:t>‹#›</a:t>
            </a:fld>
            <a:endParaRPr lang="en-US"/>
          </a:p>
        </p:txBody>
      </p:sp>
      <p:sp>
        <p:nvSpPr>
          <p:cNvPr id="2" name="Title 1"/>
          <p:cNvSpPr>
            <a:spLocks noGrp="1"/>
          </p:cNvSpPr>
          <p:nvPr>
            <p:ph type="title"/>
          </p:nvPr>
        </p:nvSpPr>
        <p:spPr>
          <a:xfrm>
            <a:off x="722313" y="533400"/>
            <a:ext cx="7772400" cy="1524000"/>
          </a:xfrm>
        </p:spPr>
        <p:txBody>
          <a:bodyPr anchor="b"/>
          <a:lstStyle>
            <a:lvl1pPr algn="ctr">
              <a:buNone/>
              <a:defRPr sz="4200" b="0" cap="none" baseline="0">
                <a:solidFill>
                  <a:srgbClr val="FFFFFF"/>
                </a:solidFill>
              </a:defRPr>
            </a:lvl1pPr>
          </a:lstStyle>
          <a:p>
            <a:r>
              <a:rPr kumimoji="0" lang="en-US"/>
              <a:t>Click to edit Master title style</a:t>
            </a:r>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301752" y="228600"/>
            <a:ext cx="8534400" cy="758952"/>
          </a:xfrm>
        </p:spPr>
        <p:txBody>
          <a:bodyPr/>
          <a:lstStyle/>
          <a:p>
            <a:r>
              <a:rPr kumimoji="0" lang="en-US"/>
              <a:t>Click to edit Master title style</a:t>
            </a:r>
          </a:p>
        </p:txBody>
      </p:sp>
      <p:sp>
        <p:nvSpPr>
          <p:cNvPr id="5" name="Date Placeholder 4"/>
          <p:cNvSpPr>
            <a:spLocks noGrp="1"/>
          </p:cNvSpPr>
          <p:nvPr>
            <p:ph type="dt" sz="half" idx="10"/>
          </p:nvPr>
        </p:nvSpPr>
        <p:spPr>
          <a:xfrm>
            <a:off x="5791200" y="6409944"/>
            <a:ext cx="3044952" cy="365760"/>
          </a:xfrm>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4829EDC3-E536-4A2C-A6D9-C1D9EE0C64CB}" type="slidenum">
              <a:rPr lang="en-US" smtClean="0"/>
              <a:pPr>
                <a:defRPr/>
              </a:pPr>
              <a:t>‹#›</a:t>
            </a:fld>
            <a:endParaRPr lang="en-US"/>
          </a:p>
        </p:txBody>
      </p:sp>
      <p:sp>
        <p:nvSpPr>
          <p:cNvPr id="8" name="Straight Connector 7"/>
          <p:cNvSpPr>
            <a:spLocks noChangeShapeType="1"/>
          </p:cNvSpPr>
          <p:nvPr/>
        </p:nvSpPr>
        <p:spPr bwMode="auto">
          <a:xfrm flipV="1">
            <a:off x="4563081" y="1575654"/>
            <a:ext cx="8921" cy="4819557"/>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Content Placeholder 9"/>
          <p:cNvSpPr>
            <a:spLocks noGrp="1"/>
          </p:cNvSpPr>
          <p:nvPr>
            <p:ph sz="half" idx="1"/>
          </p:nvPr>
        </p:nvSpPr>
        <p:spPr>
          <a:xfrm>
            <a:off x="301752" y="1371600"/>
            <a:ext cx="4038600" cy="4681728"/>
          </a:xfrm>
        </p:spPr>
        <p:txBody>
          <a:bodyPr/>
          <a:lstStyle>
            <a:lvl1pPr>
              <a:defRPr sz="2500"/>
            </a:lvl1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2" name="Content Placeholder 11"/>
          <p:cNvSpPr>
            <a:spLocks noGrp="1"/>
          </p:cNvSpPr>
          <p:nvPr>
            <p:ph sz="half" idx="2"/>
          </p:nvPr>
        </p:nvSpPr>
        <p:spPr>
          <a:xfrm>
            <a:off x="4800600" y="1371600"/>
            <a:ext cx="4038600" cy="4681728"/>
          </a:xfrm>
        </p:spPr>
        <p:txBody>
          <a:bodyPr/>
          <a:lstStyle>
            <a:lvl1pPr>
              <a:defRPr sz="2500"/>
            </a:lvl1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1">
        <a:schemeClr val="bg2"/>
      </p:bgRef>
    </p:bg>
    <p:spTree>
      <p:nvGrpSpPr>
        <p:cNvPr id="1" name=""/>
        <p:cNvGrpSpPr/>
        <p:nvPr/>
      </p:nvGrpSpPr>
      <p:grpSpPr>
        <a:xfrm>
          <a:off x="0" y="0"/>
          <a:ext cx="0" cy="0"/>
          <a:chOff x="0" y="0"/>
          <a:chExt cx="0" cy="0"/>
        </a:xfrm>
      </p:grpSpPr>
      <p:sp>
        <p:nvSpPr>
          <p:cNvPr id="10" name="Straight Connector 9"/>
          <p:cNvSpPr>
            <a:spLocks noChangeShapeType="1"/>
          </p:cNvSpPr>
          <p:nvPr/>
        </p:nvSpPr>
        <p:spPr bwMode="auto">
          <a:xfrm flipV="1">
            <a:off x="4572000" y="2200275"/>
            <a:ext cx="0" cy="4187952"/>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20" name="Rectangle 19"/>
          <p:cNvSpPr>
            <a:spLocks noChangeArrowheads="1"/>
          </p:cNvSpPr>
          <p:nvPr/>
        </p:nvSpPr>
        <p:spPr bwMode="white">
          <a:xfrm>
            <a:off x="0" y="0"/>
            <a:ext cx="9144000" cy="1447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21" name="Rectangle 20"/>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22" name="Rectangle 21"/>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1" name="Rectangle 10"/>
          <p:cNvSpPr/>
          <p:nvPr/>
        </p:nvSpPr>
        <p:spPr>
          <a:xfrm>
            <a:off x="152400" y="1371600"/>
            <a:ext cx="8833104" cy="914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Rectangle 12"/>
          <p:cNvSpPr>
            <a:spLocks noChangeArrowheads="1"/>
          </p:cNvSpPr>
          <p:nvPr/>
        </p:nvSpPr>
        <p:spPr bwMode="auto">
          <a:xfrm>
            <a:off x="145923" y="6391656"/>
            <a:ext cx="8833104" cy="310896"/>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3" name="Text Placeholder 2"/>
          <p:cNvSpPr>
            <a:spLocks noGrp="1"/>
          </p:cNvSpPr>
          <p:nvPr>
            <p:ph type="body" idx="1"/>
          </p:nvPr>
        </p:nvSpPr>
        <p:spPr>
          <a:xfrm>
            <a:off x="301752" y="1524000"/>
            <a:ext cx="4040188" cy="732974"/>
          </a:xfrm>
          <a:noFill/>
          <a:ln w="15875" cap="rnd" cmpd="sng" algn="ctr">
            <a:noFill/>
            <a:prstDash val="solid"/>
          </a:ln>
        </p:spPr>
        <p:style>
          <a:lnRef idx="3">
            <a:schemeClr val="lt1"/>
          </a:lnRef>
          <a:fillRef idx="1">
            <a:schemeClr val="accent1"/>
          </a:fillRef>
          <a:effectRef idx="1">
            <a:schemeClr val="accent1"/>
          </a:effectRef>
          <a:fontRef idx="minor">
            <a:schemeClr val="lt1"/>
          </a:fontRef>
        </p:style>
        <p:txBody>
          <a:bodyPr anchor="ctr">
            <a:noAutofit/>
          </a:bodyPr>
          <a:lstStyle>
            <a:lvl1pPr marL="0" indent="0">
              <a:buNone/>
              <a:defRPr lang="en-US" sz="2200" b="1" dirty="0" smtClean="0">
                <a:solidFill>
                  <a:srgbClr val="FFFFFF"/>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4791331" y="1524000"/>
            <a:ext cx="4041775" cy="731520"/>
          </a:xfrm>
          <a:noFill/>
          <a:ln w="15875" cap="rnd" cmpd="sng" algn="ctr">
            <a:noFill/>
            <a:prstDash val="solid"/>
          </a:ln>
        </p:spPr>
        <p:style>
          <a:lnRef idx="3">
            <a:schemeClr val="lt1"/>
          </a:lnRef>
          <a:fillRef idx="1">
            <a:schemeClr val="accent2"/>
          </a:fillRef>
          <a:effectRef idx="1">
            <a:schemeClr val="accent2"/>
          </a:effectRef>
          <a:fontRef idx="minor">
            <a:schemeClr val="lt1"/>
          </a:fontRef>
        </p:style>
        <p:txBody>
          <a:bodyPr anchor="ctr">
            <a:noAutofit/>
          </a:bodyPr>
          <a:lstStyle>
            <a:lvl1pPr marL="0" indent="0">
              <a:buNone/>
              <a:defRPr sz="2200" b="1"/>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7" name="Date Placeholder 6"/>
          <p:cNvSpPr>
            <a:spLocks noGrp="1"/>
          </p:cNvSpPr>
          <p:nvPr>
            <p:ph type="dt" sz="half" idx="10"/>
          </p:nvPr>
        </p:nvSpPr>
        <p:spPr/>
        <p:txBody>
          <a:bodyPr/>
          <a:lstStyle/>
          <a:p>
            <a:pPr>
              <a:defRPr/>
            </a:pPr>
            <a:endParaRPr lang="en-US"/>
          </a:p>
        </p:txBody>
      </p:sp>
      <p:sp>
        <p:nvSpPr>
          <p:cNvPr id="8" name="Footer Placeholder 7"/>
          <p:cNvSpPr>
            <a:spLocks noGrp="1"/>
          </p:cNvSpPr>
          <p:nvPr>
            <p:ph type="ftr" sz="quarter" idx="11"/>
          </p:nvPr>
        </p:nvSpPr>
        <p:spPr>
          <a:xfrm>
            <a:off x="304800" y="6409944"/>
            <a:ext cx="3581400" cy="365760"/>
          </a:xfrm>
        </p:spPr>
        <p:txBody>
          <a:bodyPr/>
          <a:lstStyle/>
          <a:p>
            <a:pPr>
              <a:defRPr/>
            </a:pPr>
            <a:endParaRPr lang="en-US"/>
          </a:p>
        </p:txBody>
      </p:sp>
      <p:sp>
        <p:nvSpPr>
          <p:cNvPr id="15" name="Straight Connector 14"/>
          <p:cNvSpPr>
            <a:spLocks noChangeShapeType="1"/>
          </p:cNvSpPr>
          <p:nvPr/>
        </p:nvSpPr>
        <p:spPr bwMode="auto">
          <a:xfrm>
            <a:off x="152400" y="128016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24" name="Content Placeholder 23"/>
          <p:cNvSpPr>
            <a:spLocks noGrp="1"/>
          </p:cNvSpPr>
          <p:nvPr>
            <p:ph sz="quarter" idx="2"/>
          </p:nvPr>
        </p:nvSpPr>
        <p:spPr>
          <a:xfrm>
            <a:off x="301752" y="2471383"/>
            <a:ext cx="4041648" cy="3818404"/>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26" name="Content Placeholder 25"/>
          <p:cNvSpPr>
            <a:spLocks noGrp="1"/>
          </p:cNvSpPr>
          <p:nvPr>
            <p:ph sz="quarter" idx="4"/>
          </p:nvPr>
        </p:nvSpPr>
        <p:spPr>
          <a:xfrm>
            <a:off x="4800600" y="2471383"/>
            <a:ext cx="4038600" cy="3822192"/>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25" name="Oval 24"/>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7" name="Oval 26"/>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Slide Number Placeholder 8"/>
          <p:cNvSpPr>
            <a:spLocks noGrp="1"/>
          </p:cNvSpPr>
          <p:nvPr>
            <p:ph type="sldNum" sz="quarter" idx="12"/>
          </p:nvPr>
        </p:nvSpPr>
        <p:spPr>
          <a:xfrm>
            <a:off x="4343400" y="1042418"/>
            <a:ext cx="457200" cy="441325"/>
          </a:xfrm>
        </p:spPr>
        <p:txBody>
          <a:bodyPr/>
          <a:lstStyle>
            <a:lvl1pPr algn="ctr">
              <a:defRPr/>
            </a:lvl1pPr>
          </a:lstStyle>
          <a:p>
            <a:pPr>
              <a:defRPr/>
            </a:pPr>
            <a:fld id="{E1FDF23D-7DB8-46FE-AE98-D42E9D55D5B6}" type="slidenum">
              <a:rPr lang="en-US" smtClean="0"/>
              <a:pPr>
                <a:defRPr/>
              </a:pPr>
              <a:t>‹#›</a:t>
            </a:fld>
            <a:endParaRPr lang="en-US"/>
          </a:p>
        </p:txBody>
      </p:sp>
      <p:sp>
        <p:nvSpPr>
          <p:cNvPr id="23" name="Title 22"/>
          <p:cNvSpPr>
            <a:spLocks noGrp="1"/>
          </p:cNvSpPr>
          <p:nvPr>
            <p:ph type="title"/>
          </p:nvPr>
        </p:nvSpPr>
        <p:spPr/>
        <p:txBody>
          <a:bodyPr rtlCol="0" anchor="b" anchorCtr="0"/>
          <a:lstStyle/>
          <a:p>
            <a:r>
              <a:rPr kumimoji="0" lang="en-US"/>
              <a:t>Click to edit Master title style</a:t>
            </a:r>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Date Placeholder 2"/>
          <p:cNvSpPr>
            <a:spLocks noGrp="1"/>
          </p:cNvSpPr>
          <p:nvPr>
            <p:ph type="dt" sz="half" idx="10"/>
          </p:nvPr>
        </p:nvSpPr>
        <p:spPr/>
        <p:txBody>
          <a:bodyPr/>
          <a:lstStyle/>
          <a:p>
            <a:pPr>
              <a:defRPr/>
            </a:pPr>
            <a:endParaRPr lang="en-US"/>
          </a:p>
        </p:txBody>
      </p:sp>
      <p:sp>
        <p:nvSpPr>
          <p:cNvPr id="4" name="Footer Placeholder 3"/>
          <p:cNvSpPr>
            <a:spLocks noGrp="1"/>
          </p:cNvSpPr>
          <p:nvPr>
            <p:ph type="ftr" sz="quarter" idx="11"/>
          </p:nvPr>
        </p:nvSpPr>
        <p:spPr/>
        <p:txBody>
          <a:bodyPr/>
          <a:lstStyle/>
          <a:p>
            <a:pPr>
              <a:defRPr/>
            </a:pPr>
            <a:endParaRPr lang="en-US"/>
          </a:p>
        </p:txBody>
      </p:sp>
      <p:sp>
        <p:nvSpPr>
          <p:cNvPr id="5" name="Slide Number Placeholder 4"/>
          <p:cNvSpPr>
            <a:spLocks noGrp="1"/>
          </p:cNvSpPr>
          <p:nvPr>
            <p:ph type="sldNum" sz="quarter" idx="12"/>
          </p:nvPr>
        </p:nvSpPr>
        <p:spPr>
          <a:xfrm>
            <a:off x="4343400" y="1036022"/>
            <a:ext cx="457200" cy="441325"/>
          </a:xfrm>
        </p:spPr>
        <p:txBody>
          <a:bodyPr/>
          <a:lstStyle/>
          <a:p>
            <a:pPr>
              <a:defRPr/>
            </a:pPr>
            <a:fld id="{E840F99F-317F-4505-83E1-4EF99089F64D}" type="slidenum">
              <a:rPr lang="en-US" smtClean="0"/>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7" name="Rectangle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tangle 7"/>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0" name="Rectangle 9"/>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tangle 8"/>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Rectangle 4"/>
          <p:cNvSpPr>
            <a:spLocks noChangeArrowheads="1"/>
          </p:cNvSpPr>
          <p:nvPr/>
        </p:nvSpPr>
        <p:spPr bwMode="auto">
          <a:xfrm>
            <a:off x="146304" y="6391658"/>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6" name="Rectangle 5"/>
          <p:cNvSpPr>
            <a:spLocks noChangeArrowheads="1"/>
          </p:cNvSpPr>
          <p:nvPr/>
        </p:nvSpPr>
        <p:spPr bwMode="auto">
          <a:xfrm>
            <a:off x="152400" y="158496"/>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2" name="Date Placeholder 1"/>
          <p:cNvSpPr>
            <a:spLocks noGrp="1"/>
          </p:cNvSpPr>
          <p:nvPr>
            <p:ph type="dt" sz="half" idx="10"/>
          </p:nvPr>
        </p:nvSpPr>
        <p:spPr/>
        <p:txBody>
          <a:bodyPr/>
          <a:lstStyle/>
          <a:p>
            <a:pPr>
              <a:defRPr/>
            </a:pPr>
            <a:endParaRPr lang="en-US"/>
          </a:p>
        </p:txBody>
      </p:sp>
      <p:sp>
        <p:nvSpPr>
          <p:cNvPr id="3" name="Footer Placeholder 2"/>
          <p:cNvSpPr>
            <a:spLocks noGrp="1"/>
          </p:cNvSpPr>
          <p:nvPr>
            <p:ph type="ftr" sz="quarter" idx="11"/>
          </p:nvPr>
        </p:nvSpPr>
        <p:spPr/>
        <p:txBody>
          <a:bodyPr/>
          <a:lstStyle/>
          <a:p>
            <a:pPr>
              <a:defRPr/>
            </a:pPr>
            <a:endParaRPr lang="en-US"/>
          </a:p>
        </p:txBody>
      </p:sp>
      <p:sp>
        <p:nvSpPr>
          <p:cNvPr id="4" name="Slide Number Placeholder 3"/>
          <p:cNvSpPr>
            <a:spLocks noGrp="1"/>
          </p:cNvSpPr>
          <p:nvPr>
            <p:ph type="sldNum" sz="quarter" idx="12"/>
          </p:nvPr>
        </p:nvSpPr>
        <p:spPr>
          <a:xfrm>
            <a:off x="4267200" y="6324600"/>
            <a:ext cx="609600" cy="441324"/>
          </a:xfrm>
        </p:spPr>
        <p:txBody>
          <a:bodyPr/>
          <a:lstStyle>
            <a:lvl1pPr>
              <a:defRPr>
                <a:solidFill>
                  <a:srgbClr val="FFFFFF"/>
                </a:solidFill>
              </a:defRPr>
            </a:lvl1pPr>
          </a:lstStyle>
          <a:p>
            <a:pPr>
              <a:defRPr/>
            </a:pPr>
            <a:fld id="{36102BD8-6B39-4849-B1A2-39B87DE2A2AF}" type="slidenum">
              <a:rPr lang="en-US" smtClean="0"/>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1">
        <a:schemeClr val="bg1"/>
      </p:bgRef>
    </p:bg>
    <p:spTree>
      <p:nvGrpSpPr>
        <p:cNvPr id="1" name=""/>
        <p:cNvGrpSpPr/>
        <p:nvPr/>
      </p:nvGrpSpPr>
      <p:grpSpPr>
        <a:xfrm>
          <a:off x="0" y="0"/>
          <a:ext cx="0" cy="0"/>
          <a:chOff x="0" y="0"/>
          <a:chExt cx="0" cy="0"/>
        </a:xfrm>
      </p:grpSpPr>
      <p:sp>
        <p:nvSpPr>
          <p:cNvPr id="19" name="Rectangle 18"/>
          <p:cNvSpPr>
            <a:spLocks noChangeArrowheads="1"/>
          </p:cNvSpPr>
          <p:nvPr/>
        </p:nvSpPr>
        <p:spPr bwMode="auto">
          <a:xfrm>
            <a:off x="152400" y="152400"/>
            <a:ext cx="8833104" cy="304800"/>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118872"/>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7" name="Rectangle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3" name="Rectangle 12"/>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381000" y="914400"/>
            <a:ext cx="2362200" cy="990600"/>
          </a:xfrm>
        </p:spPr>
        <p:txBody>
          <a:bodyPr anchor="b">
            <a:noAutofit/>
          </a:bodyPr>
          <a:lstStyle>
            <a:lvl1pPr algn="l">
              <a:buNone/>
              <a:defRPr sz="2200" b="1">
                <a:solidFill>
                  <a:srgbClr val="FFFFFF"/>
                </a:solidFill>
              </a:defRPr>
            </a:lvl1pPr>
          </a:lstStyle>
          <a:p>
            <a:r>
              <a:rPr kumimoji="0" lang="en-US"/>
              <a:t>Click to edit Master title style</a:t>
            </a:r>
          </a:p>
        </p:txBody>
      </p:sp>
      <p:sp>
        <p:nvSpPr>
          <p:cNvPr id="3" name="Text Placeholder 2"/>
          <p:cNvSpPr>
            <a:spLocks noGrp="1"/>
          </p:cNvSpPr>
          <p:nvPr>
            <p:ph type="body" idx="2"/>
          </p:nvPr>
        </p:nvSpPr>
        <p:spPr>
          <a:xfrm>
            <a:off x="381000" y="1981202"/>
            <a:ext cx="2362200" cy="4144963"/>
          </a:xfrm>
        </p:spPr>
        <p:txBody>
          <a:bodyPr/>
          <a:lstStyle>
            <a:lvl1pPr marL="0" indent="0">
              <a:spcAft>
                <a:spcPts val="1000"/>
              </a:spcAft>
              <a:buNone/>
              <a:defRPr sz="1600">
                <a:solidFill>
                  <a:srgbClr val="FFFFFF"/>
                </a:solidFill>
              </a:defRPr>
            </a:lvl1pPr>
            <a:lvl2pPr>
              <a:buNone/>
              <a:defRPr sz="1200"/>
            </a:lvl2pPr>
            <a:lvl3pPr>
              <a:buNone/>
              <a:defRPr sz="1000"/>
            </a:lvl3pPr>
            <a:lvl4pPr>
              <a:buNone/>
              <a:defRPr sz="900"/>
            </a:lvl4pPr>
            <a:lvl5pPr>
              <a:buNone/>
              <a:defRPr sz="900"/>
            </a:lvl5pPr>
          </a:lstStyle>
          <a:p>
            <a:pPr lvl="0" eaLnBrk="1" latinLnBrk="0" hangingPunct="1"/>
            <a:r>
              <a:rPr kumimoji="0" lang="en-US"/>
              <a:t>Click to edit Master text styles</a:t>
            </a:r>
          </a:p>
        </p:txBody>
      </p:sp>
      <p:sp>
        <p:nvSpPr>
          <p:cNvPr id="8" name="Rectangle 7"/>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Straight Connector 8"/>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20" name="Content Placeholder 19"/>
          <p:cNvSpPr>
            <a:spLocks noGrp="1"/>
          </p:cNvSpPr>
          <p:nvPr>
            <p:ph sz="quarter" idx="1"/>
          </p:nvPr>
        </p:nvSpPr>
        <p:spPr>
          <a:xfrm>
            <a:off x="3124200" y="685800"/>
            <a:ext cx="5638800" cy="54102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0" name="Oval 9"/>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Oval 10"/>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Slide Number Placeholder 6"/>
          <p:cNvSpPr>
            <a:spLocks noGrp="1"/>
          </p:cNvSpPr>
          <p:nvPr>
            <p:ph type="sldNum" sz="quarter" idx="12"/>
          </p:nvPr>
        </p:nvSpPr>
        <p:spPr>
          <a:xfrm>
            <a:off x="1371600" y="312740"/>
            <a:ext cx="457200" cy="441325"/>
          </a:xfrm>
        </p:spPr>
        <p:txBody>
          <a:bodyPr/>
          <a:lstStyle>
            <a:lvl1pPr>
              <a:defRPr>
                <a:solidFill>
                  <a:schemeClr val="accent3">
                    <a:shade val="75000"/>
                  </a:schemeClr>
                </a:solidFill>
              </a:defRPr>
            </a:lvl1pPr>
          </a:lstStyle>
          <a:p>
            <a:pPr>
              <a:defRPr/>
            </a:pPr>
            <a:fld id="{F4126919-1DD0-43CA-8290-52DC3D5BA2B3}" type="slidenum">
              <a:rPr lang="en-US" smtClean="0"/>
              <a:pPr>
                <a:defRPr/>
              </a:pPr>
              <a:t>‹#›</a:t>
            </a:fld>
            <a:endParaRPr lang="en-US"/>
          </a:p>
        </p:txBody>
      </p:sp>
      <p:sp>
        <p:nvSpPr>
          <p:cNvPr id="21" name="Rectangle 20"/>
          <p:cNvSpPr>
            <a:spLocks noChangeArrowheads="1"/>
          </p:cNvSpPr>
          <p:nvPr/>
        </p:nvSpPr>
        <p:spPr bwMode="auto">
          <a:xfrm>
            <a:off x="149352" y="6388387"/>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a:xfrm>
            <a:off x="301752" y="6410848"/>
            <a:ext cx="3383280" cy="365760"/>
          </a:xfrm>
        </p:spPr>
        <p:txBody>
          <a:bodyPr/>
          <a:lstStyle/>
          <a:p>
            <a:pPr>
              <a:defRPr/>
            </a:pPr>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1" name="Straight Connector 20"/>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7" name="Rectangle 16"/>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20" name="Rectangle 19"/>
          <p:cNvSpPr>
            <a:spLocks noChangeArrowheads="1"/>
          </p:cNvSpPr>
          <p:nvPr/>
        </p:nvSpPr>
        <p:spPr bwMode="auto">
          <a:xfrm>
            <a:off x="152400" y="152400"/>
            <a:ext cx="8833104" cy="301752"/>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tangle 7"/>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Rectangle 14"/>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Oval 11"/>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Oval 12"/>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Slide Number Placeholder 6"/>
          <p:cNvSpPr>
            <a:spLocks noGrp="1"/>
          </p:cNvSpPr>
          <p:nvPr>
            <p:ph type="sldNum" sz="quarter" idx="12"/>
          </p:nvPr>
        </p:nvSpPr>
        <p:spPr>
          <a:xfrm>
            <a:off x="1371600" y="312740"/>
            <a:ext cx="457200" cy="441325"/>
          </a:xfrm>
        </p:spPr>
        <p:txBody>
          <a:bodyPr/>
          <a:lstStyle/>
          <a:p>
            <a:pPr>
              <a:defRPr/>
            </a:pPr>
            <a:fld id="{3220EAC6-C62F-4A3F-B405-BB5AC099BD2D}" type="slidenum">
              <a:rPr lang="en-US" smtClean="0"/>
              <a:pPr>
                <a:defRPr/>
              </a:pPr>
              <a:t>‹#›</a:t>
            </a:fld>
            <a:endParaRPr lang="en-US"/>
          </a:p>
        </p:txBody>
      </p:sp>
      <p:sp>
        <p:nvSpPr>
          <p:cNvPr id="2" name="Title 1"/>
          <p:cNvSpPr>
            <a:spLocks noGrp="1"/>
          </p:cNvSpPr>
          <p:nvPr>
            <p:ph type="title"/>
          </p:nvPr>
        </p:nvSpPr>
        <p:spPr>
          <a:xfrm>
            <a:off x="3000375" y="5029200"/>
            <a:ext cx="5867400" cy="1219200"/>
          </a:xfrm>
        </p:spPr>
        <p:txBody>
          <a:bodyPr anchor="t">
            <a:noAutofit/>
          </a:bodyPr>
          <a:lstStyle>
            <a:lvl1pPr algn="l">
              <a:buNone/>
              <a:defRPr sz="2400" b="1">
                <a:solidFill>
                  <a:schemeClr val="tx2"/>
                </a:solidFill>
              </a:defRPr>
            </a:lvl1pPr>
          </a:lstStyle>
          <a:p>
            <a:r>
              <a:rPr kumimoji="0" lang="en-US"/>
              <a:t>Click to edit Master title style</a:t>
            </a:r>
          </a:p>
        </p:txBody>
      </p:sp>
      <p:sp>
        <p:nvSpPr>
          <p:cNvPr id="3" name="Picture Placeholder 2"/>
          <p:cNvSpPr>
            <a:spLocks noGrp="1"/>
          </p:cNvSpPr>
          <p:nvPr>
            <p:ph type="pic" idx="1"/>
          </p:nvPr>
        </p:nvSpPr>
        <p:spPr>
          <a:xfrm>
            <a:off x="3000375" y="609600"/>
            <a:ext cx="5867400" cy="4267200"/>
          </a:xfrm>
        </p:spPr>
        <p:txBody>
          <a:bodyPr/>
          <a:lstStyle>
            <a:lvl1pPr marL="0" indent="0">
              <a:buNone/>
              <a:defRPr sz="3200"/>
            </a:lvl1pPr>
          </a:lstStyle>
          <a:p>
            <a:r>
              <a:rPr kumimoji="0" lang="en-US"/>
              <a:t>Click icon to add picture</a:t>
            </a:r>
          </a:p>
        </p:txBody>
      </p:sp>
      <p:sp>
        <p:nvSpPr>
          <p:cNvPr id="4" name="Text Placeholder 3"/>
          <p:cNvSpPr>
            <a:spLocks noGrp="1"/>
          </p:cNvSpPr>
          <p:nvPr>
            <p:ph type="body" sz="half" idx="2"/>
          </p:nvPr>
        </p:nvSpPr>
        <p:spPr>
          <a:xfrm>
            <a:off x="381000" y="990600"/>
            <a:ext cx="2438400" cy="5257800"/>
          </a:xfrm>
        </p:spPr>
        <p:txBody>
          <a:bodyPr/>
          <a:lstStyle>
            <a:lvl1pPr marL="0" indent="0">
              <a:spcAft>
                <a:spcPts val="1000"/>
              </a:spcAft>
              <a:buFontTx/>
              <a:buNone/>
              <a:defRPr sz="1600">
                <a:solidFill>
                  <a:srgbClr val="FFFFFF"/>
                </a:solidFill>
              </a:defRPr>
            </a:lvl1pPr>
            <a:lvl2pPr>
              <a:defRPr sz="1200"/>
            </a:lvl2pPr>
            <a:lvl3pPr>
              <a:defRPr sz="1000"/>
            </a:lvl3pPr>
            <a:lvl4pPr>
              <a:defRPr sz="900"/>
            </a:lvl4pPr>
            <a:lvl5pPr>
              <a:defRPr sz="900"/>
            </a:lvl5pPr>
          </a:lstStyle>
          <a:p>
            <a:pPr lvl="0" eaLnBrk="1" latinLnBrk="0" hangingPunct="1"/>
            <a:r>
              <a:rPr kumimoji="0" lang="en-US"/>
              <a:t>Click to edit Master text styles</a:t>
            </a:r>
          </a:p>
        </p:txBody>
      </p:sp>
      <p:sp>
        <p:nvSpPr>
          <p:cNvPr id="22" name="Rectangle 21"/>
          <p:cNvSpPr>
            <a:spLocks noChangeArrowheads="1"/>
          </p:cNvSpPr>
          <p:nvPr/>
        </p:nvSpPr>
        <p:spPr bwMode="auto">
          <a:xfrm>
            <a:off x="149352" y="6388387"/>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Date Placeholder 4"/>
          <p:cNvSpPr>
            <a:spLocks noGrp="1"/>
          </p:cNvSpPr>
          <p:nvPr>
            <p:ph type="dt" sz="half" idx="10"/>
          </p:nvPr>
        </p:nvSpPr>
        <p:spPr>
          <a:xfrm>
            <a:off x="5788152" y="6404984"/>
            <a:ext cx="3044952" cy="365760"/>
          </a:xfrm>
        </p:spPr>
        <p:txBody>
          <a:bodyPr/>
          <a:lstStyle/>
          <a:p>
            <a:pPr>
              <a:defRPr/>
            </a:pPr>
            <a:endParaRPr lang="en-US"/>
          </a:p>
        </p:txBody>
      </p:sp>
      <p:sp>
        <p:nvSpPr>
          <p:cNvPr id="6" name="Footer Placeholder 5"/>
          <p:cNvSpPr>
            <a:spLocks noGrp="1"/>
          </p:cNvSpPr>
          <p:nvPr>
            <p:ph type="ftr" sz="quarter" idx="11"/>
          </p:nvPr>
        </p:nvSpPr>
        <p:spPr>
          <a:xfrm>
            <a:off x="301752" y="6410848"/>
            <a:ext cx="3584448" cy="365760"/>
          </a:xfrm>
        </p:spPr>
        <p:txBody>
          <a:bodyPr/>
          <a:lstStyle/>
          <a:p>
            <a:pPr>
              <a:defRPr/>
            </a:pPr>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2"/>
            <a:ext cx="9144000" cy="1393371"/>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tangle 8"/>
          <p:cNvSpPr>
            <a:spLocks noChangeArrowheads="1"/>
          </p:cNvSpPr>
          <p:nvPr/>
        </p:nvSpPr>
        <p:spPr bwMode="auto">
          <a:xfrm>
            <a:off x="149352" y="6388387"/>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4" name="Date Placeholder 13"/>
          <p:cNvSpPr>
            <a:spLocks noGrp="1"/>
          </p:cNvSpPr>
          <p:nvPr>
            <p:ph type="dt" sz="half" idx="2"/>
          </p:nvPr>
        </p:nvSpPr>
        <p:spPr>
          <a:xfrm>
            <a:off x="5791200" y="6404984"/>
            <a:ext cx="3044952" cy="365760"/>
          </a:xfrm>
          <a:prstGeom prst="rect">
            <a:avLst/>
          </a:prstGeom>
        </p:spPr>
        <p:txBody>
          <a:bodyPr vert="horz"/>
          <a:lstStyle>
            <a:lvl1pPr algn="r" eaLnBrk="1" latinLnBrk="0" hangingPunct="1">
              <a:defRPr kumimoji="0" sz="1400">
                <a:solidFill>
                  <a:srgbClr val="FFFFFF"/>
                </a:solidFill>
              </a:defRPr>
            </a:lvl1pPr>
          </a:lstStyle>
          <a:p>
            <a:pPr>
              <a:defRPr/>
            </a:pPr>
            <a:endParaRPr lang="en-US"/>
          </a:p>
        </p:txBody>
      </p:sp>
      <p:sp>
        <p:nvSpPr>
          <p:cNvPr id="3" name="Footer Placeholder 2"/>
          <p:cNvSpPr>
            <a:spLocks noGrp="1"/>
          </p:cNvSpPr>
          <p:nvPr>
            <p:ph type="ftr" sz="quarter" idx="3"/>
          </p:nvPr>
        </p:nvSpPr>
        <p:spPr>
          <a:xfrm>
            <a:off x="304800" y="6410848"/>
            <a:ext cx="3581400" cy="365760"/>
          </a:xfrm>
          <a:prstGeom prst="rect">
            <a:avLst/>
          </a:prstGeom>
        </p:spPr>
        <p:txBody>
          <a:bodyPr vert="horz"/>
          <a:lstStyle>
            <a:lvl1pPr algn="l" eaLnBrk="1" latinLnBrk="0" hangingPunct="1">
              <a:defRPr kumimoji="0" sz="1200">
                <a:solidFill>
                  <a:srgbClr val="FFFFFF"/>
                </a:solidFill>
              </a:defRPr>
            </a:lvl1pPr>
          </a:lstStyle>
          <a:p>
            <a:pPr>
              <a:defRPr/>
            </a:pPr>
            <a:endParaRPr lang="en-US"/>
          </a:p>
        </p:txBody>
      </p:sp>
      <p:sp>
        <p:nvSpPr>
          <p:cNvPr id="8" name="Rectangle 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0" name="Straight Connector 9"/>
          <p:cNvSpPr>
            <a:spLocks noChangeShapeType="1"/>
          </p:cNvSpPr>
          <p:nvPr/>
        </p:nvSpPr>
        <p:spPr bwMode="auto">
          <a:xfrm>
            <a:off x="152400" y="1276743"/>
            <a:ext cx="8833104"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2" name="Oval 11"/>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Oval 14"/>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3" name="Slide Number Placeholder 22"/>
          <p:cNvSpPr>
            <a:spLocks noGrp="1"/>
          </p:cNvSpPr>
          <p:nvPr>
            <p:ph type="sldNum" sz="quarter" idx="4"/>
          </p:nvPr>
        </p:nvSpPr>
        <p:spPr>
          <a:xfrm>
            <a:off x="4343400" y="1040176"/>
            <a:ext cx="457200" cy="441325"/>
          </a:xfrm>
          <a:prstGeom prst="rect">
            <a:avLst/>
          </a:prstGeom>
        </p:spPr>
        <p:txBody>
          <a:bodyPr vert="horz" lIns="45720" rIns="45720" anchor="ctr">
            <a:normAutofit/>
          </a:bodyPr>
          <a:lstStyle>
            <a:lvl1pPr algn="ctr" eaLnBrk="1" latinLnBrk="0" hangingPunct="1">
              <a:defRPr kumimoji="0" sz="1600">
                <a:solidFill>
                  <a:schemeClr val="accent3">
                    <a:shade val="75000"/>
                  </a:schemeClr>
                </a:solidFill>
              </a:defRPr>
            </a:lvl1pPr>
          </a:lstStyle>
          <a:p>
            <a:pPr>
              <a:defRPr/>
            </a:pPr>
            <a:fld id="{9FA00BD4-7573-4C85-91FA-3D3D4DBA42BB}" type="slidenum">
              <a:rPr lang="en-US" smtClean="0"/>
              <a:pPr>
                <a:defRPr/>
              </a:pPr>
              <a:t>‹#›</a:t>
            </a:fld>
            <a:endParaRPr lang="en-US"/>
          </a:p>
        </p:txBody>
      </p:sp>
      <p:sp>
        <p:nvSpPr>
          <p:cNvPr id="22" name="Title Placeholder 21"/>
          <p:cNvSpPr>
            <a:spLocks noGrp="1"/>
          </p:cNvSpPr>
          <p:nvPr>
            <p:ph type="title"/>
          </p:nvPr>
        </p:nvSpPr>
        <p:spPr>
          <a:xfrm>
            <a:off x="301752" y="228600"/>
            <a:ext cx="8534400" cy="758952"/>
          </a:xfrm>
          <a:prstGeom prst="rect">
            <a:avLst/>
          </a:prstGeom>
        </p:spPr>
        <p:txBody>
          <a:bodyPr vert="horz" anchor="b">
            <a:normAutofit/>
          </a:bodyPr>
          <a:lstStyle/>
          <a:p>
            <a:r>
              <a:rPr kumimoji="0" lang="en-US"/>
              <a:t>Click to edit Master title style</a:t>
            </a:r>
          </a:p>
        </p:txBody>
      </p:sp>
      <p:sp>
        <p:nvSpPr>
          <p:cNvPr id="13" name="Text Placeholder 12"/>
          <p:cNvSpPr>
            <a:spLocks noGrp="1"/>
          </p:cNvSpPr>
          <p:nvPr>
            <p:ph type="body" idx="1"/>
          </p:nvPr>
        </p:nvSpPr>
        <p:spPr>
          <a:xfrm>
            <a:off x="301752" y="1524000"/>
            <a:ext cx="8534400" cy="4599432"/>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Tree>
  </p:cSld>
  <p:clrMap bg1="lt1" tx1="dk1" bg2="lt2" tx2="dk2" accent1="accent1" accent2="accent2" accent3="accent3" accent4="accent4" accent5="accent5" accent6="accent6" hlink="hlink" folHlink="folHlink"/>
  <p:sldLayoutIdLst>
    <p:sldLayoutId id="2147483809" r:id="rId1"/>
    <p:sldLayoutId id="2147483810" r:id="rId2"/>
    <p:sldLayoutId id="2147483811" r:id="rId3"/>
    <p:sldLayoutId id="2147483812" r:id="rId4"/>
    <p:sldLayoutId id="2147483813" r:id="rId5"/>
    <p:sldLayoutId id="2147483814" r:id="rId6"/>
    <p:sldLayoutId id="2147483815" r:id="rId7"/>
    <p:sldLayoutId id="2147483816" r:id="rId8"/>
    <p:sldLayoutId id="2147483817" r:id="rId9"/>
    <p:sldLayoutId id="2147483818" r:id="rId10"/>
    <p:sldLayoutId id="2147483819" r:id="rId11"/>
  </p:sldLayoutIdLst>
  <p:txStyles>
    <p:titleStyle>
      <a:lvl1pPr algn="ctr" rtl="0" eaLnBrk="1" latinLnBrk="0" hangingPunct="1">
        <a:spcBef>
          <a:spcPct val="0"/>
        </a:spcBef>
        <a:buNone/>
        <a:defRPr kumimoji="0" sz="3300" kern="1200">
          <a:solidFill>
            <a:schemeClr val="accent3">
              <a:shade val="75000"/>
            </a:schemeClr>
          </a:solidFill>
          <a:latin typeface="+mj-lt"/>
          <a:ea typeface="+mj-ea"/>
          <a:cs typeface="+mj-cs"/>
        </a:defRPr>
      </a:lvl1pPr>
    </p:titleStyle>
    <p:bodyStyle>
      <a:lvl1pPr marL="274320" indent="-274320" algn="l" rtl="0" eaLnBrk="1" latinLnBrk="0" hangingPunct="1">
        <a:spcBef>
          <a:spcPct val="20000"/>
        </a:spcBef>
        <a:buClr>
          <a:schemeClr val="accent1"/>
        </a:buClr>
        <a:buSzPct val="85000"/>
        <a:buFont typeface="Wingdings 2"/>
        <a:buChar char=""/>
        <a:defRPr kumimoji="0" sz="2700" kern="1200">
          <a:solidFill>
            <a:schemeClr val="tx1"/>
          </a:solidFill>
          <a:latin typeface="+mn-lt"/>
          <a:ea typeface="+mn-ea"/>
          <a:cs typeface="+mn-cs"/>
        </a:defRPr>
      </a:lvl1pPr>
      <a:lvl2pPr marL="548640" indent="-274320" algn="l" rtl="0" eaLnBrk="1" latinLnBrk="0" hangingPunct="1">
        <a:spcBef>
          <a:spcPct val="20000"/>
        </a:spcBef>
        <a:buClr>
          <a:schemeClr val="accent2"/>
        </a:buClr>
        <a:buSzPct val="70000"/>
        <a:buFont typeface="Wingdings"/>
        <a:buChar char=""/>
        <a:defRPr kumimoji="0" sz="2200" kern="1200">
          <a:solidFill>
            <a:schemeClr val="tx2"/>
          </a:solidFill>
          <a:latin typeface="+mn-lt"/>
          <a:ea typeface="+mn-ea"/>
          <a:cs typeface="+mn-cs"/>
        </a:defRPr>
      </a:lvl2pPr>
      <a:lvl3pPr marL="822960" indent="-228600" algn="l" rtl="0" eaLnBrk="1" latinLnBrk="0" hangingPunct="1">
        <a:spcBef>
          <a:spcPct val="20000"/>
        </a:spcBef>
        <a:buClr>
          <a:schemeClr val="accent3"/>
        </a:buClr>
        <a:buSzPct val="7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ct val="20000"/>
        </a:spcBef>
        <a:buClr>
          <a:schemeClr val="accent4"/>
        </a:buClr>
        <a:buSzPct val="70000"/>
        <a:buFont typeface="Wingdings"/>
        <a:buChar char=""/>
        <a:defRPr kumimoji="0" sz="2000" kern="1200">
          <a:solidFill>
            <a:schemeClr val="tx2"/>
          </a:solidFill>
          <a:latin typeface="+mn-lt"/>
          <a:ea typeface="+mn-ea"/>
          <a:cs typeface="+mn-cs"/>
        </a:defRPr>
      </a:lvl4pPr>
      <a:lvl5pPr marL="1371600" indent="-228600" algn="l" rtl="0" eaLnBrk="1" latinLnBrk="0" hangingPunct="1">
        <a:spcBef>
          <a:spcPct val="20000"/>
        </a:spcBef>
        <a:buClr>
          <a:schemeClr val="accent5"/>
        </a:buClr>
        <a:buFontTx/>
        <a:buChar char="•"/>
        <a:defRPr kumimoji="0" sz="1800" kern="1200">
          <a:solidFill>
            <a:schemeClr val="tx1"/>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mailto:jhorvath@sd43.bc.ca" TargetMode="External"/><Relationship Id="rId2" Type="http://schemas.openxmlformats.org/officeDocument/2006/relationships/hyperlink" Target="mailto:bking@sd43.bc.ca" TargetMode="Externa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hyperlink" Target="https://www.uvic.ca/future-students/undergraduate/admissions/high-school/bc-yt/index.php" TargetMode="External"/><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hyperlink" Target="http://www.douglas.bc.ca/" TargetMode="External"/><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image" Target="../media/image11.wmf"/></Relationships>
</file>

<file path=ppt/slides/_rels/slide3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hyperlink" Target="http://www.summerlearningcoquitlam.ca/" TargetMode="External"/><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hyperlink" Target="mailto:lhamilton@sd43.bc.ca" TargetMode="External"/><Relationship Id="rId2" Type="http://schemas.openxmlformats.org/officeDocument/2006/relationships/hyperlink" Target="mailto:sstarr@sd43.bc.ca" TargetMode="External"/><Relationship Id="rId1" Type="http://schemas.openxmlformats.org/officeDocument/2006/relationships/slideLayout" Target="../slideLayouts/slideLayout2.xml"/><Relationship Id="rId6" Type="http://schemas.openxmlformats.org/officeDocument/2006/relationships/hyperlink" Target="mailto:vsharma@sd43.bc.ca" TargetMode="External"/><Relationship Id="rId5" Type="http://schemas.openxmlformats.org/officeDocument/2006/relationships/hyperlink" Target="mailto:mdhillon@sd43.bc.ca" TargetMode="External"/><Relationship Id="rId4" Type="http://schemas.openxmlformats.org/officeDocument/2006/relationships/hyperlink" Target="mailto:kenelson@sd43.bc.ca" TargetMode="External"/></Relationships>
</file>

<file path=ppt/slides/_rels/slide4.xml.rels><?xml version="1.0" encoding="UTF-8" standalone="yes"?>
<Relationships xmlns="http://schemas.openxmlformats.org/package/2006/relationships"><Relationship Id="rId3" Type="http://schemas.openxmlformats.org/officeDocument/2006/relationships/hyperlink" Target="https://curriculum.gov.bc.ca/provincial/grade-10-numeracy-assessment"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hyperlink" Target="https://curriculum.gov.bc.ca/provincial/grade-12-literacy-assessment" TargetMode="External"/><Relationship Id="rId4" Type="http://schemas.openxmlformats.org/officeDocument/2006/relationships/hyperlink" Target="https://curriculum.gov.bc.ca/provincial/grade-10-literacy-assessment" TargetMode="Externa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074" name="Rectangle 2"/>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Clr>
                <a:schemeClr val="hlink"/>
              </a:buClr>
              <a:buSzPct val="70000"/>
              <a:buFont typeface="Wingdings" pitchFamily="2" charset="2"/>
              <a:buChar char="u"/>
              <a:defRPr kumimoji="1" sz="2400">
                <a:solidFill>
                  <a:schemeClr val="tx1"/>
                </a:solidFill>
                <a:latin typeface="Arial" charset="0"/>
              </a:defRPr>
            </a:lvl1pPr>
            <a:lvl2pPr marL="114300">
              <a:spcBef>
                <a:spcPct val="20000"/>
              </a:spcBef>
              <a:buClr>
                <a:schemeClr val="hlink"/>
              </a:buClr>
              <a:buSzPct val="70000"/>
              <a:buFont typeface="Monotype Sorts" pitchFamily="2" charset="2"/>
              <a:buChar char="u"/>
              <a:defRPr kumimoji="1" sz="2400">
                <a:solidFill>
                  <a:schemeClr val="tx1"/>
                </a:solidFill>
                <a:latin typeface="Arial" charset="0"/>
              </a:defRPr>
            </a:lvl2pPr>
            <a:lvl3pPr marL="1143000" indent="-228600">
              <a:spcBef>
                <a:spcPct val="20000"/>
              </a:spcBef>
              <a:buClr>
                <a:schemeClr val="hlink"/>
              </a:buClr>
              <a:buSzPct val="70000"/>
              <a:buFont typeface="Wingdings" pitchFamily="2" charset="2"/>
              <a:buChar char="u"/>
              <a:defRPr kumimoji="1" sz="2000">
                <a:solidFill>
                  <a:schemeClr val="tx1"/>
                </a:solidFill>
                <a:latin typeface="Arial" charset="0"/>
              </a:defRPr>
            </a:lvl3pPr>
            <a:lvl4pPr marL="1600200" indent="-228600">
              <a:spcBef>
                <a:spcPct val="20000"/>
              </a:spcBef>
              <a:buClr>
                <a:schemeClr val="hlink"/>
              </a:buClr>
              <a:buSzPct val="70000"/>
              <a:buFont typeface="Wingdings" pitchFamily="2" charset="2"/>
              <a:buChar char="u"/>
              <a:defRPr kumimoji="1" sz="2000">
                <a:solidFill>
                  <a:schemeClr val="tx1"/>
                </a:solidFill>
                <a:latin typeface="Arial" charset="0"/>
              </a:defRPr>
            </a:lvl4pPr>
            <a:lvl5pPr marL="2057400" indent="-228600">
              <a:spcBef>
                <a:spcPct val="20000"/>
              </a:spcBef>
              <a:buClr>
                <a:schemeClr val="hlink"/>
              </a:buClr>
              <a:buSzPct val="70000"/>
              <a:buFont typeface="Wingdings" pitchFamily="2" charset="2"/>
              <a:buChar char="u"/>
              <a:defRPr kumimoji="1">
                <a:solidFill>
                  <a:schemeClr val="tx1"/>
                </a:solidFill>
                <a:latin typeface="Arial" charset="0"/>
              </a:defRPr>
            </a:lvl5pPr>
            <a:lvl6pPr marL="2514600" indent="-228600" eaLnBrk="0" fontAlgn="base" hangingPunct="0">
              <a:spcBef>
                <a:spcPct val="20000"/>
              </a:spcBef>
              <a:spcAft>
                <a:spcPct val="0"/>
              </a:spcAft>
              <a:buClr>
                <a:schemeClr val="hlink"/>
              </a:buClr>
              <a:buSzPct val="70000"/>
              <a:buFont typeface="Wingdings" pitchFamily="2" charset="2"/>
              <a:buChar char="u"/>
              <a:defRPr kumimoji="1">
                <a:solidFill>
                  <a:schemeClr val="tx1"/>
                </a:solidFill>
                <a:latin typeface="Arial" charset="0"/>
              </a:defRPr>
            </a:lvl6pPr>
            <a:lvl7pPr marL="2971800" indent="-228600" eaLnBrk="0" fontAlgn="base" hangingPunct="0">
              <a:spcBef>
                <a:spcPct val="20000"/>
              </a:spcBef>
              <a:spcAft>
                <a:spcPct val="0"/>
              </a:spcAft>
              <a:buClr>
                <a:schemeClr val="hlink"/>
              </a:buClr>
              <a:buSzPct val="70000"/>
              <a:buFont typeface="Wingdings" pitchFamily="2" charset="2"/>
              <a:buChar char="u"/>
              <a:defRPr kumimoji="1">
                <a:solidFill>
                  <a:schemeClr val="tx1"/>
                </a:solidFill>
                <a:latin typeface="Arial" charset="0"/>
              </a:defRPr>
            </a:lvl7pPr>
            <a:lvl8pPr marL="3429000" indent="-228600" eaLnBrk="0" fontAlgn="base" hangingPunct="0">
              <a:spcBef>
                <a:spcPct val="20000"/>
              </a:spcBef>
              <a:spcAft>
                <a:spcPct val="0"/>
              </a:spcAft>
              <a:buClr>
                <a:schemeClr val="hlink"/>
              </a:buClr>
              <a:buSzPct val="70000"/>
              <a:buFont typeface="Wingdings" pitchFamily="2" charset="2"/>
              <a:buChar char="u"/>
              <a:defRPr kumimoji="1">
                <a:solidFill>
                  <a:schemeClr val="tx1"/>
                </a:solidFill>
                <a:latin typeface="Arial" charset="0"/>
              </a:defRPr>
            </a:lvl8pPr>
            <a:lvl9pPr marL="3886200" indent="-228600" eaLnBrk="0" fontAlgn="base" hangingPunct="0">
              <a:spcBef>
                <a:spcPct val="20000"/>
              </a:spcBef>
              <a:spcAft>
                <a:spcPct val="0"/>
              </a:spcAft>
              <a:buClr>
                <a:schemeClr val="hlink"/>
              </a:buClr>
              <a:buSzPct val="70000"/>
              <a:buFont typeface="Wingdings" pitchFamily="2" charset="2"/>
              <a:buChar char="u"/>
              <a:defRPr kumimoji="1">
                <a:solidFill>
                  <a:schemeClr val="tx1"/>
                </a:solidFill>
                <a:latin typeface="Arial" charset="0"/>
              </a:defRPr>
            </a:lvl9pPr>
          </a:lstStyle>
          <a:p>
            <a:pPr lvl="1">
              <a:spcBef>
                <a:spcPct val="0"/>
              </a:spcBef>
              <a:buClrTx/>
              <a:buSzTx/>
              <a:buFontTx/>
              <a:buNone/>
            </a:pPr>
            <a:fld id="{A4D5DE6E-9E0C-44CA-8023-EEFD4A9D0134}" type="slidenum">
              <a:rPr lang="en-US" altLang="en-US" sz="1400" smtClean="0"/>
              <a:pPr lvl="1">
                <a:spcBef>
                  <a:spcPct val="0"/>
                </a:spcBef>
                <a:buClrTx/>
                <a:buSzTx/>
                <a:buFontTx/>
                <a:buNone/>
              </a:pPr>
              <a:t>1</a:t>
            </a:fld>
            <a:endParaRPr lang="en-US" altLang="en-US" sz="1400"/>
          </a:p>
        </p:txBody>
      </p:sp>
      <p:sp>
        <p:nvSpPr>
          <p:cNvPr id="2" name="Rectangle 2"/>
          <p:cNvSpPr>
            <a:spLocks noGrp="1" noChangeArrowheads="1"/>
          </p:cNvSpPr>
          <p:nvPr>
            <p:ph type="ctrTitle"/>
          </p:nvPr>
        </p:nvSpPr>
        <p:spPr>
          <a:xfrm>
            <a:off x="381000" y="228600"/>
            <a:ext cx="8477250" cy="1981200"/>
          </a:xfrm>
          <a:noFill/>
        </p:spPr>
        <p:txBody>
          <a:bodyPr>
            <a:normAutofit fontScale="90000"/>
          </a:bodyPr>
          <a:lstStyle/>
          <a:p>
            <a:pPr algn="ctr"/>
            <a:r>
              <a:rPr lang="en-US" altLang="en-US" b="1">
                <a:latin typeface="Calibri" panose="020F0502020204030204" pitchFamily="34" charset="0"/>
                <a:cs typeface="Calibri" panose="020F0502020204030204" pitchFamily="34" charset="0"/>
              </a:rPr>
              <a:t>Pinetree Secondary </a:t>
            </a:r>
            <a:br>
              <a:rPr lang="en-US" altLang="en-US" b="1">
                <a:latin typeface="Calibri" panose="020F0502020204030204" pitchFamily="34" charset="0"/>
                <a:cs typeface="Calibri" panose="020F0502020204030204" pitchFamily="34" charset="0"/>
              </a:rPr>
            </a:br>
            <a:r>
              <a:rPr lang="en-US" altLang="en-US" b="1">
                <a:latin typeface="Calibri" panose="020F0502020204030204" pitchFamily="34" charset="0"/>
                <a:cs typeface="Calibri" panose="020F0502020204030204" pitchFamily="34" charset="0"/>
              </a:rPr>
              <a:t>Grade 10-12 Parent Night</a:t>
            </a:r>
            <a:br>
              <a:rPr lang="en-US" altLang="en-US"/>
            </a:br>
            <a:endParaRPr lang="en-US" altLang="en-US"/>
          </a:p>
        </p:txBody>
      </p:sp>
      <p:sp>
        <p:nvSpPr>
          <p:cNvPr id="4099" name="Rectangle 3"/>
          <p:cNvSpPr>
            <a:spLocks noGrp="1" noChangeArrowheads="1"/>
          </p:cNvSpPr>
          <p:nvPr>
            <p:ph type="subTitle" idx="1"/>
          </p:nvPr>
        </p:nvSpPr>
        <p:spPr>
          <a:xfrm>
            <a:off x="628651" y="2743202"/>
            <a:ext cx="7905750" cy="3581399"/>
          </a:xfrm>
          <a:noFill/>
        </p:spPr>
        <p:txBody>
          <a:bodyPr/>
          <a:lstStyle/>
          <a:p>
            <a:pPr algn="l">
              <a:lnSpc>
                <a:spcPct val="200000"/>
              </a:lnSpc>
              <a:buFont typeface="Wingdings" pitchFamily="2" charset="2"/>
              <a:buChar char="u"/>
            </a:pPr>
            <a:r>
              <a:rPr lang="en-US" altLang="en-US">
                <a:latin typeface="Calibri" panose="020F0502020204030204" pitchFamily="34" charset="0"/>
                <a:cs typeface="Calibri" panose="020F0502020204030204" pitchFamily="34" charset="0"/>
              </a:rPr>
              <a:t> Graduation Program Requirements </a:t>
            </a:r>
          </a:p>
          <a:p>
            <a:pPr algn="l">
              <a:lnSpc>
                <a:spcPct val="200000"/>
              </a:lnSpc>
              <a:buFont typeface="Wingdings" pitchFamily="2" charset="2"/>
              <a:buChar char="u"/>
            </a:pPr>
            <a:r>
              <a:rPr lang="en-US" altLang="en-US">
                <a:latin typeface="Calibri" panose="020F0502020204030204" pitchFamily="34" charset="0"/>
                <a:cs typeface="Calibri" panose="020F0502020204030204" pitchFamily="34" charset="0"/>
              </a:rPr>
              <a:t> Pinetree special programs</a:t>
            </a:r>
          </a:p>
          <a:p>
            <a:pPr algn="l">
              <a:lnSpc>
                <a:spcPct val="200000"/>
              </a:lnSpc>
              <a:buFont typeface="Wingdings" pitchFamily="2" charset="2"/>
              <a:buChar char="u"/>
            </a:pPr>
            <a:r>
              <a:rPr lang="en-US" altLang="en-US">
                <a:latin typeface="Calibri" panose="020F0502020204030204" pitchFamily="34" charset="0"/>
                <a:cs typeface="Calibri" panose="020F0502020204030204" pitchFamily="34" charset="0"/>
              </a:rPr>
              <a:t> Number of courses </a:t>
            </a:r>
          </a:p>
          <a:p>
            <a:pPr algn="l">
              <a:lnSpc>
                <a:spcPct val="200000"/>
              </a:lnSpc>
              <a:buFont typeface="Wingdings" pitchFamily="2" charset="2"/>
              <a:buChar char="u"/>
            </a:pPr>
            <a:r>
              <a:rPr lang="en-US" altLang="en-US">
                <a:latin typeface="Calibri" panose="020F0502020204030204" pitchFamily="34" charset="0"/>
                <a:cs typeface="Calibri" panose="020F0502020204030204" pitchFamily="34" charset="0"/>
              </a:rPr>
              <a:t> Choosing courses</a:t>
            </a:r>
          </a:p>
          <a:p>
            <a:pPr algn="l">
              <a:lnSpc>
                <a:spcPct val="200000"/>
              </a:lnSpc>
              <a:buFont typeface="Wingdings" pitchFamily="2" charset="2"/>
              <a:buChar char="u"/>
            </a:pPr>
            <a:r>
              <a:rPr lang="en-US" altLang="en-US">
                <a:latin typeface="Calibri" panose="020F0502020204030204" pitchFamily="34" charset="0"/>
                <a:cs typeface="Calibri" panose="020F0502020204030204" pitchFamily="34" charset="0"/>
              </a:rPr>
              <a:t> Post Secondary options</a:t>
            </a:r>
          </a:p>
          <a:p>
            <a:pPr algn="l">
              <a:lnSpc>
                <a:spcPct val="200000"/>
              </a:lnSpc>
              <a:buFont typeface="Wingdings" pitchFamily="2" charset="2"/>
              <a:buChar char="u"/>
            </a:pPr>
            <a:r>
              <a:rPr lang="en-US" altLang="en-US">
                <a:latin typeface="Calibri" panose="020F0502020204030204" pitchFamily="34" charset="0"/>
                <a:cs typeface="Calibri" panose="020F0502020204030204" pitchFamily="34" charset="0"/>
              </a:rPr>
              <a:t> Timeline information</a:t>
            </a:r>
          </a:p>
        </p:txBody>
      </p:sp>
    </p:spTree>
    <p:extLst>
      <p:ext uri="{BB962C8B-B14F-4D97-AF65-F5344CB8AC3E}">
        <p14:creationId xmlns:p14="http://schemas.microsoft.com/office/powerpoint/2010/main" val="1053582252"/>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528"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 calcmode="lin" valueType="num">
                                      <p:cBhvr>
                                        <p:cTn id="9" dur="500" fill="hold"/>
                                        <p:tgtEl>
                                          <p:spTgt spid="2"/>
                                        </p:tgtEl>
                                        <p:attrNameLst>
                                          <p:attrName>ppt_x</p:attrName>
                                        </p:attrNameLst>
                                      </p:cBhvr>
                                      <p:tavLst>
                                        <p:tav tm="0">
                                          <p:val>
                                            <p:fltVal val="0.5"/>
                                          </p:val>
                                        </p:tav>
                                        <p:tav tm="100000">
                                          <p:val>
                                            <p:strVal val="#ppt_x"/>
                                          </p:val>
                                        </p:tav>
                                      </p:tavLst>
                                    </p:anim>
                                    <p:anim calcmode="lin" valueType="num">
                                      <p:cBhvr>
                                        <p:cTn id="10" dur="500" fill="hold"/>
                                        <p:tgtEl>
                                          <p:spTgt spid="2"/>
                                        </p:tgtEl>
                                        <p:attrNameLst>
                                          <p:attrName>ppt_y</p:attrName>
                                        </p:attrNameLst>
                                      </p:cBhvr>
                                      <p:tavLst>
                                        <p:tav tm="0">
                                          <p:val>
                                            <p:fltVal val="0.5"/>
                                          </p:val>
                                        </p:tav>
                                        <p:tav tm="100000">
                                          <p:val>
                                            <p:strVal val="#ppt_y"/>
                                          </p:val>
                                        </p:tav>
                                      </p:tavLst>
                                    </p:anim>
                                  </p:childTnLst>
                                </p:cTn>
                              </p:par>
                            </p:childTnLst>
                          </p:cTn>
                        </p:par>
                        <p:par>
                          <p:cTn id="11" fill="hold" nodeType="afterGroup">
                            <p:stCondLst>
                              <p:cond delay="500"/>
                            </p:stCondLst>
                            <p:childTnLst>
                              <p:par>
                                <p:cTn id="12" presetID="22" presetClass="entr" presetSubtype="8" fill="hold" grpId="0" nodeType="afterEffect">
                                  <p:stCondLst>
                                    <p:cond delay="0"/>
                                  </p:stCondLst>
                                  <p:childTnLst>
                                    <p:set>
                                      <p:cBhvr>
                                        <p:cTn id="13" dur="1" fill="hold">
                                          <p:stCondLst>
                                            <p:cond delay="0"/>
                                          </p:stCondLst>
                                        </p:cTn>
                                        <p:tgtEl>
                                          <p:spTgt spid="4099">
                                            <p:txEl>
                                              <p:pRg st="0" end="0"/>
                                            </p:txEl>
                                          </p:spTgt>
                                        </p:tgtEl>
                                        <p:attrNameLst>
                                          <p:attrName>style.visibility</p:attrName>
                                        </p:attrNameLst>
                                      </p:cBhvr>
                                      <p:to>
                                        <p:strVal val="visible"/>
                                      </p:to>
                                    </p:set>
                                    <p:animEffect transition="in" filter="wipe(left)">
                                      <p:cBhvr>
                                        <p:cTn id="14" dur="500"/>
                                        <p:tgtEl>
                                          <p:spTgt spid="4099">
                                            <p:txEl>
                                              <p:pRg st="0" end="0"/>
                                            </p:txEl>
                                          </p:spTgt>
                                        </p:tgtEl>
                                      </p:cBhvr>
                                    </p:animEffect>
                                  </p:childTnLst>
                                </p:cTn>
                              </p:par>
                            </p:childTnLst>
                          </p:cTn>
                        </p:par>
                        <p:par>
                          <p:cTn id="15" fill="hold" nodeType="afterGroup">
                            <p:stCondLst>
                              <p:cond delay="1000"/>
                            </p:stCondLst>
                            <p:childTnLst>
                              <p:par>
                                <p:cTn id="16" presetID="22" presetClass="entr" presetSubtype="8" fill="hold" grpId="0" nodeType="afterEffect">
                                  <p:stCondLst>
                                    <p:cond delay="0"/>
                                  </p:stCondLst>
                                  <p:childTnLst>
                                    <p:set>
                                      <p:cBhvr>
                                        <p:cTn id="17" dur="1" fill="hold">
                                          <p:stCondLst>
                                            <p:cond delay="0"/>
                                          </p:stCondLst>
                                        </p:cTn>
                                        <p:tgtEl>
                                          <p:spTgt spid="4099">
                                            <p:txEl>
                                              <p:pRg st="1" end="1"/>
                                            </p:txEl>
                                          </p:spTgt>
                                        </p:tgtEl>
                                        <p:attrNameLst>
                                          <p:attrName>style.visibility</p:attrName>
                                        </p:attrNameLst>
                                      </p:cBhvr>
                                      <p:to>
                                        <p:strVal val="visible"/>
                                      </p:to>
                                    </p:set>
                                    <p:animEffect transition="in" filter="wipe(left)">
                                      <p:cBhvr>
                                        <p:cTn id="18" dur="500"/>
                                        <p:tgtEl>
                                          <p:spTgt spid="4099">
                                            <p:txEl>
                                              <p:pRg st="1" end="1"/>
                                            </p:txEl>
                                          </p:spTgt>
                                        </p:tgtEl>
                                      </p:cBhvr>
                                    </p:animEffect>
                                  </p:childTnLst>
                                </p:cTn>
                              </p:par>
                            </p:childTnLst>
                          </p:cTn>
                        </p:par>
                        <p:par>
                          <p:cTn id="19" fill="hold" nodeType="afterGroup">
                            <p:stCondLst>
                              <p:cond delay="1500"/>
                            </p:stCondLst>
                            <p:childTnLst>
                              <p:par>
                                <p:cTn id="20" presetID="22" presetClass="entr" presetSubtype="8" fill="hold" grpId="0" nodeType="afterEffect">
                                  <p:stCondLst>
                                    <p:cond delay="0"/>
                                  </p:stCondLst>
                                  <p:childTnLst>
                                    <p:set>
                                      <p:cBhvr>
                                        <p:cTn id="21" dur="1" fill="hold">
                                          <p:stCondLst>
                                            <p:cond delay="0"/>
                                          </p:stCondLst>
                                        </p:cTn>
                                        <p:tgtEl>
                                          <p:spTgt spid="4099">
                                            <p:txEl>
                                              <p:pRg st="2" end="2"/>
                                            </p:txEl>
                                          </p:spTgt>
                                        </p:tgtEl>
                                        <p:attrNameLst>
                                          <p:attrName>style.visibility</p:attrName>
                                        </p:attrNameLst>
                                      </p:cBhvr>
                                      <p:to>
                                        <p:strVal val="visible"/>
                                      </p:to>
                                    </p:set>
                                    <p:animEffect transition="in" filter="wipe(left)">
                                      <p:cBhvr>
                                        <p:cTn id="22" dur="500"/>
                                        <p:tgtEl>
                                          <p:spTgt spid="4099">
                                            <p:txEl>
                                              <p:pRg st="2" end="2"/>
                                            </p:txEl>
                                          </p:spTgt>
                                        </p:tgtEl>
                                      </p:cBhvr>
                                    </p:animEffect>
                                  </p:childTnLst>
                                </p:cTn>
                              </p:par>
                            </p:childTnLst>
                          </p:cTn>
                        </p:par>
                        <p:par>
                          <p:cTn id="23" fill="hold" nodeType="afterGroup">
                            <p:stCondLst>
                              <p:cond delay="2000"/>
                            </p:stCondLst>
                            <p:childTnLst>
                              <p:par>
                                <p:cTn id="24" presetID="22" presetClass="entr" presetSubtype="8" fill="hold" grpId="0" nodeType="afterEffect">
                                  <p:stCondLst>
                                    <p:cond delay="0"/>
                                  </p:stCondLst>
                                  <p:childTnLst>
                                    <p:set>
                                      <p:cBhvr>
                                        <p:cTn id="25" dur="1" fill="hold">
                                          <p:stCondLst>
                                            <p:cond delay="0"/>
                                          </p:stCondLst>
                                        </p:cTn>
                                        <p:tgtEl>
                                          <p:spTgt spid="4099">
                                            <p:txEl>
                                              <p:pRg st="3" end="3"/>
                                            </p:txEl>
                                          </p:spTgt>
                                        </p:tgtEl>
                                        <p:attrNameLst>
                                          <p:attrName>style.visibility</p:attrName>
                                        </p:attrNameLst>
                                      </p:cBhvr>
                                      <p:to>
                                        <p:strVal val="visible"/>
                                      </p:to>
                                    </p:set>
                                    <p:animEffect transition="in" filter="wipe(left)">
                                      <p:cBhvr>
                                        <p:cTn id="26" dur="500"/>
                                        <p:tgtEl>
                                          <p:spTgt spid="4099">
                                            <p:txEl>
                                              <p:pRg st="3" end="3"/>
                                            </p:txEl>
                                          </p:spTgt>
                                        </p:tgtEl>
                                      </p:cBhvr>
                                    </p:animEffect>
                                  </p:childTnLst>
                                </p:cTn>
                              </p:par>
                            </p:childTnLst>
                          </p:cTn>
                        </p:par>
                        <p:par>
                          <p:cTn id="27" fill="hold" nodeType="afterGroup">
                            <p:stCondLst>
                              <p:cond delay="2500"/>
                            </p:stCondLst>
                            <p:childTnLst>
                              <p:par>
                                <p:cTn id="28" presetID="22" presetClass="entr" presetSubtype="8" fill="hold" grpId="0" nodeType="afterEffect">
                                  <p:stCondLst>
                                    <p:cond delay="0"/>
                                  </p:stCondLst>
                                  <p:childTnLst>
                                    <p:set>
                                      <p:cBhvr>
                                        <p:cTn id="29" dur="1" fill="hold">
                                          <p:stCondLst>
                                            <p:cond delay="0"/>
                                          </p:stCondLst>
                                        </p:cTn>
                                        <p:tgtEl>
                                          <p:spTgt spid="4099">
                                            <p:txEl>
                                              <p:pRg st="4" end="4"/>
                                            </p:txEl>
                                          </p:spTgt>
                                        </p:tgtEl>
                                        <p:attrNameLst>
                                          <p:attrName>style.visibility</p:attrName>
                                        </p:attrNameLst>
                                      </p:cBhvr>
                                      <p:to>
                                        <p:strVal val="visible"/>
                                      </p:to>
                                    </p:set>
                                    <p:animEffect transition="in" filter="wipe(left)">
                                      <p:cBhvr>
                                        <p:cTn id="30" dur="500"/>
                                        <p:tgtEl>
                                          <p:spTgt spid="4099">
                                            <p:txEl>
                                              <p:pRg st="4" end="4"/>
                                            </p:txEl>
                                          </p:spTgt>
                                        </p:tgtEl>
                                      </p:cBhvr>
                                    </p:animEffect>
                                  </p:childTnLst>
                                </p:cTn>
                              </p:par>
                            </p:childTnLst>
                          </p:cTn>
                        </p:par>
                        <p:par>
                          <p:cTn id="31" fill="hold" nodeType="afterGroup">
                            <p:stCondLst>
                              <p:cond delay="3000"/>
                            </p:stCondLst>
                            <p:childTnLst>
                              <p:par>
                                <p:cTn id="32" presetID="22" presetClass="entr" presetSubtype="8" fill="hold" grpId="0" nodeType="afterEffect">
                                  <p:stCondLst>
                                    <p:cond delay="0"/>
                                  </p:stCondLst>
                                  <p:childTnLst>
                                    <p:set>
                                      <p:cBhvr>
                                        <p:cTn id="33" dur="1" fill="hold">
                                          <p:stCondLst>
                                            <p:cond delay="0"/>
                                          </p:stCondLst>
                                        </p:cTn>
                                        <p:tgtEl>
                                          <p:spTgt spid="4099">
                                            <p:txEl>
                                              <p:pRg st="5" end="5"/>
                                            </p:txEl>
                                          </p:spTgt>
                                        </p:tgtEl>
                                        <p:attrNameLst>
                                          <p:attrName>style.visibility</p:attrName>
                                        </p:attrNameLst>
                                      </p:cBhvr>
                                      <p:to>
                                        <p:strVal val="visible"/>
                                      </p:to>
                                    </p:set>
                                    <p:animEffect transition="in" filter="wipe(left)">
                                      <p:cBhvr>
                                        <p:cTn id="34" dur="500"/>
                                        <p:tgtEl>
                                          <p:spTgt spid="4099">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utoUpdateAnimBg="0"/>
      <p:bldP spid="4099" grpId="0" build="p" bldLvl="2" autoUpdateAnimBg="0" advAuto="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066BE9-DDA9-0A85-F3C4-3FA36805C893}"/>
              </a:ext>
            </a:extLst>
          </p:cNvPr>
          <p:cNvSpPr>
            <a:spLocks noGrp="1"/>
          </p:cNvSpPr>
          <p:nvPr>
            <p:ph type="title"/>
          </p:nvPr>
        </p:nvSpPr>
        <p:spPr/>
        <p:txBody>
          <a:bodyPr/>
          <a:lstStyle/>
          <a:p>
            <a:r>
              <a:rPr lang="en-US"/>
              <a:t>Math Honours Program: 	</a:t>
            </a:r>
            <a:endParaRPr lang="en-CA"/>
          </a:p>
        </p:txBody>
      </p:sp>
      <p:sp>
        <p:nvSpPr>
          <p:cNvPr id="3" name="Content Placeholder 2">
            <a:extLst>
              <a:ext uri="{FF2B5EF4-FFF2-40B4-BE49-F238E27FC236}">
                <a16:creationId xmlns:a16="http://schemas.microsoft.com/office/drawing/2014/main" id="{82552888-6B33-C59B-DD88-7D48B823C7C7}"/>
              </a:ext>
            </a:extLst>
          </p:cNvPr>
          <p:cNvSpPr>
            <a:spLocks noGrp="1"/>
          </p:cNvSpPr>
          <p:nvPr>
            <p:ph sz="quarter" idx="1"/>
          </p:nvPr>
        </p:nvSpPr>
        <p:spPr>
          <a:xfrm>
            <a:off x="152400" y="1371600"/>
            <a:ext cx="8503920" cy="4572000"/>
          </a:xfrm>
        </p:spPr>
        <p:txBody>
          <a:bodyPr vert="horz" lIns="91440" tIns="45720" rIns="91440" bIns="45720" anchor="t">
            <a:normAutofit lnSpcReduction="10000"/>
          </a:bodyPr>
          <a:lstStyle/>
          <a:p>
            <a:pPr marL="0" indent="0">
              <a:buNone/>
            </a:pPr>
            <a:r>
              <a:rPr lang="en-US" sz="2400" b="1" u="sng"/>
              <a:t>Grade 9:  </a:t>
            </a:r>
          </a:p>
          <a:p>
            <a:pPr marL="0" indent="0">
              <a:buNone/>
            </a:pPr>
            <a:r>
              <a:rPr lang="en-US" sz="2400"/>
              <a:t>Math 9 </a:t>
            </a:r>
            <a:r>
              <a:rPr lang="en-US" sz="2400" err="1"/>
              <a:t>Honours</a:t>
            </a:r>
            <a:r>
              <a:rPr lang="en-US" sz="2400"/>
              <a:t> or Math 9 </a:t>
            </a:r>
          </a:p>
          <a:p>
            <a:pPr marL="0" indent="0">
              <a:buNone/>
            </a:pPr>
            <a:endParaRPr lang="en-US" sz="2000" dirty="0"/>
          </a:p>
          <a:p>
            <a:pPr marL="0" indent="0">
              <a:buNone/>
            </a:pPr>
            <a:r>
              <a:rPr lang="en-US" sz="2400" b="1" u="sng"/>
              <a:t>Grade 10: </a:t>
            </a:r>
          </a:p>
          <a:p>
            <a:pPr marL="0" indent="0">
              <a:buNone/>
            </a:pPr>
            <a:r>
              <a:rPr lang="en-US" sz="2400"/>
              <a:t>Pre-Calc 10 </a:t>
            </a:r>
            <a:r>
              <a:rPr lang="en-US" sz="2400" err="1"/>
              <a:t>Honours</a:t>
            </a:r>
            <a:r>
              <a:rPr lang="en-US" sz="2400"/>
              <a:t> (</a:t>
            </a:r>
            <a:r>
              <a:rPr lang="en-US" sz="2400" err="1"/>
              <a:t>sem</a:t>
            </a:r>
            <a:r>
              <a:rPr lang="en-US" sz="2400"/>
              <a:t> 1)  Pre-Calc 11 </a:t>
            </a:r>
            <a:r>
              <a:rPr lang="en-US" sz="2400" err="1"/>
              <a:t>Honours</a:t>
            </a:r>
            <a:r>
              <a:rPr lang="en-US" sz="2400"/>
              <a:t> (</a:t>
            </a:r>
            <a:r>
              <a:rPr lang="en-US" sz="2400" err="1"/>
              <a:t>sem</a:t>
            </a:r>
            <a:r>
              <a:rPr lang="en-US" sz="2400"/>
              <a:t> 2) </a:t>
            </a:r>
          </a:p>
          <a:p>
            <a:pPr marL="0" indent="0">
              <a:buNone/>
            </a:pPr>
            <a:endParaRPr lang="en-US" sz="2000" dirty="0"/>
          </a:p>
          <a:p>
            <a:pPr marL="0" indent="0">
              <a:buNone/>
            </a:pPr>
            <a:r>
              <a:rPr lang="en-US" sz="2400" b="1" u="sng"/>
              <a:t>Grade 11: </a:t>
            </a:r>
          </a:p>
          <a:p>
            <a:pPr marL="0" indent="0">
              <a:buNone/>
            </a:pPr>
            <a:r>
              <a:rPr lang="en-US" sz="2400"/>
              <a:t>Pre-Calc 12 </a:t>
            </a:r>
            <a:r>
              <a:rPr lang="en-US" sz="2400" err="1"/>
              <a:t>Honours</a:t>
            </a:r>
            <a:r>
              <a:rPr lang="en-US" sz="2400"/>
              <a:t> (</a:t>
            </a:r>
            <a:r>
              <a:rPr lang="en-US" sz="2400" err="1"/>
              <a:t>sem</a:t>
            </a:r>
            <a:r>
              <a:rPr lang="en-US" sz="2400"/>
              <a:t> 1)  Calculus 12 </a:t>
            </a:r>
            <a:r>
              <a:rPr lang="en-US" sz="2400" err="1"/>
              <a:t>Honours</a:t>
            </a:r>
            <a:r>
              <a:rPr lang="en-US" sz="2400"/>
              <a:t> (</a:t>
            </a:r>
            <a:r>
              <a:rPr lang="en-US" sz="2400" err="1"/>
              <a:t>sem</a:t>
            </a:r>
            <a:r>
              <a:rPr lang="en-US" sz="2400"/>
              <a:t> 2) </a:t>
            </a:r>
          </a:p>
          <a:p>
            <a:pPr marL="0" indent="0">
              <a:buNone/>
            </a:pPr>
            <a:endParaRPr lang="en-US" sz="2000" dirty="0"/>
          </a:p>
          <a:p>
            <a:pPr marL="0" indent="0">
              <a:buNone/>
            </a:pPr>
            <a:r>
              <a:rPr lang="en-US" sz="2400" b="1" u="sng"/>
              <a:t>Grade 12: </a:t>
            </a:r>
          </a:p>
          <a:p>
            <a:pPr marL="0" indent="0">
              <a:buNone/>
            </a:pPr>
            <a:r>
              <a:rPr lang="en-US" sz="2400"/>
              <a:t>Independent Directed Studies (IDS) Math 12 </a:t>
            </a:r>
            <a:endParaRPr lang="en-CA" sz="2400"/>
          </a:p>
        </p:txBody>
      </p:sp>
    </p:spTree>
    <p:extLst>
      <p:ext uri="{BB962C8B-B14F-4D97-AF65-F5344CB8AC3E}">
        <p14:creationId xmlns:p14="http://schemas.microsoft.com/office/powerpoint/2010/main" val="145055341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1752" y="228600"/>
            <a:ext cx="8534400" cy="990600"/>
          </a:xfrm>
        </p:spPr>
        <p:txBody>
          <a:bodyPr>
            <a:normAutofit/>
          </a:bodyPr>
          <a:lstStyle/>
          <a:p>
            <a:r>
              <a:rPr lang="en-US"/>
              <a:t>Social Studies</a:t>
            </a:r>
            <a:br>
              <a:rPr lang="en-US"/>
            </a:br>
            <a:endParaRPr lang="en-US" sz="2200" i="1"/>
          </a:p>
        </p:txBody>
      </p:sp>
      <p:sp>
        <p:nvSpPr>
          <p:cNvPr id="6" name="TextBox 5"/>
          <p:cNvSpPr txBox="1"/>
          <p:nvPr/>
        </p:nvSpPr>
        <p:spPr>
          <a:xfrm>
            <a:off x="301752" y="1371600"/>
            <a:ext cx="8305800" cy="5386090"/>
          </a:xfrm>
          <a:prstGeom prst="rect">
            <a:avLst/>
          </a:prstGeom>
          <a:noFill/>
        </p:spPr>
        <p:txBody>
          <a:bodyPr wrap="square" rtlCol="0">
            <a:spAutoFit/>
          </a:bodyPr>
          <a:lstStyle/>
          <a:p>
            <a:endParaRPr lang="en-US" b="1"/>
          </a:p>
          <a:p>
            <a:r>
              <a:rPr lang="en-US" sz="2800" b="1" u="sng"/>
              <a:t>Social Studies 12:</a:t>
            </a:r>
          </a:p>
          <a:p>
            <a:endParaRPr lang="en-US" sz="2000" b="1"/>
          </a:p>
          <a:p>
            <a:r>
              <a:rPr lang="en-US" i="1"/>
              <a:t>NO Social Studies 11 courses at Pinetree (11’s can take a Social Studies 12 for their grad requirement)</a:t>
            </a:r>
            <a:endParaRPr lang="en-US" sz="2000" b="1"/>
          </a:p>
          <a:p>
            <a:endParaRPr lang="en-US" sz="2000"/>
          </a:p>
          <a:p>
            <a:r>
              <a:rPr lang="en-US" sz="2000" b="1"/>
              <a:t>Comparative Cultures 12		Social Justice 12</a:t>
            </a:r>
          </a:p>
          <a:p>
            <a:r>
              <a:rPr lang="en-US" sz="2000" b="1"/>
              <a:t>20</a:t>
            </a:r>
            <a:r>
              <a:rPr lang="en-US" sz="2000" b="1" baseline="30000"/>
              <a:t>th</a:t>
            </a:r>
            <a:r>
              <a:rPr lang="en-US" sz="2000" b="1"/>
              <a:t> Century History 12 		Physical Geography 12</a:t>
            </a:r>
          </a:p>
          <a:p>
            <a:r>
              <a:rPr lang="en-US" sz="2000" b="1"/>
              <a:t>Law Studies 12			BC First Peoples 12 </a:t>
            </a:r>
          </a:p>
          <a:p>
            <a:r>
              <a:rPr lang="en-US" sz="2000" b="1"/>
              <a:t>Philosophy 12 </a:t>
            </a:r>
          </a:p>
          <a:p>
            <a:endParaRPr lang="en-US" sz="2000"/>
          </a:p>
          <a:p>
            <a:endParaRPr lang="en-US" sz="2000"/>
          </a:p>
          <a:p>
            <a:endParaRPr lang="en-US" sz="2000"/>
          </a:p>
          <a:p>
            <a:r>
              <a:rPr lang="en-US" sz="2000" b="1"/>
              <a:t>Psychology 12 </a:t>
            </a:r>
            <a:r>
              <a:rPr lang="en-US" sz="2000"/>
              <a:t>– note this is an elective course, and </a:t>
            </a:r>
            <a:r>
              <a:rPr lang="en-US" sz="2000" b="1" u="sng"/>
              <a:t>does not </a:t>
            </a:r>
            <a:r>
              <a:rPr lang="en-US" sz="2000"/>
              <a:t>satisfy the social studies grad requirement		</a:t>
            </a:r>
          </a:p>
          <a:p>
            <a:endParaRPr lang="en-US" sz="2000"/>
          </a:p>
          <a:p>
            <a:endParaRPr lang="en-US" sz="2000"/>
          </a:p>
        </p:txBody>
      </p:sp>
    </p:spTree>
    <p:extLst>
      <p:ext uri="{BB962C8B-B14F-4D97-AF65-F5344CB8AC3E}">
        <p14:creationId xmlns:p14="http://schemas.microsoft.com/office/powerpoint/2010/main" val="384155856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Course Equivalency/External Credits</a:t>
            </a:r>
          </a:p>
        </p:txBody>
      </p:sp>
      <p:sp>
        <p:nvSpPr>
          <p:cNvPr id="3" name="Content Placeholder 2"/>
          <p:cNvSpPr>
            <a:spLocks noGrp="1"/>
          </p:cNvSpPr>
          <p:nvPr>
            <p:ph sz="quarter" idx="1"/>
          </p:nvPr>
        </p:nvSpPr>
        <p:spPr>
          <a:xfrm>
            <a:off x="301752" y="1143000"/>
            <a:ext cx="8503920" cy="5334000"/>
          </a:xfrm>
        </p:spPr>
        <p:txBody>
          <a:bodyPr vert="horz" lIns="91440" tIns="45720" rIns="91440" bIns="45720" anchor="t">
            <a:normAutofit/>
          </a:bodyPr>
          <a:lstStyle/>
          <a:p>
            <a:pPr marL="0" indent="0">
              <a:lnSpc>
                <a:spcPct val="90000"/>
              </a:lnSpc>
              <a:buClr>
                <a:schemeClr val="tx2"/>
              </a:buClr>
              <a:buNone/>
            </a:pPr>
            <a:endParaRPr lang="en-US" altLang="en-US"/>
          </a:p>
          <a:p>
            <a:pPr marL="0" indent="0">
              <a:lnSpc>
                <a:spcPct val="90000"/>
              </a:lnSpc>
              <a:buClr>
                <a:schemeClr val="tx2"/>
              </a:buClr>
              <a:buNone/>
            </a:pPr>
            <a:r>
              <a:rPr lang="en-US" altLang="en-US" sz="3100" dirty="0"/>
              <a:t>Students may also obtain credits towards graduation through:</a:t>
            </a:r>
          </a:p>
          <a:p>
            <a:pPr marL="0" indent="0">
              <a:lnSpc>
                <a:spcPct val="90000"/>
              </a:lnSpc>
              <a:buClr>
                <a:schemeClr val="tx2"/>
              </a:buClr>
              <a:buNone/>
            </a:pPr>
            <a:endParaRPr lang="en-US" altLang="en-US" sz="3100"/>
          </a:p>
          <a:p>
            <a:pPr marL="0" indent="0">
              <a:buNone/>
            </a:pPr>
            <a:r>
              <a:rPr lang="en-US" altLang="en-US" sz="2200" b="1" dirty="0"/>
              <a:t>Equivalency: </a:t>
            </a:r>
            <a:r>
              <a:rPr lang="en-US" sz="1600" dirty="0"/>
              <a:t>Course equivalency is the process of receiving credit based on documentation indicating that the student has achieved the learning outcomes for an approved grade 10, 11 or 12 course at an institution outside of BC or Canada.  Course must be an 80% match with BC curriculum. </a:t>
            </a:r>
          </a:p>
          <a:p>
            <a:pPr marL="0" lvl="1" indent="0">
              <a:lnSpc>
                <a:spcPct val="90000"/>
              </a:lnSpc>
              <a:buClr>
                <a:schemeClr val="tx2"/>
              </a:buClr>
              <a:buSzPct val="85000"/>
              <a:buNone/>
            </a:pPr>
            <a:endParaRPr lang="en-US" altLang="en-US" sz="2300"/>
          </a:p>
          <a:p>
            <a:pPr marL="0" indent="0">
              <a:lnSpc>
                <a:spcPct val="90000"/>
              </a:lnSpc>
              <a:buClr>
                <a:schemeClr val="tx2"/>
              </a:buClr>
              <a:buNone/>
            </a:pPr>
            <a:r>
              <a:rPr lang="en-US" altLang="en-US" sz="2200" b="1" dirty="0"/>
              <a:t>External Credits</a:t>
            </a:r>
            <a:r>
              <a:rPr lang="en-US" altLang="en-US" sz="2200" dirty="0"/>
              <a:t>: </a:t>
            </a:r>
            <a:r>
              <a:rPr lang="en-US" altLang="en-US" sz="1800" dirty="0"/>
              <a:t>credit for courses completed outside Pinetree (see your counsellor)</a:t>
            </a:r>
          </a:p>
          <a:p>
            <a:pPr marL="0" indent="0">
              <a:lnSpc>
                <a:spcPct val="90000"/>
              </a:lnSpc>
              <a:buClr>
                <a:schemeClr val="tx2"/>
              </a:buClr>
              <a:buNone/>
            </a:pPr>
            <a:endParaRPr lang="en-US" altLang="en-US" sz="1800"/>
          </a:p>
          <a:p>
            <a:pPr marL="0" indent="0">
              <a:lnSpc>
                <a:spcPct val="90000"/>
              </a:lnSpc>
              <a:buClr>
                <a:schemeClr val="tx2"/>
              </a:buClr>
              <a:buNone/>
            </a:pPr>
            <a:endParaRPr lang="en-US" altLang="en-US" sz="1800"/>
          </a:p>
          <a:p>
            <a:pPr marL="0" indent="0">
              <a:lnSpc>
                <a:spcPct val="90000"/>
              </a:lnSpc>
              <a:buClr>
                <a:schemeClr val="tx2"/>
              </a:buClr>
              <a:buNone/>
            </a:pPr>
            <a:endParaRPr lang="en-US" altLang="en-US" sz="2300"/>
          </a:p>
          <a:p>
            <a:pPr lvl="1"/>
            <a:endParaRPr lang="en-US" sz="1500"/>
          </a:p>
        </p:txBody>
      </p:sp>
      <p:pic>
        <p:nvPicPr>
          <p:cNvPr id="4" name="Picture 3">
            <a:extLst>
              <a:ext uri="{FF2B5EF4-FFF2-40B4-BE49-F238E27FC236}">
                <a16:creationId xmlns:a16="http://schemas.microsoft.com/office/drawing/2014/main" id="{0232621B-33ED-1286-561F-484E8ACABB0F}"/>
              </a:ext>
            </a:extLst>
          </p:cNvPr>
          <p:cNvPicPr>
            <a:picLocks noChangeAspect="1"/>
          </p:cNvPicPr>
          <p:nvPr/>
        </p:nvPicPr>
        <p:blipFill>
          <a:blip r:embed="rId3"/>
          <a:stretch>
            <a:fillRect/>
          </a:stretch>
        </p:blipFill>
        <p:spPr>
          <a:xfrm>
            <a:off x="2133600" y="5178942"/>
            <a:ext cx="4619625" cy="1333500"/>
          </a:xfrm>
          <a:prstGeom prst="rect">
            <a:avLst/>
          </a:prstGeom>
        </p:spPr>
      </p:pic>
    </p:spTree>
    <p:extLst>
      <p:ext uri="{BB962C8B-B14F-4D97-AF65-F5344CB8AC3E}">
        <p14:creationId xmlns:p14="http://schemas.microsoft.com/office/powerpoint/2010/main" val="1407281545"/>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242" name="Slide Number Placeholder 5"/>
          <p:cNvSpPr>
            <a:spLocks noGrp="1"/>
          </p:cNvSpPr>
          <p:nvPr>
            <p:ph type="sldNum" sz="quarter" idx="11"/>
          </p:nvPr>
        </p:nvSpPr>
        <p:spPr>
          <a:xfrm>
            <a:off x="6553200" y="6400800"/>
            <a:ext cx="1905000" cy="4572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hlink"/>
              </a:buClr>
              <a:buSzPct val="70000"/>
              <a:buFont typeface="Wingdings" pitchFamily="2" charset="2"/>
              <a:buChar char="u"/>
              <a:defRPr kumimoji="1" sz="2400">
                <a:solidFill>
                  <a:schemeClr val="tx1"/>
                </a:solidFill>
                <a:latin typeface="Arial" charset="0"/>
              </a:defRPr>
            </a:lvl1pPr>
            <a:lvl2pPr marL="742950" indent="-285750">
              <a:spcBef>
                <a:spcPct val="20000"/>
              </a:spcBef>
              <a:buClr>
                <a:schemeClr val="hlink"/>
              </a:buClr>
              <a:buSzPct val="70000"/>
              <a:buFont typeface="Monotype Sorts" pitchFamily="2" charset="2"/>
              <a:buChar char="u"/>
              <a:defRPr kumimoji="1" sz="2400">
                <a:solidFill>
                  <a:schemeClr val="tx1"/>
                </a:solidFill>
                <a:latin typeface="Arial" charset="0"/>
              </a:defRPr>
            </a:lvl2pPr>
            <a:lvl3pPr marL="1143000" indent="-228600">
              <a:spcBef>
                <a:spcPct val="20000"/>
              </a:spcBef>
              <a:buClr>
                <a:schemeClr val="hlink"/>
              </a:buClr>
              <a:buSzPct val="70000"/>
              <a:buFont typeface="Wingdings" pitchFamily="2" charset="2"/>
              <a:buChar char="u"/>
              <a:defRPr kumimoji="1" sz="2000">
                <a:solidFill>
                  <a:schemeClr val="tx1"/>
                </a:solidFill>
                <a:latin typeface="Arial" charset="0"/>
              </a:defRPr>
            </a:lvl3pPr>
            <a:lvl4pPr marL="1600200" indent="-228600">
              <a:spcBef>
                <a:spcPct val="20000"/>
              </a:spcBef>
              <a:buClr>
                <a:schemeClr val="hlink"/>
              </a:buClr>
              <a:buSzPct val="70000"/>
              <a:buFont typeface="Wingdings" pitchFamily="2" charset="2"/>
              <a:buChar char="u"/>
              <a:defRPr kumimoji="1" sz="2000">
                <a:solidFill>
                  <a:schemeClr val="tx1"/>
                </a:solidFill>
                <a:latin typeface="Arial" charset="0"/>
              </a:defRPr>
            </a:lvl4pPr>
            <a:lvl5pPr marL="2057400" indent="-228600">
              <a:spcBef>
                <a:spcPct val="20000"/>
              </a:spcBef>
              <a:buClr>
                <a:schemeClr val="hlink"/>
              </a:buClr>
              <a:buSzPct val="70000"/>
              <a:buFont typeface="Wingdings" pitchFamily="2" charset="2"/>
              <a:buChar char="u"/>
              <a:defRPr kumimoji="1">
                <a:solidFill>
                  <a:schemeClr val="tx1"/>
                </a:solidFill>
                <a:latin typeface="Arial" charset="0"/>
              </a:defRPr>
            </a:lvl5pPr>
            <a:lvl6pPr marL="2514600" indent="-228600" eaLnBrk="0" fontAlgn="base" hangingPunct="0">
              <a:spcBef>
                <a:spcPct val="20000"/>
              </a:spcBef>
              <a:spcAft>
                <a:spcPct val="0"/>
              </a:spcAft>
              <a:buClr>
                <a:schemeClr val="hlink"/>
              </a:buClr>
              <a:buSzPct val="70000"/>
              <a:buFont typeface="Wingdings" pitchFamily="2" charset="2"/>
              <a:buChar char="u"/>
              <a:defRPr kumimoji="1">
                <a:solidFill>
                  <a:schemeClr val="tx1"/>
                </a:solidFill>
                <a:latin typeface="Arial" charset="0"/>
              </a:defRPr>
            </a:lvl6pPr>
            <a:lvl7pPr marL="2971800" indent="-228600" eaLnBrk="0" fontAlgn="base" hangingPunct="0">
              <a:spcBef>
                <a:spcPct val="20000"/>
              </a:spcBef>
              <a:spcAft>
                <a:spcPct val="0"/>
              </a:spcAft>
              <a:buClr>
                <a:schemeClr val="hlink"/>
              </a:buClr>
              <a:buSzPct val="70000"/>
              <a:buFont typeface="Wingdings" pitchFamily="2" charset="2"/>
              <a:buChar char="u"/>
              <a:defRPr kumimoji="1">
                <a:solidFill>
                  <a:schemeClr val="tx1"/>
                </a:solidFill>
                <a:latin typeface="Arial" charset="0"/>
              </a:defRPr>
            </a:lvl7pPr>
            <a:lvl8pPr marL="3429000" indent="-228600" eaLnBrk="0" fontAlgn="base" hangingPunct="0">
              <a:spcBef>
                <a:spcPct val="20000"/>
              </a:spcBef>
              <a:spcAft>
                <a:spcPct val="0"/>
              </a:spcAft>
              <a:buClr>
                <a:schemeClr val="hlink"/>
              </a:buClr>
              <a:buSzPct val="70000"/>
              <a:buFont typeface="Wingdings" pitchFamily="2" charset="2"/>
              <a:buChar char="u"/>
              <a:defRPr kumimoji="1">
                <a:solidFill>
                  <a:schemeClr val="tx1"/>
                </a:solidFill>
                <a:latin typeface="Arial" charset="0"/>
              </a:defRPr>
            </a:lvl8pPr>
            <a:lvl9pPr marL="3886200" indent="-228600" eaLnBrk="0" fontAlgn="base" hangingPunct="0">
              <a:spcBef>
                <a:spcPct val="20000"/>
              </a:spcBef>
              <a:spcAft>
                <a:spcPct val="0"/>
              </a:spcAft>
              <a:buClr>
                <a:schemeClr val="hlink"/>
              </a:buClr>
              <a:buSzPct val="70000"/>
              <a:buFont typeface="Wingdings" pitchFamily="2" charset="2"/>
              <a:buChar char="u"/>
              <a:defRPr kumimoji="1">
                <a:solidFill>
                  <a:schemeClr val="tx1"/>
                </a:solidFill>
                <a:latin typeface="Arial" charset="0"/>
              </a:defRPr>
            </a:lvl9pPr>
          </a:lstStyle>
          <a:p>
            <a:pPr>
              <a:spcBef>
                <a:spcPct val="0"/>
              </a:spcBef>
              <a:buClrTx/>
              <a:buSzTx/>
              <a:buFontTx/>
              <a:buNone/>
            </a:pPr>
            <a:fld id="{7B735E65-F98D-4157-ADD0-131B2ECD908A}" type="slidenum">
              <a:rPr kumimoji="0" lang="en-US" altLang="en-US" sz="1400" smtClean="0">
                <a:latin typeface="Times New Roman" pitchFamily="18" charset="0"/>
              </a:rPr>
              <a:pPr>
                <a:spcBef>
                  <a:spcPct val="0"/>
                </a:spcBef>
                <a:buClrTx/>
                <a:buSzTx/>
                <a:buFontTx/>
                <a:buNone/>
              </a:pPr>
              <a:t>13</a:t>
            </a:fld>
            <a:endParaRPr kumimoji="0" lang="en-US" altLang="en-US" sz="1400">
              <a:latin typeface="Times New Roman" pitchFamily="18" charset="0"/>
            </a:endParaRPr>
          </a:p>
        </p:txBody>
      </p:sp>
      <p:sp>
        <p:nvSpPr>
          <p:cNvPr id="6146" name="Rectangle 2"/>
          <p:cNvSpPr>
            <a:spLocks noGrp="1" noChangeArrowheads="1"/>
          </p:cNvSpPr>
          <p:nvPr>
            <p:ph type="title"/>
          </p:nvPr>
        </p:nvSpPr>
        <p:spPr>
          <a:xfrm>
            <a:off x="685800" y="152400"/>
            <a:ext cx="7696200" cy="914400"/>
          </a:xfrm>
          <a:noFill/>
        </p:spPr>
        <p:txBody>
          <a:bodyPr/>
          <a:lstStyle/>
          <a:p>
            <a:r>
              <a:rPr lang="en-US" altLang="en-US">
                <a:latin typeface="Arial" charset="0"/>
              </a:rPr>
              <a:t>PINETREE Programs</a:t>
            </a:r>
          </a:p>
        </p:txBody>
      </p:sp>
      <p:sp>
        <p:nvSpPr>
          <p:cNvPr id="6147" name="Rectangle 3"/>
          <p:cNvSpPr>
            <a:spLocks noGrp="1" noChangeArrowheads="1"/>
          </p:cNvSpPr>
          <p:nvPr>
            <p:ph type="body" idx="1"/>
          </p:nvPr>
        </p:nvSpPr>
        <p:spPr>
          <a:xfrm>
            <a:off x="152400" y="1447800"/>
            <a:ext cx="8915400" cy="5257800"/>
          </a:xfrm>
          <a:noFill/>
        </p:spPr>
        <p:txBody>
          <a:bodyPr vert="horz" lIns="91440" tIns="45720" rIns="91440" bIns="45720" anchor="t">
            <a:normAutofit/>
          </a:bodyPr>
          <a:lstStyle/>
          <a:p>
            <a:pPr marL="0" indent="0" algn="ctr">
              <a:lnSpc>
                <a:spcPct val="90000"/>
              </a:lnSpc>
              <a:buClr>
                <a:schemeClr val="tx2"/>
              </a:buClr>
              <a:buNone/>
            </a:pPr>
            <a:endParaRPr lang="en-US" altLang="en-US" sz="3600" b="1"/>
          </a:p>
          <a:p>
            <a:pPr marL="0" indent="0" algn="ctr">
              <a:lnSpc>
                <a:spcPct val="90000"/>
              </a:lnSpc>
              <a:buClr>
                <a:schemeClr val="tx2"/>
              </a:buClr>
              <a:buNone/>
            </a:pPr>
            <a:endParaRPr lang="en-US" altLang="en-US" b="1"/>
          </a:p>
          <a:p>
            <a:pPr marL="0" indent="0" algn="ctr">
              <a:lnSpc>
                <a:spcPct val="90000"/>
              </a:lnSpc>
              <a:buClr>
                <a:schemeClr val="tx2"/>
              </a:buClr>
              <a:buNone/>
            </a:pPr>
            <a:r>
              <a:rPr lang="en-US" altLang="en-US" b="1" dirty="0"/>
              <a:t>Advanced Placement</a:t>
            </a:r>
          </a:p>
          <a:p>
            <a:pPr>
              <a:lnSpc>
                <a:spcPct val="90000"/>
              </a:lnSpc>
              <a:buClr>
                <a:schemeClr val="tx2"/>
              </a:buClr>
              <a:buFont typeface="Monotype Sorts" pitchFamily="2" charset="2"/>
              <a:buNone/>
            </a:pPr>
            <a:r>
              <a:rPr lang="en-US" altLang="en-US" sz="2000" dirty="0"/>
              <a:t>    </a:t>
            </a:r>
          </a:p>
          <a:p>
            <a:pPr>
              <a:lnSpc>
                <a:spcPct val="90000"/>
              </a:lnSpc>
              <a:buClr>
                <a:schemeClr val="tx2"/>
              </a:buClr>
            </a:pPr>
            <a:r>
              <a:rPr lang="en-US" altLang="en-US" sz="2000" dirty="0"/>
              <a:t>Advanced placement offers academic challenge in senior courses. </a:t>
            </a:r>
          </a:p>
          <a:p>
            <a:pPr>
              <a:lnSpc>
                <a:spcPct val="90000"/>
              </a:lnSpc>
              <a:buClr>
                <a:schemeClr val="tx2"/>
              </a:buClr>
            </a:pPr>
            <a:r>
              <a:rPr lang="en-US" altLang="en-US" sz="2000" dirty="0"/>
              <a:t>It can provide advanced credit or standing in first year university courses in some post-secondary institutions. </a:t>
            </a:r>
          </a:p>
          <a:p>
            <a:pPr>
              <a:lnSpc>
                <a:spcPct val="90000"/>
              </a:lnSpc>
              <a:buClr>
                <a:schemeClr val="tx2"/>
              </a:buClr>
              <a:buFont typeface="Monotype Sorts" pitchFamily="2" charset="2"/>
              <a:buNone/>
            </a:pPr>
            <a:endParaRPr lang="en-US" altLang="en-US" sz="2000"/>
          </a:p>
          <a:p>
            <a:pPr>
              <a:lnSpc>
                <a:spcPct val="90000"/>
              </a:lnSpc>
              <a:buClr>
                <a:schemeClr val="tx2"/>
              </a:buClr>
            </a:pPr>
            <a:r>
              <a:rPr lang="en-US" altLang="en-US" sz="2000" dirty="0"/>
              <a:t>Students may choose the following:</a:t>
            </a:r>
          </a:p>
          <a:p>
            <a:pPr marL="0" indent="0">
              <a:lnSpc>
                <a:spcPct val="90000"/>
              </a:lnSpc>
              <a:buClr>
                <a:schemeClr val="tx2"/>
              </a:buClr>
              <a:buNone/>
            </a:pPr>
            <a:r>
              <a:rPr lang="en-US" altLang="en-US" sz="2000" dirty="0"/>
              <a:t>	AP Anatomy &amp; Physiology, AP Chemistry, AP Physics</a:t>
            </a:r>
          </a:p>
          <a:p>
            <a:pPr>
              <a:lnSpc>
                <a:spcPct val="90000"/>
              </a:lnSpc>
              <a:buClr>
                <a:schemeClr val="tx2"/>
              </a:buClr>
              <a:buNone/>
            </a:pPr>
            <a:r>
              <a:rPr lang="en-US" altLang="en-US" sz="2000" dirty="0"/>
              <a:t>    No other AP exams are offered at Pinetree Secondary</a:t>
            </a:r>
          </a:p>
          <a:p>
            <a:pPr>
              <a:lnSpc>
                <a:spcPct val="90000"/>
              </a:lnSpc>
              <a:buClr>
                <a:schemeClr val="tx2"/>
              </a:buClr>
              <a:buFont typeface="Monotype Sorts" pitchFamily="2" charset="2"/>
              <a:buNone/>
            </a:pPr>
            <a:endParaRPr lang="en-US" altLang="en-US" sz="2000"/>
          </a:p>
        </p:txBody>
      </p:sp>
    </p:spTree>
    <p:extLst>
      <p:ext uri="{BB962C8B-B14F-4D97-AF65-F5344CB8AC3E}">
        <p14:creationId xmlns:p14="http://schemas.microsoft.com/office/powerpoint/2010/main" val="469070448"/>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42" fill="hold" grpId="0" nodeType="clickEffect">
                                  <p:stCondLst>
                                    <p:cond delay="0"/>
                                  </p:stCondLst>
                                  <p:childTnLst>
                                    <p:set>
                                      <p:cBhvr>
                                        <p:cTn id="6" dur="1" fill="hold">
                                          <p:stCondLst>
                                            <p:cond delay="0"/>
                                          </p:stCondLst>
                                        </p:cTn>
                                        <p:tgtEl>
                                          <p:spTgt spid="6146"/>
                                        </p:tgtEl>
                                        <p:attrNameLst>
                                          <p:attrName>style.visibility</p:attrName>
                                        </p:attrNameLst>
                                      </p:cBhvr>
                                      <p:to>
                                        <p:strVal val="visible"/>
                                      </p:to>
                                    </p:set>
                                    <p:animEffect transition="in" filter="barn(outHorizontal)">
                                      <p:cBhvr>
                                        <p:cTn id="7" dur="500"/>
                                        <p:tgtEl>
                                          <p:spTgt spid="6146"/>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42" fill="hold" grpId="0" nodeType="clickEffect">
                                  <p:stCondLst>
                                    <p:cond delay="0"/>
                                  </p:stCondLst>
                                  <p:childTnLst>
                                    <p:set>
                                      <p:cBhvr>
                                        <p:cTn id="11" dur="1" fill="hold">
                                          <p:stCondLst>
                                            <p:cond delay="0"/>
                                          </p:stCondLst>
                                        </p:cTn>
                                        <p:tgtEl>
                                          <p:spTgt spid="6147">
                                            <p:txEl>
                                              <p:pRg st="2" end="2"/>
                                            </p:txEl>
                                          </p:spTgt>
                                        </p:tgtEl>
                                        <p:attrNameLst>
                                          <p:attrName>style.visibility</p:attrName>
                                        </p:attrNameLst>
                                      </p:cBhvr>
                                      <p:to>
                                        <p:strVal val="visible"/>
                                      </p:to>
                                    </p:set>
                                    <p:animEffect transition="in" filter="barn(outHorizontal)">
                                      <p:cBhvr>
                                        <p:cTn id="12" dur="500"/>
                                        <p:tgtEl>
                                          <p:spTgt spid="6147">
                                            <p:txEl>
                                              <p:pRg st="2" end="2"/>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6" presetClass="entr" presetSubtype="42" fill="hold" grpId="0" nodeType="clickEffect">
                                  <p:stCondLst>
                                    <p:cond delay="0"/>
                                  </p:stCondLst>
                                  <p:childTnLst>
                                    <p:set>
                                      <p:cBhvr>
                                        <p:cTn id="16" dur="1" fill="hold">
                                          <p:stCondLst>
                                            <p:cond delay="0"/>
                                          </p:stCondLst>
                                        </p:cTn>
                                        <p:tgtEl>
                                          <p:spTgt spid="6147">
                                            <p:txEl>
                                              <p:pRg st="3" end="3"/>
                                            </p:txEl>
                                          </p:spTgt>
                                        </p:tgtEl>
                                        <p:attrNameLst>
                                          <p:attrName>style.visibility</p:attrName>
                                        </p:attrNameLst>
                                      </p:cBhvr>
                                      <p:to>
                                        <p:strVal val="visible"/>
                                      </p:to>
                                    </p:set>
                                    <p:animEffect transition="in" filter="barn(outHorizontal)">
                                      <p:cBhvr>
                                        <p:cTn id="17" dur="500"/>
                                        <p:tgtEl>
                                          <p:spTgt spid="6147">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42" fill="hold" grpId="0" nodeType="clickEffect">
                                  <p:stCondLst>
                                    <p:cond delay="0"/>
                                  </p:stCondLst>
                                  <p:childTnLst>
                                    <p:set>
                                      <p:cBhvr>
                                        <p:cTn id="21" dur="1" fill="hold">
                                          <p:stCondLst>
                                            <p:cond delay="0"/>
                                          </p:stCondLst>
                                        </p:cTn>
                                        <p:tgtEl>
                                          <p:spTgt spid="6147">
                                            <p:txEl>
                                              <p:pRg st="4" end="4"/>
                                            </p:txEl>
                                          </p:spTgt>
                                        </p:tgtEl>
                                        <p:attrNameLst>
                                          <p:attrName>style.visibility</p:attrName>
                                        </p:attrNameLst>
                                      </p:cBhvr>
                                      <p:to>
                                        <p:strVal val="visible"/>
                                      </p:to>
                                    </p:set>
                                    <p:animEffect transition="in" filter="barn(outHorizontal)">
                                      <p:cBhvr>
                                        <p:cTn id="22" dur="500"/>
                                        <p:tgtEl>
                                          <p:spTgt spid="6147">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42" fill="hold" grpId="0" nodeType="clickEffect">
                                  <p:stCondLst>
                                    <p:cond delay="0"/>
                                  </p:stCondLst>
                                  <p:childTnLst>
                                    <p:set>
                                      <p:cBhvr>
                                        <p:cTn id="26" dur="1" fill="hold">
                                          <p:stCondLst>
                                            <p:cond delay="0"/>
                                          </p:stCondLst>
                                        </p:cTn>
                                        <p:tgtEl>
                                          <p:spTgt spid="6147">
                                            <p:txEl>
                                              <p:pRg st="5" end="5"/>
                                            </p:txEl>
                                          </p:spTgt>
                                        </p:tgtEl>
                                        <p:attrNameLst>
                                          <p:attrName>style.visibility</p:attrName>
                                        </p:attrNameLst>
                                      </p:cBhvr>
                                      <p:to>
                                        <p:strVal val="visible"/>
                                      </p:to>
                                    </p:set>
                                    <p:animEffect transition="in" filter="barn(outHorizontal)">
                                      <p:cBhvr>
                                        <p:cTn id="27" dur="500"/>
                                        <p:tgtEl>
                                          <p:spTgt spid="6147">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42" fill="hold" grpId="0" nodeType="clickEffect">
                                  <p:stCondLst>
                                    <p:cond delay="0"/>
                                  </p:stCondLst>
                                  <p:childTnLst>
                                    <p:set>
                                      <p:cBhvr>
                                        <p:cTn id="31" dur="1" fill="hold">
                                          <p:stCondLst>
                                            <p:cond delay="0"/>
                                          </p:stCondLst>
                                        </p:cTn>
                                        <p:tgtEl>
                                          <p:spTgt spid="6147">
                                            <p:txEl>
                                              <p:pRg st="7" end="7"/>
                                            </p:txEl>
                                          </p:spTgt>
                                        </p:tgtEl>
                                        <p:attrNameLst>
                                          <p:attrName>style.visibility</p:attrName>
                                        </p:attrNameLst>
                                      </p:cBhvr>
                                      <p:to>
                                        <p:strVal val="visible"/>
                                      </p:to>
                                    </p:set>
                                    <p:animEffect transition="in" filter="barn(outHorizontal)">
                                      <p:cBhvr>
                                        <p:cTn id="32" dur="500"/>
                                        <p:tgtEl>
                                          <p:spTgt spid="6147">
                                            <p:txEl>
                                              <p:pRg st="7" end="7"/>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42" fill="hold" grpId="0" nodeType="clickEffect">
                                  <p:stCondLst>
                                    <p:cond delay="0"/>
                                  </p:stCondLst>
                                  <p:childTnLst>
                                    <p:set>
                                      <p:cBhvr>
                                        <p:cTn id="36" dur="1" fill="hold">
                                          <p:stCondLst>
                                            <p:cond delay="0"/>
                                          </p:stCondLst>
                                        </p:cTn>
                                        <p:tgtEl>
                                          <p:spTgt spid="6147">
                                            <p:txEl>
                                              <p:pRg st="8" end="8"/>
                                            </p:txEl>
                                          </p:spTgt>
                                        </p:tgtEl>
                                        <p:attrNameLst>
                                          <p:attrName>style.visibility</p:attrName>
                                        </p:attrNameLst>
                                      </p:cBhvr>
                                      <p:to>
                                        <p:strVal val="visible"/>
                                      </p:to>
                                    </p:set>
                                    <p:animEffect transition="in" filter="barn(outHorizontal)">
                                      <p:cBhvr>
                                        <p:cTn id="37" dur="500"/>
                                        <p:tgtEl>
                                          <p:spTgt spid="6147">
                                            <p:txEl>
                                              <p:pRg st="8" end="8"/>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6" presetClass="entr" presetSubtype="42" fill="hold" grpId="0" nodeType="clickEffect">
                                  <p:stCondLst>
                                    <p:cond delay="0"/>
                                  </p:stCondLst>
                                  <p:childTnLst>
                                    <p:set>
                                      <p:cBhvr>
                                        <p:cTn id="41" dur="1" fill="hold">
                                          <p:stCondLst>
                                            <p:cond delay="0"/>
                                          </p:stCondLst>
                                        </p:cTn>
                                        <p:tgtEl>
                                          <p:spTgt spid="6147">
                                            <p:txEl>
                                              <p:pRg st="9" end="9"/>
                                            </p:txEl>
                                          </p:spTgt>
                                        </p:tgtEl>
                                        <p:attrNameLst>
                                          <p:attrName>style.visibility</p:attrName>
                                        </p:attrNameLst>
                                      </p:cBhvr>
                                      <p:to>
                                        <p:strVal val="visible"/>
                                      </p:to>
                                    </p:set>
                                    <p:animEffect transition="in" filter="barn(outHorizontal)">
                                      <p:cBhvr>
                                        <p:cTn id="42" dur="500"/>
                                        <p:tgtEl>
                                          <p:spTgt spid="6147">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6" grpId="0" autoUpdateAnimBg="0"/>
      <p:bldP spid="6147" grpId="0" build="p" autoUpdateAnimBg="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a:xfrm>
            <a:off x="301752" y="228600"/>
            <a:ext cx="8534400" cy="1219200"/>
          </a:xfrm>
        </p:spPr>
        <p:txBody>
          <a:bodyPr>
            <a:normAutofit/>
          </a:bodyPr>
          <a:lstStyle/>
          <a:p>
            <a:pPr algn="ctr"/>
            <a:r>
              <a:rPr kumimoji="0" lang="en-US" altLang="en-US" sz="3300" b="0" i="0" u="none" strike="noStrike" kern="1200" cap="none" spc="0" normalizeH="0" baseline="0" noProof="0">
                <a:ln>
                  <a:noFill/>
                </a:ln>
                <a:solidFill>
                  <a:srgbClr val="9BBB59">
                    <a:shade val="75000"/>
                  </a:srgbClr>
                </a:solidFill>
                <a:effectLst/>
                <a:uLnTx/>
                <a:uFillTx/>
                <a:latin typeface="Arial" charset="0"/>
                <a:ea typeface="+mj-ea"/>
                <a:cs typeface="+mj-cs"/>
              </a:rPr>
              <a:t>PINETREE Programs</a:t>
            </a:r>
            <a:br>
              <a:rPr lang="en-US" altLang="en-US"/>
            </a:br>
            <a:endParaRPr lang="en-US" altLang="en-US"/>
          </a:p>
        </p:txBody>
      </p:sp>
      <p:sp>
        <p:nvSpPr>
          <p:cNvPr id="15363" name="Content Placeholder 2"/>
          <p:cNvSpPr>
            <a:spLocks noGrp="1"/>
          </p:cNvSpPr>
          <p:nvPr>
            <p:ph idx="1"/>
          </p:nvPr>
        </p:nvSpPr>
        <p:spPr>
          <a:xfrm>
            <a:off x="228600" y="1524000"/>
            <a:ext cx="8534400" cy="4953000"/>
          </a:xfrm>
        </p:spPr>
        <p:txBody>
          <a:bodyPr>
            <a:normAutofit/>
          </a:bodyPr>
          <a:lstStyle/>
          <a:p>
            <a:pPr marL="0" marR="0" lvl="0" indent="0" algn="ctr" defTabSz="914400" rtl="0" eaLnBrk="1" fontAlgn="auto" latinLnBrk="0" hangingPunct="1">
              <a:lnSpc>
                <a:spcPct val="90000"/>
              </a:lnSpc>
              <a:spcBef>
                <a:spcPct val="20000"/>
              </a:spcBef>
              <a:spcAft>
                <a:spcPts val="0"/>
              </a:spcAft>
              <a:buClr>
                <a:srgbClr val="1F497D"/>
              </a:buClr>
              <a:buSzPct val="85000"/>
              <a:buFont typeface="Wingdings 2"/>
              <a:buNone/>
              <a:tabLst/>
              <a:defRPr/>
            </a:pPr>
            <a:r>
              <a:rPr kumimoji="0" lang="en-US" altLang="en-US" sz="2700" b="1" i="0" u="none" strike="noStrike" kern="1200" cap="none" spc="0" normalizeH="0" baseline="0" noProof="0">
                <a:ln>
                  <a:noFill/>
                </a:ln>
                <a:solidFill>
                  <a:prstClr val="black"/>
                </a:solidFill>
                <a:effectLst/>
                <a:uLnTx/>
                <a:uFillTx/>
                <a:latin typeface="Georgia"/>
                <a:ea typeface="+mn-ea"/>
                <a:cs typeface="+mn-cs"/>
              </a:rPr>
              <a:t>Honours Courses</a:t>
            </a:r>
          </a:p>
          <a:p>
            <a:pPr marL="0" lvl="1" indent="0">
              <a:buClr>
                <a:schemeClr val="accent1"/>
              </a:buClr>
              <a:buSzPct val="85000"/>
              <a:buNone/>
            </a:pPr>
            <a:endParaRPr lang="en-US" sz="1900">
              <a:solidFill>
                <a:schemeClr val="tx1"/>
              </a:solidFill>
            </a:endParaRPr>
          </a:p>
          <a:p>
            <a:pPr marL="342900" lvl="1" indent="-342900">
              <a:buClr>
                <a:schemeClr val="accent1"/>
              </a:buClr>
              <a:buSzPct val="85000"/>
              <a:buFont typeface="Wingdings" panose="05000000000000000000" pitchFamily="2" charset="2"/>
              <a:buChar char="q"/>
            </a:pPr>
            <a:r>
              <a:rPr lang="en-US" sz="1900">
                <a:solidFill>
                  <a:schemeClr val="tx1"/>
                </a:solidFill>
              </a:rPr>
              <a:t>Focused Literary Studies and Composition 10 Honours</a:t>
            </a:r>
          </a:p>
          <a:p>
            <a:pPr marL="342900" lvl="1" indent="-342900">
              <a:buClr>
                <a:schemeClr val="accent1"/>
              </a:buClr>
              <a:buSzPct val="85000"/>
              <a:buFont typeface="Wingdings" panose="05000000000000000000" pitchFamily="2" charset="2"/>
              <a:buChar char="q"/>
            </a:pPr>
            <a:r>
              <a:rPr lang="en-US" sz="1900">
                <a:solidFill>
                  <a:prstClr val="black"/>
                </a:solidFill>
              </a:rPr>
              <a:t>English First Peoples and Writing 11 </a:t>
            </a:r>
            <a:r>
              <a:rPr lang="en-US" sz="1900" err="1">
                <a:solidFill>
                  <a:prstClr val="black"/>
                </a:solidFill>
              </a:rPr>
              <a:t>Honours</a:t>
            </a:r>
            <a:endParaRPr lang="en-US" altLang="en-US" sz="1900"/>
          </a:p>
          <a:p>
            <a:pPr marL="342900" lvl="1" indent="-342900">
              <a:buClr>
                <a:srgbClr val="4F81BD"/>
              </a:buClr>
              <a:buSzPct val="85000"/>
              <a:buFont typeface="Wingdings" panose="05000000000000000000" pitchFamily="2" charset="2"/>
              <a:buChar char="q"/>
            </a:pPr>
            <a:r>
              <a:rPr lang="en-US" sz="1900">
                <a:solidFill>
                  <a:prstClr val="black"/>
                </a:solidFill>
              </a:rPr>
              <a:t>English Studies 12 </a:t>
            </a:r>
            <a:r>
              <a:rPr lang="en-US" sz="1900" err="1">
                <a:solidFill>
                  <a:prstClr val="black"/>
                </a:solidFill>
              </a:rPr>
              <a:t>Honours</a:t>
            </a:r>
            <a:r>
              <a:rPr lang="en-US" sz="1900">
                <a:solidFill>
                  <a:prstClr val="black"/>
                </a:solidFill>
              </a:rPr>
              <a:t> </a:t>
            </a:r>
          </a:p>
          <a:p>
            <a:pPr marL="342900" lvl="1" indent="-342900">
              <a:buClr>
                <a:srgbClr val="4F81BD"/>
              </a:buClr>
              <a:buSzPct val="85000"/>
              <a:buFont typeface="Wingdings" panose="05000000000000000000" pitchFamily="2" charset="2"/>
              <a:buChar char="q"/>
            </a:pPr>
            <a:r>
              <a:rPr lang="en-US" altLang="en-US" sz="1900">
                <a:solidFill>
                  <a:schemeClr val="tx1"/>
                </a:solidFill>
              </a:rPr>
              <a:t>Socials 10 Honours</a:t>
            </a:r>
          </a:p>
          <a:p>
            <a:pPr>
              <a:buFont typeface="Wingdings" panose="05000000000000000000" pitchFamily="2" charset="2"/>
              <a:buChar char="q"/>
            </a:pPr>
            <a:r>
              <a:rPr lang="en-US" sz="1900">
                <a:solidFill>
                  <a:prstClr val="black"/>
                </a:solidFill>
              </a:rPr>
              <a:t>Pre-Calculus 10 Honours/11 Honours </a:t>
            </a:r>
            <a:r>
              <a:rPr lang="en-US" sz="1900">
                <a:solidFill>
                  <a:schemeClr val="tx2">
                    <a:lumMod val="75000"/>
                  </a:schemeClr>
                </a:solidFill>
              </a:rPr>
              <a:t>(year-long/2 semesters)</a:t>
            </a:r>
          </a:p>
          <a:p>
            <a:pPr>
              <a:buFont typeface="Wingdings" panose="05000000000000000000" pitchFamily="2" charset="2"/>
              <a:buChar char="q"/>
            </a:pPr>
            <a:r>
              <a:rPr lang="en-US" sz="1900">
                <a:solidFill>
                  <a:prstClr val="black"/>
                </a:solidFill>
              </a:rPr>
              <a:t>Precalculus 12 Honours/Calculus 12 Honours </a:t>
            </a:r>
            <a:r>
              <a:rPr lang="en-US" sz="1900">
                <a:solidFill>
                  <a:schemeClr val="tx2">
                    <a:lumMod val="75000"/>
                  </a:schemeClr>
                </a:solidFill>
              </a:rPr>
              <a:t>(year-long/2 semesters)</a:t>
            </a:r>
          </a:p>
          <a:p>
            <a:pPr>
              <a:buFont typeface="Wingdings" panose="05000000000000000000" pitchFamily="2" charset="2"/>
              <a:buChar char="q"/>
            </a:pPr>
            <a:r>
              <a:rPr lang="en-US" altLang="en-US" sz="1900"/>
              <a:t>Science 10 Honours</a:t>
            </a:r>
          </a:p>
          <a:p>
            <a:pPr>
              <a:buFont typeface="Wingdings" panose="05000000000000000000" pitchFamily="2" charset="2"/>
              <a:buChar char="q"/>
            </a:pPr>
            <a:r>
              <a:rPr lang="en-US" altLang="en-US" sz="1900"/>
              <a:t>Life Science 11 Honours and Anatomy and Physiology 12 Honours (AP)</a:t>
            </a:r>
          </a:p>
          <a:p>
            <a:pPr>
              <a:buFont typeface="Wingdings" panose="05000000000000000000" pitchFamily="2" charset="2"/>
              <a:buChar char="q"/>
            </a:pPr>
            <a:r>
              <a:rPr lang="en-US" altLang="en-US" sz="1900"/>
              <a:t>Physics 11 Honours and Physics 12 Honours (AP) </a:t>
            </a:r>
          </a:p>
          <a:p>
            <a:pPr>
              <a:buFont typeface="Wingdings" panose="05000000000000000000" pitchFamily="2" charset="2"/>
              <a:buChar char="q"/>
            </a:pPr>
            <a:r>
              <a:rPr lang="en-US" altLang="en-US" sz="1900"/>
              <a:t>Chemistry 11 Honours and Chemistry 12 Honours (AP)</a:t>
            </a:r>
          </a:p>
          <a:p>
            <a:pPr>
              <a:buFont typeface="Wingdings" panose="05000000000000000000" pitchFamily="2" charset="2"/>
              <a:buChar char="q"/>
            </a:pPr>
            <a:r>
              <a:rPr lang="en-US" altLang="en-US" sz="1900"/>
              <a:t>IDS 12 for Science and IDS 12 for Mathematics</a:t>
            </a:r>
          </a:p>
        </p:txBody>
      </p:sp>
      <p:sp>
        <p:nvSpPr>
          <p:cNvPr id="15364" name="Slide Number Placeholder 3"/>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hlink"/>
              </a:buClr>
              <a:buSzPct val="70000"/>
              <a:buFont typeface="Wingdings" pitchFamily="2" charset="2"/>
              <a:buChar char="u"/>
              <a:defRPr kumimoji="1" sz="2400">
                <a:solidFill>
                  <a:schemeClr val="tx1"/>
                </a:solidFill>
                <a:latin typeface="Arial" charset="0"/>
              </a:defRPr>
            </a:lvl1pPr>
            <a:lvl2pPr marL="742950" indent="-285750">
              <a:spcBef>
                <a:spcPct val="20000"/>
              </a:spcBef>
              <a:buClr>
                <a:schemeClr val="hlink"/>
              </a:buClr>
              <a:buSzPct val="70000"/>
              <a:buFont typeface="Monotype Sorts" pitchFamily="2" charset="2"/>
              <a:buChar char="u"/>
              <a:defRPr kumimoji="1" sz="2400">
                <a:solidFill>
                  <a:schemeClr val="tx1"/>
                </a:solidFill>
                <a:latin typeface="Arial" charset="0"/>
              </a:defRPr>
            </a:lvl2pPr>
            <a:lvl3pPr marL="1143000" indent="-228600">
              <a:spcBef>
                <a:spcPct val="20000"/>
              </a:spcBef>
              <a:buClr>
                <a:schemeClr val="hlink"/>
              </a:buClr>
              <a:buSzPct val="70000"/>
              <a:buFont typeface="Wingdings" pitchFamily="2" charset="2"/>
              <a:buChar char="u"/>
              <a:defRPr kumimoji="1" sz="2000">
                <a:solidFill>
                  <a:schemeClr val="tx1"/>
                </a:solidFill>
                <a:latin typeface="Arial" charset="0"/>
              </a:defRPr>
            </a:lvl3pPr>
            <a:lvl4pPr marL="1600200" indent="-228600">
              <a:spcBef>
                <a:spcPct val="20000"/>
              </a:spcBef>
              <a:buClr>
                <a:schemeClr val="hlink"/>
              </a:buClr>
              <a:buSzPct val="70000"/>
              <a:buFont typeface="Wingdings" pitchFamily="2" charset="2"/>
              <a:buChar char="u"/>
              <a:defRPr kumimoji="1" sz="2000">
                <a:solidFill>
                  <a:schemeClr val="tx1"/>
                </a:solidFill>
                <a:latin typeface="Arial" charset="0"/>
              </a:defRPr>
            </a:lvl4pPr>
            <a:lvl5pPr marL="2057400" indent="-228600">
              <a:spcBef>
                <a:spcPct val="20000"/>
              </a:spcBef>
              <a:buClr>
                <a:schemeClr val="hlink"/>
              </a:buClr>
              <a:buSzPct val="70000"/>
              <a:buFont typeface="Wingdings" pitchFamily="2" charset="2"/>
              <a:buChar char="u"/>
              <a:defRPr kumimoji="1">
                <a:solidFill>
                  <a:schemeClr val="tx1"/>
                </a:solidFill>
                <a:latin typeface="Arial" charset="0"/>
              </a:defRPr>
            </a:lvl5pPr>
            <a:lvl6pPr marL="2514600" indent="-228600" eaLnBrk="0" fontAlgn="base" hangingPunct="0">
              <a:spcBef>
                <a:spcPct val="20000"/>
              </a:spcBef>
              <a:spcAft>
                <a:spcPct val="0"/>
              </a:spcAft>
              <a:buClr>
                <a:schemeClr val="hlink"/>
              </a:buClr>
              <a:buSzPct val="70000"/>
              <a:buFont typeface="Wingdings" pitchFamily="2" charset="2"/>
              <a:buChar char="u"/>
              <a:defRPr kumimoji="1">
                <a:solidFill>
                  <a:schemeClr val="tx1"/>
                </a:solidFill>
                <a:latin typeface="Arial" charset="0"/>
              </a:defRPr>
            </a:lvl6pPr>
            <a:lvl7pPr marL="2971800" indent="-228600" eaLnBrk="0" fontAlgn="base" hangingPunct="0">
              <a:spcBef>
                <a:spcPct val="20000"/>
              </a:spcBef>
              <a:spcAft>
                <a:spcPct val="0"/>
              </a:spcAft>
              <a:buClr>
                <a:schemeClr val="hlink"/>
              </a:buClr>
              <a:buSzPct val="70000"/>
              <a:buFont typeface="Wingdings" pitchFamily="2" charset="2"/>
              <a:buChar char="u"/>
              <a:defRPr kumimoji="1">
                <a:solidFill>
                  <a:schemeClr val="tx1"/>
                </a:solidFill>
                <a:latin typeface="Arial" charset="0"/>
              </a:defRPr>
            </a:lvl7pPr>
            <a:lvl8pPr marL="3429000" indent="-228600" eaLnBrk="0" fontAlgn="base" hangingPunct="0">
              <a:spcBef>
                <a:spcPct val="20000"/>
              </a:spcBef>
              <a:spcAft>
                <a:spcPct val="0"/>
              </a:spcAft>
              <a:buClr>
                <a:schemeClr val="hlink"/>
              </a:buClr>
              <a:buSzPct val="70000"/>
              <a:buFont typeface="Wingdings" pitchFamily="2" charset="2"/>
              <a:buChar char="u"/>
              <a:defRPr kumimoji="1">
                <a:solidFill>
                  <a:schemeClr val="tx1"/>
                </a:solidFill>
                <a:latin typeface="Arial" charset="0"/>
              </a:defRPr>
            </a:lvl8pPr>
            <a:lvl9pPr marL="3886200" indent="-228600" eaLnBrk="0" fontAlgn="base" hangingPunct="0">
              <a:spcBef>
                <a:spcPct val="20000"/>
              </a:spcBef>
              <a:spcAft>
                <a:spcPct val="0"/>
              </a:spcAft>
              <a:buClr>
                <a:schemeClr val="hlink"/>
              </a:buClr>
              <a:buSzPct val="70000"/>
              <a:buFont typeface="Wingdings" pitchFamily="2" charset="2"/>
              <a:buChar char="u"/>
              <a:defRPr kumimoji="1">
                <a:solidFill>
                  <a:schemeClr val="tx1"/>
                </a:solidFill>
                <a:latin typeface="Arial" charset="0"/>
              </a:defRPr>
            </a:lvl9pPr>
          </a:lstStyle>
          <a:p>
            <a:pPr>
              <a:spcBef>
                <a:spcPct val="0"/>
              </a:spcBef>
              <a:buClrTx/>
              <a:buSzTx/>
              <a:buFontTx/>
              <a:buNone/>
            </a:pPr>
            <a:fld id="{AB285DF1-E473-448D-923C-2F7B18AAA3DF}" type="slidenum">
              <a:rPr kumimoji="0" lang="en-US" altLang="en-US" sz="1400" smtClean="0">
                <a:latin typeface="Times New Roman" pitchFamily="18" charset="0"/>
              </a:rPr>
              <a:pPr>
                <a:spcBef>
                  <a:spcPct val="0"/>
                </a:spcBef>
                <a:buClrTx/>
                <a:buSzTx/>
                <a:buFontTx/>
                <a:buNone/>
              </a:pPr>
              <a:t>14</a:t>
            </a:fld>
            <a:endParaRPr kumimoji="0" lang="en-US" altLang="en-US" sz="1400">
              <a:latin typeface="Times New Roman" pitchFamily="18" charset="0"/>
            </a:endParaRPr>
          </a:p>
        </p:txBody>
      </p:sp>
    </p:spTree>
    <p:extLst>
      <p:ext uri="{BB962C8B-B14F-4D97-AF65-F5344CB8AC3E}">
        <p14:creationId xmlns:p14="http://schemas.microsoft.com/office/powerpoint/2010/main" val="4172813217"/>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p:txBody>
          <a:bodyPr/>
          <a:lstStyle/>
          <a:p>
            <a:r>
              <a:rPr lang="en-US" altLang="en-US"/>
              <a:t>Honours Courses</a:t>
            </a:r>
          </a:p>
        </p:txBody>
      </p:sp>
      <p:sp>
        <p:nvSpPr>
          <p:cNvPr id="16387" name="Content Placeholder 2"/>
          <p:cNvSpPr>
            <a:spLocks noGrp="1"/>
          </p:cNvSpPr>
          <p:nvPr>
            <p:ph idx="1"/>
          </p:nvPr>
        </p:nvSpPr>
        <p:spPr>
          <a:xfrm>
            <a:off x="381001" y="1752602"/>
            <a:ext cx="8077200" cy="4238625"/>
          </a:xfrm>
        </p:spPr>
        <p:txBody>
          <a:bodyPr vert="horz" lIns="91440" tIns="45720" rIns="91440" bIns="45720" anchor="t">
            <a:normAutofit fontScale="92500" lnSpcReduction="10000"/>
          </a:bodyPr>
          <a:lstStyle/>
          <a:p>
            <a:r>
              <a:rPr lang="en-US" altLang="en-US" sz="2000" dirty="0"/>
              <a:t>Students should only select if they are prepared for the rigors of an Honours Program</a:t>
            </a:r>
          </a:p>
          <a:p>
            <a:endParaRPr lang="en-US" altLang="en-US" sz="2000"/>
          </a:p>
          <a:p>
            <a:r>
              <a:rPr lang="en-US" altLang="en-US" sz="2000" dirty="0"/>
              <a:t>You can move between non-</a:t>
            </a:r>
            <a:r>
              <a:rPr lang="en-US" altLang="en-US" sz="2000" dirty="0" err="1"/>
              <a:t>honours</a:t>
            </a:r>
            <a:r>
              <a:rPr lang="en-US" altLang="en-US" sz="2000" dirty="0"/>
              <a:t> courses and </a:t>
            </a:r>
            <a:r>
              <a:rPr lang="en-US" altLang="en-US" sz="2000" dirty="0" err="1"/>
              <a:t>honours</a:t>
            </a:r>
            <a:r>
              <a:rPr lang="en-US" altLang="en-US" sz="2000" dirty="0"/>
              <a:t> courses </a:t>
            </a:r>
            <a:r>
              <a:rPr lang="en-US" altLang="en-US" sz="1600" dirty="0"/>
              <a:t>(example- you can apply for Chem 12 </a:t>
            </a:r>
            <a:r>
              <a:rPr lang="en-US" altLang="en-US" sz="1600" dirty="0" err="1"/>
              <a:t>honours</a:t>
            </a:r>
            <a:r>
              <a:rPr lang="en-US" altLang="en-US" sz="1600" dirty="0"/>
              <a:t>/AP without having taken Chem 11 Honours) </a:t>
            </a:r>
          </a:p>
          <a:p>
            <a:pPr marL="0" indent="0">
              <a:buNone/>
            </a:pPr>
            <a:endParaRPr lang="en-US" altLang="en-US" sz="2000"/>
          </a:p>
          <a:p>
            <a:r>
              <a:rPr lang="en-US" altLang="en-US" sz="2000" dirty="0"/>
              <a:t>Departments have established a process to select candidates</a:t>
            </a:r>
          </a:p>
          <a:p>
            <a:pPr marL="0" indent="0">
              <a:buNone/>
            </a:pPr>
            <a:endParaRPr lang="en-US" altLang="en-US" sz="2000"/>
          </a:p>
          <a:p>
            <a:r>
              <a:rPr lang="en-US" altLang="en-US" sz="2000" dirty="0">
                <a:highlight>
                  <a:srgbClr val="FFFF00"/>
                </a:highlight>
              </a:rPr>
              <a:t>Successful candidates will know in late June when draft schedules are available</a:t>
            </a:r>
          </a:p>
          <a:p>
            <a:endParaRPr lang="en-US" altLang="en-US" sz="2000"/>
          </a:p>
          <a:p>
            <a:r>
              <a:rPr lang="en-US" altLang="en-US" sz="2000" dirty="0">
                <a:solidFill>
                  <a:srgbClr val="FF0000"/>
                </a:solidFill>
              </a:rPr>
              <a:t>Once you are admitted into an Honours class, you </a:t>
            </a:r>
            <a:r>
              <a:rPr lang="en-US" altLang="en-US" sz="2000" b="1" u="sng" dirty="0">
                <a:solidFill>
                  <a:srgbClr val="FF0000"/>
                </a:solidFill>
              </a:rPr>
              <a:t>WILL NOT </a:t>
            </a:r>
            <a:r>
              <a:rPr lang="en-US" altLang="en-US" sz="2000" dirty="0">
                <a:solidFill>
                  <a:srgbClr val="FF0000"/>
                </a:solidFill>
              </a:rPr>
              <a:t>be able to change this course. Be certain you want the course.</a:t>
            </a:r>
          </a:p>
        </p:txBody>
      </p:sp>
      <p:sp>
        <p:nvSpPr>
          <p:cNvPr id="16388" name="Slide Number Placeholder 3"/>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hlink"/>
              </a:buClr>
              <a:buSzPct val="70000"/>
              <a:buFont typeface="Wingdings" pitchFamily="2" charset="2"/>
              <a:buChar char="u"/>
              <a:defRPr kumimoji="1" sz="2400">
                <a:solidFill>
                  <a:schemeClr val="tx1"/>
                </a:solidFill>
                <a:latin typeface="Arial" charset="0"/>
              </a:defRPr>
            </a:lvl1pPr>
            <a:lvl2pPr marL="742950" indent="-285750">
              <a:spcBef>
                <a:spcPct val="20000"/>
              </a:spcBef>
              <a:buClr>
                <a:schemeClr val="hlink"/>
              </a:buClr>
              <a:buSzPct val="70000"/>
              <a:buFont typeface="Monotype Sorts" pitchFamily="2" charset="2"/>
              <a:buChar char="u"/>
              <a:defRPr kumimoji="1" sz="2400">
                <a:solidFill>
                  <a:schemeClr val="tx1"/>
                </a:solidFill>
                <a:latin typeface="Arial" charset="0"/>
              </a:defRPr>
            </a:lvl2pPr>
            <a:lvl3pPr marL="1143000" indent="-228600">
              <a:spcBef>
                <a:spcPct val="20000"/>
              </a:spcBef>
              <a:buClr>
                <a:schemeClr val="hlink"/>
              </a:buClr>
              <a:buSzPct val="70000"/>
              <a:buFont typeface="Wingdings" pitchFamily="2" charset="2"/>
              <a:buChar char="u"/>
              <a:defRPr kumimoji="1" sz="2000">
                <a:solidFill>
                  <a:schemeClr val="tx1"/>
                </a:solidFill>
                <a:latin typeface="Arial" charset="0"/>
              </a:defRPr>
            </a:lvl3pPr>
            <a:lvl4pPr marL="1600200" indent="-228600">
              <a:spcBef>
                <a:spcPct val="20000"/>
              </a:spcBef>
              <a:buClr>
                <a:schemeClr val="hlink"/>
              </a:buClr>
              <a:buSzPct val="70000"/>
              <a:buFont typeface="Wingdings" pitchFamily="2" charset="2"/>
              <a:buChar char="u"/>
              <a:defRPr kumimoji="1" sz="2000">
                <a:solidFill>
                  <a:schemeClr val="tx1"/>
                </a:solidFill>
                <a:latin typeface="Arial" charset="0"/>
              </a:defRPr>
            </a:lvl4pPr>
            <a:lvl5pPr marL="2057400" indent="-228600">
              <a:spcBef>
                <a:spcPct val="20000"/>
              </a:spcBef>
              <a:buClr>
                <a:schemeClr val="hlink"/>
              </a:buClr>
              <a:buSzPct val="70000"/>
              <a:buFont typeface="Wingdings" pitchFamily="2" charset="2"/>
              <a:buChar char="u"/>
              <a:defRPr kumimoji="1">
                <a:solidFill>
                  <a:schemeClr val="tx1"/>
                </a:solidFill>
                <a:latin typeface="Arial" charset="0"/>
              </a:defRPr>
            </a:lvl5pPr>
            <a:lvl6pPr marL="2514600" indent="-228600" eaLnBrk="0" fontAlgn="base" hangingPunct="0">
              <a:spcBef>
                <a:spcPct val="20000"/>
              </a:spcBef>
              <a:spcAft>
                <a:spcPct val="0"/>
              </a:spcAft>
              <a:buClr>
                <a:schemeClr val="hlink"/>
              </a:buClr>
              <a:buSzPct val="70000"/>
              <a:buFont typeface="Wingdings" pitchFamily="2" charset="2"/>
              <a:buChar char="u"/>
              <a:defRPr kumimoji="1">
                <a:solidFill>
                  <a:schemeClr val="tx1"/>
                </a:solidFill>
                <a:latin typeface="Arial" charset="0"/>
              </a:defRPr>
            </a:lvl6pPr>
            <a:lvl7pPr marL="2971800" indent="-228600" eaLnBrk="0" fontAlgn="base" hangingPunct="0">
              <a:spcBef>
                <a:spcPct val="20000"/>
              </a:spcBef>
              <a:spcAft>
                <a:spcPct val="0"/>
              </a:spcAft>
              <a:buClr>
                <a:schemeClr val="hlink"/>
              </a:buClr>
              <a:buSzPct val="70000"/>
              <a:buFont typeface="Wingdings" pitchFamily="2" charset="2"/>
              <a:buChar char="u"/>
              <a:defRPr kumimoji="1">
                <a:solidFill>
                  <a:schemeClr val="tx1"/>
                </a:solidFill>
                <a:latin typeface="Arial" charset="0"/>
              </a:defRPr>
            </a:lvl7pPr>
            <a:lvl8pPr marL="3429000" indent="-228600" eaLnBrk="0" fontAlgn="base" hangingPunct="0">
              <a:spcBef>
                <a:spcPct val="20000"/>
              </a:spcBef>
              <a:spcAft>
                <a:spcPct val="0"/>
              </a:spcAft>
              <a:buClr>
                <a:schemeClr val="hlink"/>
              </a:buClr>
              <a:buSzPct val="70000"/>
              <a:buFont typeface="Wingdings" pitchFamily="2" charset="2"/>
              <a:buChar char="u"/>
              <a:defRPr kumimoji="1">
                <a:solidFill>
                  <a:schemeClr val="tx1"/>
                </a:solidFill>
                <a:latin typeface="Arial" charset="0"/>
              </a:defRPr>
            </a:lvl8pPr>
            <a:lvl9pPr marL="3886200" indent="-228600" eaLnBrk="0" fontAlgn="base" hangingPunct="0">
              <a:spcBef>
                <a:spcPct val="20000"/>
              </a:spcBef>
              <a:spcAft>
                <a:spcPct val="0"/>
              </a:spcAft>
              <a:buClr>
                <a:schemeClr val="hlink"/>
              </a:buClr>
              <a:buSzPct val="70000"/>
              <a:buFont typeface="Wingdings" pitchFamily="2" charset="2"/>
              <a:buChar char="u"/>
              <a:defRPr kumimoji="1">
                <a:solidFill>
                  <a:schemeClr val="tx1"/>
                </a:solidFill>
                <a:latin typeface="Arial" charset="0"/>
              </a:defRPr>
            </a:lvl9pPr>
          </a:lstStyle>
          <a:p>
            <a:pPr>
              <a:spcBef>
                <a:spcPct val="0"/>
              </a:spcBef>
              <a:buClrTx/>
              <a:buSzTx/>
              <a:buFontTx/>
              <a:buNone/>
            </a:pPr>
            <a:fld id="{8B62C120-8A3A-4BAD-B9D3-C640543458EF}" type="slidenum">
              <a:rPr kumimoji="0" lang="en-US" altLang="en-US" sz="1400" smtClean="0">
                <a:latin typeface="Times New Roman" pitchFamily="18" charset="0"/>
              </a:rPr>
              <a:pPr>
                <a:spcBef>
                  <a:spcPct val="0"/>
                </a:spcBef>
                <a:buClrTx/>
                <a:buSzTx/>
                <a:buFontTx/>
                <a:buNone/>
              </a:pPr>
              <a:t>15</a:t>
            </a:fld>
            <a:endParaRPr kumimoji="0" lang="en-US" altLang="en-US" sz="1400">
              <a:latin typeface="Times New Roman" pitchFamily="18" charset="0"/>
            </a:endParaRPr>
          </a:p>
        </p:txBody>
      </p:sp>
    </p:spTree>
    <p:extLst>
      <p:ext uri="{BB962C8B-B14F-4D97-AF65-F5344CB8AC3E}">
        <p14:creationId xmlns:p14="http://schemas.microsoft.com/office/powerpoint/2010/main" val="998881141"/>
      </p:ext>
    </p:extLst>
  </p:cSld>
  <p:clrMapOvr>
    <a:masterClrMapping/>
  </p:clrMapOvr>
  <mc:AlternateContent xmlns:mc="http://schemas.openxmlformats.org/markup-compatibility/2006" xmlns:p14="http://schemas.microsoft.com/office/powerpoint/2010/main">
    <mc:Choice Requires="p14">
      <p:transition spd="slow" p14:dur="4400">
        <p14:honeycomb/>
      </p:transition>
    </mc:Choice>
    <mc:Fallback xmlns="">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516194"/>
            <a:ext cx="8807626" cy="495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10534023"/>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914400"/>
            <a:ext cx="8200691" cy="46116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91660898"/>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 y="914400"/>
            <a:ext cx="8401120" cy="472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55024519"/>
      </p:ext>
    </p:extLst>
  </p:cSld>
  <p:clrMapOvr>
    <a:masterClrMapping/>
  </p:clrMapOvr>
  <p:transition spd="slow">
    <p:wheel spokes="1"/>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838200"/>
            <a:ext cx="8471695" cy="47640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5274193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p15:prstTrans prst="origami"/>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664A7ABF-E1E1-F2A6-C8CD-56AA01D3A7F3}"/>
              </a:ext>
            </a:extLst>
          </p:cNvPr>
          <p:cNvSpPr txBox="1"/>
          <p:nvPr/>
        </p:nvSpPr>
        <p:spPr>
          <a:xfrm>
            <a:off x="171450" y="903553"/>
            <a:ext cx="8801100" cy="5924699"/>
          </a:xfrm>
          <a:prstGeom prst="rect">
            <a:avLst/>
          </a:prstGeom>
          <a:noFill/>
        </p:spPr>
        <p:txBody>
          <a:bodyPr wrap="square" lIns="91440" tIns="45720" rIns="91440" bIns="45720" anchor="t">
            <a:spAutoFit/>
          </a:bodyPr>
          <a:lstStyle/>
          <a:p>
            <a:pPr marL="0" indent="0">
              <a:buNone/>
            </a:pPr>
            <a:endParaRPr lang="en-US" sz="1600" b="1" dirty="0"/>
          </a:p>
          <a:p>
            <a:pPr marL="0" indent="0">
              <a:buNone/>
            </a:pPr>
            <a:endParaRPr lang="en-US" sz="1600" b="1" dirty="0"/>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400" b="1" i="0" u="sng" strike="noStrike" kern="1200" cap="none" spc="0" normalizeH="0" baseline="0" noProof="0" dirty="0">
                <a:ln>
                  <a:noFill/>
                </a:ln>
                <a:solidFill>
                  <a:prstClr val="black"/>
                </a:solidFill>
                <a:effectLst/>
                <a:uLnTx/>
                <a:uFillTx/>
                <a:latin typeface="Arial" charset="0"/>
                <a:ea typeface="+mn-ea"/>
                <a:cs typeface="+mn-cs"/>
              </a:rPr>
              <a:t>Administration at Pinetree </a:t>
            </a:r>
          </a:p>
          <a:p>
            <a:pPr marL="0" indent="0">
              <a:buNone/>
            </a:pPr>
            <a:endParaRPr lang="en-US" sz="1400" b="1" dirty="0"/>
          </a:p>
          <a:p>
            <a:pPr marL="0" indent="0">
              <a:buNone/>
            </a:pPr>
            <a:r>
              <a:rPr lang="en-US" sz="1400" b="1" u="sng" dirty="0"/>
              <a:t>Principal</a:t>
            </a:r>
            <a:r>
              <a:rPr lang="en-US" sz="1400" dirty="0"/>
              <a:t>:   Ms. Janine Close </a:t>
            </a:r>
          </a:p>
          <a:p>
            <a:pPr marL="0" indent="0">
              <a:buNone/>
            </a:pPr>
            <a:endParaRPr lang="en-US" sz="1400" b="1" dirty="0"/>
          </a:p>
          <a:p>
            <a:pPr marL="0" indent="0">
              <a:buNone/>
            </a:pPr>
            <a:r>
              <a:rPr lang="en-US" sz="1400" b="1" u="sng" dirty="0"/>
              <a:t>Vice Principals</a:t>
            </a:r>
            <a:r>
              <a:rPr lang="en-US" sz="1400" u="sng" dirty="0"/>
              <a:t>: </a:t>
            </a:r>
          </a:p>
          <a:p>
            <a:pPr marL="0" indent="0">
              <a:buNone/>
            </a:pPr>
            <a:r>
              <a:rPr lang="en-US" sz="1400" dirty="0"/>
              <a:t>Ms. </a:t>
            </a:r>
            <a:r>
              <a:rPr lang="en-US" sz="1400" dirty="0" err="1"/>
              <a:t>Ciolfitto</a:t>
            </a:r>
            <a:r>
              <a:rPr lang="en-US" sz="1400" dirty="0"/>
              <a:t>                                   A-J	    </a:t>
            </a:r>
            <a:endParaRPr lang="en-US" sz="1400" dirty="0">
              <a:cs typeface="Calibri"/>
            </a:endParaRPr>
          </a:p>
          <a:p>
            <a:pPr marL="0" indent="0">
              <a:buNone/>
            </a:pPr>
            <a:r>
              <a:rPr lang="en-US" sz="1400" dirty="0"/>
              <a:t>Ms. </a:t>
            </a:r>
            <a:r>
              <a:rPr lang="en-US" sz="1400" dirty="0" err="1"/>
              <a:t>Mehai</a:t>
            </a:r>
            <a:r>
              <a:rPr lang="en-US" sz="1400" dirty="0"/>
              <a:t>                                     K-P</a:t>
            </a:r>
            <a:endParaRPr lang="en-US" sz="1400" dirty="0">
              <a:cs typeface="Calibri"/>
            </a:endParaRPr>
          </a:p>
          <a:p>
            <a:pPr marL="0" indent="0">
              <a:buNone/>
            </a:pPr>
            <a:r>
              <a:rPr lang="en-US" sz="1400" dirty="0"/>
              <a:t>Mr. Rao                                         Q-Z</a:t>
            </a:r>
            <a:endParaRPr lang="en-US" sz="1400" dirty="0">
              <a:ea typeface="Verdana"/>
            </a:endParaRPr>
          </a:p>
          <a:p>
            <a:pPr marL="0" indent="0">
              <a:buNone/>
            </a:pPr>
            <a:endParaRPr lang="en-US" sz="1400" dirty="0"/>
          </a:p>
          <a:p>
            <a:pPr marL="0" indent="0">
              <a:buNone/>
            </a:pPr>
            <a:r>
              <a:rPr lang="en-US" sz="1400" b="1" u="sng" dirty="0"/>
              <a:t>Counsellors at Pinetree</a:t>
            </a:r>
            <a:r>
              <a:rPr lang="en-US" sz="1400" b="1" dirty="0"/>
              <a:t>		</a:t>
            </a:r>
            <a:endParaRPr lang="en-US" sz="1400" b="1" u="sng" dirty="0"/>
          </a:p>
          <a:p>
            <a:pPr marL="0" indent="0">
              <a:buNone/>
            </a:pPr>
            <a:endParaRPr lang="en-US" sz="1400" dirty="0"/>
          </a:p>
          <a:p>
            <a:pPr marL="0" indent="0">
              <a:buNone/>
            </a:pPr>
            <a:r>
              <a:rPr lang="en-US" sz="1400" dirty="0"/>
              <a:t>Ms. Starr/ Ms. Hamilton                 A-I	           </a:t>
            </a:r>
          </a:p>
          <a:p>
            <a:pPr marL="0" indent="0">
              <a:buNone/>
            </a:pPr>
            <a:r>
              <a:rPr lang="en-US" sz="1400" dirty="0"/>
              <a:t>Mr. Nelson	         	                 J-0	           	</a:t>
            </a:r>
          </a:p>
          <a:p>
            <a:pPr marL="0" indent="0">
              <a:buNone/>
            </a:pPr>
            <a:r>
              <a:rPr lang="en-US" sz="1400" dirty="0"/>
              <a:t>Ms. Dhillon                                     P-Z                 </a:t>
            </a:r>
          </a:p>
          <a:p>
            <a:pPr marL="0" indent="0">
              <a:buNone/>
            </a:pPr>
            <a:r>
              <a:rPr lang="en-US" sz="1400" dirty="0"/>
              <a:t>Mr. Sharma 	                  All International Students</a:t>
            </a:r>
          </a:p>
          <a:p>
            <a:pPr marL="0" indent="0">
              <a:buNone/>
            </a:pPr>
            <a:endParaRPr lang="en-US" sz="1400" dirty="0"/>
          </a:p>
          <a:p>
            <a:pPr marL="0" indent="0">
              <a:buNone/>
            </a:pPr>
            <a:r>
              <a:rPr lang="en-US" sz="1400" b="1" u="sng" dirty="0"/>
              <a:t>Post Secondary &amp; Career Advisor</a:t>
            </a:r>
          </a:p>
          <a:p>
            <a:pPr marL="0" indent="0">
              <a:buNone/>
            </a:pPr>
            <a:r>
              <a:rPr lang="en-US" sz="1400" dirty="0"/>
              <a:t>Ms. </a:t>
            </a:r>
            <a:r>
              <a:rPr lang="en-US" sz="1400"/>
              <a:t>Moorhouse </a:t>
            </a:r>
            <a:endParaRPr lang="en-US" sz="1400" dirty="0"/>
          </a:p>
          <a:p>
            <a:pPr marL="0" indent="0">
              <a:buNone/>
            </a:pPr>
            <a:endParaRPr lang="en-US" sz="1400" b="1" u="sng" dirty="0"/>
          </a:p>
          <a:p>
            <a:pPr marL="0" indent="0">
              <a:buNone/>
            </a:pPr>
            <a:r>
              <a:rPr lang="en-US" sz="1400" b="1" u="sng" dirty="0"/>
              <a:t>Youth Workers</a:t>
            </a:r>
          </a:p>
          <a:p>
            <a:r>
              <a:rPr lang="en-US" sz="1400" dirty="0"/>
              <a:t>Ms. Khaira </a:t>
            </a:r>
          </a:p>
          <a:p>
            <a:r>
              <a:rPr lang="en-US" sz="1400" dirty="0">
                <a:latin typeface="Arial"/>
                <a:cs typeface="Arial"/>
              </a:rPr>
              <a:t>Mr. </a:t>
            </a:r>
            <a:r>
              <a:rPr lang="en-US" sz="1400" dirty="0" err="1">
                <a:latin typeface="Arial"/>
                <a:cs typeface="Arial"/>
              </a:rPr>
              <a:t>Conedera</a:t>
            </a:r>
            <a:r>
              <a:rPr lang="en-US" sz="1400" dirty="0">
                <a:latin typeface="Arial"/>
                <a:cs typeface="Arial"/>
              </a:rPr>
              <a:t> (New Immigrant Youth Worker)</a:t>
            </a:r>
            <a:endParaRPr lang="en-US" sz="1400" dirty="0">
              <a:latin typeface="Arial"/>
              <a:ea typeface="Verdana"/>
              <a:cs typeface="Arial"/>
            </a:endParaRPr>
          </a:p>
          <a:p>
            <a:r>
              <a:rPr lang="en-US" sz="1400" dirty="0">
                <a:latin typeface="Arial"/>
                <a:cs typeface="Arial"/>
              </a:rPr>
              <a:t>Ms. Xie &amp; Ms. Jeoung (International Youth Workers)</a:t>
            </a:r>
          </a:p>
          <a:p>
            <a:pPr marL="0" indent="0">
              <a:buNone/>
            </a:pPr>
            <a:endParaRPr lang="en-US" sz="1600" dirty="0"/>
          </a:p>
          <a:p>
            <a:pPr marL="0" indent="0">
              <a:buNone/>
            </a:pPr>
            <a:r>
              <a:rPr lang="en-US" sz="900" dirty="0"/>
              <a:t>	</a:t>
            </a:r>
          </a:p>
        </p:txBody>
      </p:sp>
      <p:sp>
        <p:nvSpPr>
          <p:cNvPr id="13" name="Title 12">
            <a:extLst>
              <a:ext uri="{FF2B5EF4-FFF2-40B4-BE49-F238E27FC236}">
                <a16:creationId xmlns:a16="http://schemas.microsoft.com/office/drawing/2014/main" id="{E7C6BA3F-0915-C41D-1E22-4BA8190422E5}"/>
              </a:ext>
            </a:extLst>
          </p:cNvPr>
          <p:cNvSpPr>
            <a:spLocks noGrp="1"/>
          </p:cNvSpPr>
          <p:nvPr>
            <p:ph type="title"/>
          </p:nvPr>
        </p:nvSpPr>
        <p:spPr/>
        <p:txBody>
          <a:bodyPr/>
          <a:lstStyle/>
          <a:p>
            <a:r>
              <a:rPr lang="en-US"/>
              <a:t>People to know!</a:t>
            </a:r>
            <a:endParaRPr lang="en-CA"/>
          </a:p>
        </p:txBody>
      </p:sp>
    </p:spTree>
    <p:extLst>
      <p:ext uri="{BB962C8B-B14F-4D97-AF65-F5344CB8AC3E}">
        <p14:creationId xmlns:p14="http://schemas.microsoft.com/office/powerpoint/2010/main" val="1109349933"/>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F4AC95-98C7-FC11-5CAE-8384E39B14E7}"/>
              </a:ext>
            </a:extLst>
          </p:cNvPr>
          <p:cNvSpPr>
            <a:spLocks noGrp="1"/>
          </p:cNvSpPr>
          <p:nvPr>
            <p:ph type="title"/>
          </p:nvPr>
        </p:nvSpPr>
        <p:spPr/>
        <p:txBody>
          <a:bodyPr/>
          <a:lstStyle/>
          <a:p>
            <a:r>
              <a:rPr lang="en-US"/>
              <a:t>TRADES program contact information: </a:t>
            </a:r>
            <a:endParaRPr lang="en-CA"/>
          </a:p>
        </p:txBody>
      </p:sp>
      <p:sp>
        <p:nvSpPr>
          <p:cNvPr id="3" name="Content Placeholder 2">
            <a:extLst>
              <a:ext uri="{FF2B5EF4-FFF2-40B4-BE49-F238E27FC236}">
                <a16:creationId xmlns:a16="http://schemas.microsoft.com/office/drawing/2014/main" id="{F8B83C63-7199-75C0-D45B-62BA1DFEA64D}"/>
              </a:ext>
            </a:extLst>
          </p:cNvPr>
          <p:cNvSpPr>
            <a:spLocks noGrp="1"/>
          </p:cNvSpPr>
          <p:nvPr>
            <p:ph sz="quarter" idx="1"/>
          </p:nvPr>
        </p:nvSpPr>
        <p:spPr>
          <a:xfrm>
            <a:off x="291118" y="1447800"/>
            <a:ext cx="8700481" cy="4953000"/>
          </a:xfrm>
        </p:spPr>
        <p:txBody>
          <a:bodyPr/>
          <a:lstStyle/>
          <a:p>
            <a:pPr marL="0" indent="0">
              <a:buNone/>
            </a:pPr>
            <a:r>
              <a:rPr lang="en-US" u="sng"/>
              <a:t>Train In Trades Contact:  </a:t>
            </a:r>
            <a:r>
              <a:rPr lang="en-US"/>
              <a:t> </a:t>
            </a:r>
          </a:p>
          <a:p>
            <a:pPr marL="0" indent="0">
              <a:buNone/>
            </a:pPr>
            <a:r>
              <a:rPr lang="en-US">
                <a:solidFill>
                  <a:srgbClr val="FF0000"/>
                </a:solidFill>
              </a:rPr>
              <a:t>	Ben King</a:t>
            </a:r>
          </a:p>
          <a:p>
            <a:pPr marL="0" indent="0">
              <a:buNone/>
            </a:pPr>
            <a:r>
              <a:rPr lang="en-US"/>
              <a:t>		phone number: 778-984-1354</a:t>
            </a:r>
          </a:p>
          <a:p>
            <a:pPr marL="0" indent="0">
              <a:buNone/>
            </a:pPr>
            <a:r>
              <a:rPr lang="en-US"/>
              <a:t>		email: </a:t>
            </a:r>
            <a:r>
              <a:rPr lang="en-US">
                <a:hlinkClick r:id="rId2"/>
              </a:rPr>
              <a:t>bking@sd43.bc.ca</a:t>
            </a:r>
            <a:r>
              <a:rPr lang="en-US"/>
              <a:t> </a:t>
            </a:r>
          </a:p>
          <a:p>
            <a:pPr marL="0" indent="0">
              <a:buNone/>
            </a:pPr>
            <a:endParaRPr lang="en-US"/>
          </a:p>
          <a:p>
            <a:pPr marL="0" indent="0">
              <a:buNone/>
            </a:pPr>
            <a:r>
              <a:rPr lang="en-US" u="sng"/>
              <a:t>Work in Trades Contact: </a:t>
            </a:r>
          </a:p>
          <a:p>
            <a:pPr marL="0" indent="0">
              <a:buNone/>
            </a:pPr>
            <a:r>
              <a:rPr lang="en-US">
                <a:solidFill>
                  <a:srgbClr val="FF0000"/>
                </a:solidFill>
              </a:rPr>
              <a:t>	Joanna Horvath </a:t>
            </a:r>
          </a:p>
          <a:p>
            <a:pPr marL="0" indent="0">
              <a:buNone/>
            </a:pPr>
            <a:r>
              <a:rPr lang="en-US"/>
              <a:t>		phone number: 604-312-7739</a:t>
            </a:r>
          </a:p>
          <a:p>
            <a:pPr marL="0" indent="0">
              <a:buNone/>
            </a:pPr>
            <a:r>
              <a:rPr lang="en-US"/>
              <a:t>		email: </a:t>
            </a:r>
            <a:r>
              <a:rPr lang="en-US">
                <a:hlinkClick r:id="rId3"/>
              </a:rPr>
              <a:t>jhorvath@sd43.bc.ca</a:t>
            </a:r>
            <a:r>
              <a:rPr lang="en-US"/>
              <a:t> </a:t>
            </a:r>
          </a:p>
        </p:txBody>
      </p:sp>
    </p:spTree>
    <p:extLst>
      <p:ext uri="{BB962C8B-B14F-4D97-AF65-F5344CB8AC3E}">
        <p14:creationId xmlns:p14="http://schemas.microsoft.com/office/powerpoint/2010/main" val="3108985012"/>
      </p:ext>
    </p:extLst>
  </p:cSld>
  <p:clrMapOvr>
    <a:masterClrMapping/>
  </p:clrMapOvr>
  <mc:AlternateContent xmlns:mc="http://schemas.openxmlformats.org/markup-compatibility/2006" xmlns:p14="http://schemas.microsoft.com/office/powerpoint/2010/main">
    <mc:Choice Requires="p14">
      <p:transition spd="slow" p14:dur="3000">
        <p14:shred/>
      </p:transition>
    </mc:Choice>
    <mc:Fallback xmlns="">
      <p:transition spd="slow">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5F5475-9014-C101-6E7F-609823F23CED}"/>
              </a:ext>
            </a:extLst>
          </p:cNvPr>
          <p:cNvSpPr>
            <a:spLocks noGrp="1"/>
          </p:cNvSpPr>
          <p:nvPr>
            <p:ph type="title"/>
          </p:nvPr>
        </p:nvSpPr>
        <p:spPr/>
        <p:txBody>
          <a:bodyPr/>
          <a:lstStyle/>
          <a:p>
            <a:r>
              <a:rPr lang="en-US"/>
              <a:t>SD43 Trades Program Open House</a:t>
            </a:r>
            <a:endParaRPr lang="en-CA"/>
          </a:p>
        </p:txBody>
      </p:sp>
      <p:pic>
        <p:nvPicPr>
          <p:cNvPr id="5" name="Content Placeholder 4">
            <a:extLst>
              <a:ext uri="{FF2B5EF4-FFF2-40B4-BE49-F238E27FC236}">
                <a16:creationId xmlns:a16="http://schemas.microsoft.com/office/drawing/2014/main" id="{43CB6142-99FB-A31A-511F-D0F0609B13D5}"/>
              </a:ext>
            </a:extLst>
          </p:cNvPr>
          <p:cNvPicPr>
            <a:picLocks noGrp="1" noChangeAspect="1"/>
          </p:cNvPicPr>
          <p:nvPr>
            <p:ph sz="quarter" idx="1"/>
          </p:nvPr>
        </p:nvPicPr>
        <p:blipFill>
          <a:blip r:embed="rId2"/>
          <a:stretch>
            <a:fillRect/>
          </a:stretch>
        </p:blipFill>
        <p:spPr>
          <a:xfrm>
            <a:off x="2133600" y="1110336"/>
            <a:ext cx="4953000" cy="5531556"/>
          </a:xfrm>
        </p:spPr>
      </p:pic>
    </p:spTree>
    <p:extLst>
      <p:ext uri="{BB962C8B-B14F-4D97-AF65-F5344CB8AC3E}">
        <p14:creationId xmlns:p14="http://schemas.microsoft.com/office/powerpoint/2010/main" val="1115054855"/>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1752" y="228600"/>
            <a:ext cx="8534400" cy="914400"/>
          </a:xfrm>
        </p:spPr>
        <p:txBody>
          <a:bodyPr>
            <a:normAutofit fontScale="90000"/>
          </a:bodyPr>
          <a:lstStyle/>
          <a:p>
            <a:r>
              <a:rPr lang="en-US" b="1">
                <a:latin typeface="Calibri" panose="020F0502020204030204" pitchFamily="34" charset="0"/>
                <a:cs typeface="Calibri" panose="020F0502020204030204" pitchFamily="34" charset="0"/>
              </a:rPr>
              <a:t>Post Secondary</a:t>
            </a:r>
            <a:br>
              <a:rPr lang="en-US" b="1">
                <a:latin typeface="Calibri" panose="020F0502020204030204" pitchFamily="34" charset="0"/>
                <a:cs typeface="Calibri" panose="020F0502020204030204" pitchFamily="34" charset="0"/>
              </a:rPr>
            </a:br>
            <a:r>
              <a:rPr lang="en-US" b="1">
                <a:latin typeface="Calibri" panose="020F0502020204030204" pitchFamily="34" charset="0"/>
                <a:cs typeface="Calibri" panose="020F0502020204030204" pitchFamily="34" charset="0"/>
              </a:rPr>
              <a:t>Applications and Admission</a:t>
            </a:r>
          </a:p>
        </p:txBody>
      </p:sp>
      <p:sp>
        <p:nvSpPr>
          <p:cNvPr id="3" name="Content Placeholder 2"/>
          <p:cNvSpPr>
            <a:spLocks noGrp="1"/>
          </p:cNvSpPr>
          <p:nvPr>
            <p:ph sz="quarter" idx="1"/>
          </p:nvPr>
        </p:nvSpPr>
        <p:spPr/>
        <p:txBody>
          <a:bodyPr>
            <a:normAutofit lnSpcReduction="10000"/>
          </a:bodyPr>
          <a:lstStyle/>
          <a:p>
            <a:pPr lvl="1"/>
            <a:r>
              <a:rPr lang="en-US" sz="2400">
                <a:latin typeface="Arial" pitchFamily="34" charset="0"/>
                <a:cs typeface="Arial" pitchFamily="34" charset="0"/>
              </a:rPr>
              <a:t> </a:t>
            </a:r>
            <a:r>
              <a:rPr lang="en-US" sz="2400">
                <a:solidFill>
                  <a:schemeClr val="tx1"/>
                </a:solidFill>
                <a:latin typeface="Arial" pitchFamily="34" charset="0"/>
                <a:cs typeface="Arial" pitchFamily="34" charset="0"/>
              </a:rPr>
              <a:t>It is YOUR responsibility to research post-secondary admission requirements and to be aware of the application process &amp; deadlines. </a:t>
            </a:r>
          </a:p>
          <a:p>
            <a:pPr marL="274320" lvl="1" indent="0">
              <a:buNone/>
            </a:pPr>
            <a:endParaRPr lang="en-US" sz="2400">
              <a:solidFill>
                <a:schemeClr val="tx1"/>
              </a:solidFill>
              <a:latin typeface="Arial" pitchFamily="34" charset="0"/>
              <a:cs typeface="Arial" pitchFamily="34" charset="0"/>
            </a:endParaRPr>
          </a:p>
          <a:p>
            <a:pPr lvl="1"/>
            <a:r>
              <a:rPr lang="en-US" sz="2400">
                <a:solidFill>
                  <a:schemeClr val="tx1"/>
                </a:solidFill>
                <a:latin typeface="Arial" pitchFamily="34" charset="0"/>
                <a:cs typeface="Arial" pitchFamily="34" charset="0"/>
              </a:rPr>
              <a:t>Be aware that in most instances, post-secondary institutions </a:t>
            </a:r>
            <a:r>
              <a:rPr lang="en-US" sz="2400" u="sng">
                <a:solidFill>
                  <a:schemeClr val="tx1"/>
                </a:solidFill>
                <a:latin typeface="Arial" pitchFamily="34" charset="0"/>
                <a:cs typeface="Arial" pitchFamily="34" charset="0"/>
              </a:rPr>
              <a:t>will also be looking at your grade 11 marks</a:t>
            </a:r>
            <a:r>
              <a:rPr lang="en-US" sz="2400">
                <a:solidFill>
                  <a:schemeClr val="tx1"/>
                </a:solidFill>
                <a:latin typeface="Arial" pitchFamily="34" charset="0"/>
                <a:cs typeface="Arial" pitchFamily="34" charset="0"/>
              </a:rPr>
              <a:t>.</a:t>
            </a:r>
          </a:p>
          <a:p>
            <a:pPr marL="274320" lvl="1" indent="0">
              <a:buNone/>
            </a:pPr>
            <a:endParaRPr lang="en-US" sz="2400">
              <a:solidFill>
                <a:schemeClr val="tx1"/>
              </a:solidFill>
              <a:latin typeface="Arial" pitchFamily="34" charset="0"/>
              <a:cs typeface="Arial" pitchFamily="34" charset="0"/>
            </a:endParaRPr>
          </a:p>
          <a:p>
            <a:pPr lvl="1">
              <a:spcAft>
                <a:spcPts val="1200"/>
              </a:spcAft>
            </a:pPr>
            <a:r>
              <a:rPr lang="en-US" sz="2400">
                <a:solidFill>
                  <a:schemeClr val="tx1"/>
                </a:solidFill>
                <a:latin typeface="Arial" pitchFamily="34" charset="0"/>
                <a:cs typeface="Arial" pitchFamily="34" charset="0"/>
              </a:rPr>
              <a:t>Counsellors and </a:t>
            </a:r>
            <a:r>
              <a:rPr lang="en-US" sz="2400" b="1">
                <a:solidFill>
                  <a:schemeClr val="tx1"/>
                </a:solidFill>
                <a:highlight>
                  <a:srgbClr val="FFFF00"/>
                </a:highlight>
                <a:latin typeface="Arial" pitchFamily="34" charset="0"/>
                <a:cs typeface="Arial" pitchFamily="34" charset="0"/>
              </a:rPr>
              <a:t>Ms. Moorhouse </a:t>
            </a:r>
            <a:r>
              <a:rPr lang="en-US" sz="1800" b="1">
                <a:solidFill>
                  <a:schemeClr val="tx1"/>
                </a:solidFill>
                <a:latin typeface="Arial" pitchFamily="34" charset="0"/>
                <a:cs typeface="Arial" pitchFamily="34" charset="0"/>
              </a:rPr>
              <a:t>(Post Secondary &amp; Career Advisor) </a:t>
            </a:r>
            <a:r>
              <a:rPr lang="en-US" sz="2400">
                <a:solidFill>
                  <a:schemeClr val="tx1"/>
                </a:solidFill>
                <a:latin typeface="Arial" pitchFamily="34" charset="0"/>
                <a:cs typeface="Arial" pitchFamily="34" charset="0"/>
              </a:rPr>
              <a:t>are available to assist you.</a:t>
            </a:r>
          </a:p>
          <a:p>
            <a:pPr marL="274320" lvl="1" indent="0" algn="ctr">
              <a:spcAft>
                <a:spcPts val="1200"/>
              </a:spcAft>
              <a:buNone/>
            </a:pPr>
            <a:endParaRPr lang="en-US">
              <a:solidFill>
                <a:schemeClr val="tx1"/>
              </a:solidFill>
              <a:latin typeface="Arial" pitchFamily="34" charset="0"/>
              <a:cs typeface="Arial" pitchFamily="34" charset="0"/>
            </a:endParaRPr>
          </a:p>
          <a:p>
            <a:pPr marL="274320" lvl="1" indent="0" algn="ctr">
              <a:spcAft>
                <a:spcPts val="1200"/>
              </a:spcAft>
              <a:buNone/>
            </a:pPr>
            <a:r>
              <a:rPr lang="en-US">
                <a:solidFill>
                  <a:schemeClr val="tx1"/>
                </a:solidFill>
                <a:highlight>
                  <a:srgbClr val="FFFF00"/>
                </a:highlight>
                <a:latin typeface="Arial" pitchFamily="34" charset="0"/>
                <a:cs typeface="Arial" pitchFamily="34" charset="0"/>
              </a:rPr>
              <a:t>Ms. Moorhouse can be reached at: cmoorhouse@sd43.bc.ca</a:t>
            </a:r>
          </a:p>
          <a:p>
            <a:pPr marL="274320" lvl="1" indent="0">
              <a:buNone/>
            </a:pPr>
            <a:endParaRPr lang="en-US" sz="2400" i="1">
              <a:solidFill>
                <a:schemeClr val="tx1"/>
              </a:solidFill>
              <a:latin typeface="Arial" pitchFamily="34" charset="0"/>
              <a:cs typeface="Arial" pitchFamily="34" charset="0"/>
            </a:endParaRPr>
          </a:p>
        </p:txBody>
      </p:sp>
    </p:spTree>
    <p:extLst>
      <p:ext uri="{BB962C8B-B14F-4D97-AF65-F5344CB8AC3E}">
        <p14:creationId xmlns:p14="http://schemas.microsoft.com/office/powerpoint/2010/main" val="2705743520"/>
      </p:ext>
    </p:extLst>
  </p:cSld>
  <p:clrMapOvr>
    <a:masterClrMapping/>
  </p:clrMapOvr>
  <mc:AlternateContent xmlns:mc="http://schemas.openxmlformats.org/markup-compatibility/2006" xmlns:p14="http://schemas.microsoft.com/office/powerpoint/2010/main">
    <mc:Choice Requires="p14">
      <p:transition spd="slow" p14:dur="3900">
        <p14:glitter pattern="hexagon"/>
      </p:transition>
    </mc:Choice>
    <mc:Fallback xmlns="">
      <p:transition spd="slow">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25CAA32A-AEF4-4666-8CDB-360C3861C2DF}"/>
              </a:ext>
            </a:extLst>
          </p:cNvPr>
          <p:cNvPicPr>
            <a:picLocks noChangeAspect="1"/>
          </p:cNvPicPr>
          <p:nvPr/>
        </p:nvPicPr>
        <p:blipFill>
          <a:blip r:embed="rId3"/>
          <a:stretch>
            <a:fillRect/>
          </a:stretch>
        </p:blipFill>
        <p:spPr>
          <a:xfrm>
            <a:off x="199232" y="185110"/>
            <a:ext cx="8745535" cy="6696336"/>
          </a:xfrm>
          <a:prstGeom prst="rect">
            <a:avLst/>
          </a:prstGeom>
        </p:spPr>
      </p:pic>
      <p:cxnSp>
        <p:nvCxnSpPr>
          <p:cNvPr id="5" name="Straight Arrow Connector 4">
            <a:extLst>
              <a:ext uri="{FF2B5EF4-FFF2-40B4-BE49-F238E27FC236}">
                <a16:creationId xmlns:a16="http://schemas.microsoft.com/office/drawing/2014/main" id="{B9101F9D-C33D-4BCA-8F2B-2141EEFE354F}"/>
              </a:ext>
            </a:extLst>
          </p:cNvPr>
          <p:cNvCxnSpPr>
            <a:cxnSpLocks/>
          </p:cNvCxnSpPr>
          <p:nvPr/>
        </p:nvCxnSpPr>
        <p:spPr>
          <a:xfrm flipH="1">
            <a:off x="2667000" y="533400"/>
            <a:ext cx="2362200" cy="838200"/>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4253925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p15:prstTrans prst="origami"/>
      </p:transition>
    </mc:Choice>
    <mc:Fallback xmlns="">
      <p:transition spd="slow">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a:latin typeface="Calibri" panose="020F0502020204030204" pitchFamily="34" charset="0"/>
                <a:cs typeface="Calibri" panose="020F0502020204030204" pitchFamily="34" charset="0"/>
              </a:rPr>
              <a:t>University &amp; College Options in BC</a:t>
            </a:r>
          </a:p>
        </p:txBody>
      </p:sp>
      <p:sp>
        <p:nvSpPr>
          <p:cNvPr id="3" name="Content Placeholder 2"/>
          <p:cNvSpPr>
            <a:spLocks noGrp="1"/>
          </p:cNvSpPr>
          <p:nvPr>
            <p:ph sz="half" idx="1"/>
          </p:nvPr>
        </p:nvSpPr>
        <p:spPr>
          <a:xfrm>
            <a:off x="301752" y="1447800"/>
            <a:ext cx="4038600" cy="3733800"/>
          </a:xfrm>
        </p:spPr>
        <p:txBody>
          <a:bodyPr>
            <a:normAutofit/>
          </a:bodyPr>
          <a:lstStyle/>
          <a:p>
            <a:r>
              <a:rPr lang="en-US" sz="1800">
                <a:latin typeface="Arial" panose="020B0604020202020204" pitchFamily="34" charset="0"/>
                <a:cs typeface="Arial" panose="020B0604020202020204" pitchFamily="34" charset="0"/>
              </a:rPr>
              <a:t>UBC, SFU, UVIC, UNBC</a:t>
            </a:r>
          </a:p>
          <a:p>
            <a:r>
              <a:rPr lang="en-US" sz="1800" err="1">
                <a:latin typeface="Arial" panose="020B0604020202020204" pitchFamily="34" charset="0"/>
                <a:cs typeface="Arial" panose="020B0604020202020204" pitchFamily="34" charset="0"/>
              </a:rPr>
              <a:t>Capilano</a:t>
            </a:r>
            <a:r>
              <a:rPr lang="en-US" sz="1800">
                <a:latin typeface="Arial" panose="020B0604020202020204" pitchFamily="34" charset="0"/>
                <a:cs typeface="Arial" panose="020B0604020202020204" pitchFamily="34" charset="0"/>
              </a:rPr>
              <a:t> University</a:t>
            </a:r>
          </a:p>
          <a:p>
            <a:r>
              <a:rPr lang="en-US" sz="1800" err="1">
                <a:latin typeface="Arial" panose="020B0604020202020204" pitchFamily="34" charset="0"/>
                <a:cs typeface="Arial" panose="020B0604020202020204" pitchFamily="34" charset="0"/>
              </a:rPr>
              <a:t>Kwantlen</a:t>
            </a:r>
            <a:r>
              <a:rPr lang="en-US" sz="1800">
                <a:latin typeface="Arial" panose="020B0604020202020204" pitchFamily="34" charset="0"/>
                <a:cs typeface="Arial" panose="020B0604020202020204" pitchFamily="34" charset="0"/>
              </a:rPr>
              <a:t> Polytechnic University</a:t>
            </a:r>
          </a:p>
          <a:p>
            <a:r>
              <a:rPr lang="en-US" sz="1800">
                <a:latin typeface="Arial" panose="020B0604020202020204" pitchFamily="34" charset="0"/>
                <a:cs typeface="Arial" panose="020B0604020202020204" pitchFamily="34" charset="0"/>
              </a:rPr>
              <a:t>Trinity Western University</a:t>
            </a:r>
          </a:p>
          <a:p>
            <a:r>
              <a:rPr lang="en-US" sz="1800">
                <a:latin typeface="Arial" panose="020B0604020202020204" pitchFamily="34" charset="0"/>
                <a:cs typeface="Arial" panose="020B0604020202020204" pitchFamily="34" charset="0"/>
              </a:rPr>
              <a:t>Emily </a:t>
            </a:r>
            <a:r>
              <a:rPr lang="en-US" sz="1800" err="1">
                <a:latin typeface="Arial" panose="020B0604020202020204" pitchFamily="34" charset="0"/>
                <a:cs typeface="Arial" panose="020B0604020202020204" pitchFamily="34" charset="0"/>
              </a:rPr>
              <a:t>Carr</a:t>
            </a:r>
            <a:r>
              <a:rPr lang="en-US" sz="1800">
                <a:latin typeface="Arial" panose="020B0604020202020204" pitchFamily="34" charset="0"/>
                <a:cs typeface="Arial" panose="020B0604020202020204" pitchFamily="34" charset="0"/>
              </a:rPr>
              <a:t> University of Art and Design</a:t>
            </a:r>
          </a:p>
          <a:p>
            <a:r>
              <a:rPr lang="en-US" sz="1800">
                <a:latin typeface="Arial" panose="020B0604020202020204" pitchFamily="34" charset="0"/>
                <a:cs typeface="Arial" panose="020B0604020202020204" pitchFamily="34" charset="0"/>
              </a:rPr>
              <a:t>BCIT</a:t>
            </a:r>
          </a:p>
          <a:p>
            <a:r>
              <a:rPr lang="en-US" sz="1800">
                <a:latin typeface="Arial" panose="020B0604020202020204" pitchFamily="34" charset="0"/>
                <a:cs typeface="Arial" panose="020B0604020202020204" pitchFamily="34" charset="0"/>
              </a:rPr>
              <a:t>Thompson Rivers University</a:t>
            </a:r>
          </a:p>
          <a:p>
            <a:r>
              <a:rPr lang="en-US" sz="1800">
                <a:latin typeface="Arial" panose="020B0604020202020204" pitchFamily="34" charset="0"/>
                <a:cs typeface="Arial" panose="020B0604020202020204" pitchFamily="34" charset="0"/>
              </a:rPr>
              <a:t>University of the Fraser Valley</a:t>
            </a:r>
          </a:p>
          <a:p>
            <a:r>
              <a:rPr lang="en-US" sz="1800">
                <a:latin typeface="Arial" panose="020B0604020202020204" pitchFamily="34" charset="0"/>
                <a:cs typeface="Arial" panose="020B0604020202020204" pitchFamily="34" charset="0"/>
              </a:rPr>
              <a:t>Vancouver Island University</a:t>
            </a:r>
          </a:p>
        </p:txBody>
      </p:sp>
      <p:sp>
        <p:nvSpPr>
          <p:cNvPr id="9" name="Content Placeholder 8"/>
          <p:cNvSpPr>
            <a:spLocks noGrp="1"/>
          </p:cNvSpPr>
          <p:nvPr>
            <p:ph sz="half" idx="2"/>
          </p:nvPr>
        </p:nvSpPr>
        <p:spPr>
          <a:xfrm>
            <a:off x="4800600" y="1414272"/>
            <a:ext cx="4038600" cy="4681728"/>
          </a:xfrm>
        </p:spPr>
        <p:txBody>
          <a:bodyPr>
            <a:normAutofit/>
          </a:bodyPr>
          <a:lstStyle/>
          <a:p>
            <a:r>
              <a:rPr lang="en-US" sz="1800">
                <a:latin typeface="Arial" panose="020B0604020202020204" pitchFamily="34" charset="0"/>
                <a:cs typeface="Arial" panose="020B0604020202020204" pitchFamily="34" charset="0"/>
              </a:rPr>
              <a:t>Douglas College</a:t>
            </a:r>
          </a:p>
          <a:p>
            <a:r>
              <a:rPr lang="en-US" sz="1800" err="1">
                <a:latin typeface="Arial" panose="020B0604020202020204" pitchFamily="34" charset="0"/>
                <a:cs typeface="Arial" panose="020B0604020202020204" pitchFamily="34" charset="0"/>
              </a:rPr>
              <a:t>Langara</a:t>
            </a:r>
            <a:r>
              <a:rPr lang="en-US" sz="1800">
                <a:latin typeface="Arial" panose="020B0604020202020204" pitchFamily="34" charset="0"/>
                <a:cs typeface="Arial" panose="020B0604020202020204" pitchFamily="34" charset="0"/>
              </a:rPr>
              <a:t> College</a:t>
            </a:r>
          </a:p>
          <a:p>
            <a:r>
              <a:rPr lang="en-US" sz="1800">
                <a:latin typeface="Arial" panose="020B0604020202020204" pitchFamily="34" charset="0"/>
                <a:cs typeface="Arial" panose="020B0604020202020204" pitchFamily="34" charset="0"/>
              </a:rPr>
              <a:t>Vancouver Community College</a:t>
            </a:r>
          </a:p>
          <a:p>
            <a:endParaRPr lang="en-US"/>
          </a:p>
          <a:p>
            <a:endParaRPr lang="en-US"/>
          </a:p>
        </p:txBody>
      </p:sp>
      <p:sp>
        <p:nvSpPr>
          <p:cNvPr id="11" name="Rectangle 10"/>
          <p:cNvSpPr/>
          <p:nvPr/>
        </p:nvSpPr>
        <p:spPr>
          <a:xfrm>
            <a:off x="700548" y="5257800"/>
            <a:ext cx="7833852" cy="923330"/>
          </a:xfrm>
          <a:prstGeom prst="rect">
            <a:avLst/>
          </a:prstGeom>
        </p:spPr>
        <p:txBody>
          <a:bodyPr wrap="square">
            <a:spAutoFit/>
          </a:bodyPr>
          <a:lstStyle/>
          <a:p>
            <a:pPr marL="0" indent="0" algn="ctr"/>
            <a:r>
              <a:rPr lang="en-US" b="1" u="sng"/>
              <a:t>Some universities and/or programs are competitive entry</a:t>
            </a:r>
          </a:p>
          <a:p>
            <a:pPr algn="ctr"/>
            <a:r>
              <a:rPr lang="en-US"/>
              <a:t>Check required courses, % grade, English and Math and OTHER requirements for each university and program</a:t>
            </a:r>
          </a:p>
        </p:txBody>
      </p:sp>
    </p:spTree>
    <p:extLst>
      <p:ext uri="{BB962C8B-B14F-4D97-AF65-F5344CB8AC3E}">
        <p14:creationId xmlns:p14="http://schemas.microsoft.com/office/powerpoint/2010/main" val="186158657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a:xfrm>
            <a:off x="301752" y="228600"/>
            <a:ext cx="8534400" cy="1143000"/>
          </a:xfrm>
        </p:spPr>
        <p:txBody>
          <a:bodyPr/>
          <a:lstStyle/>
          <a:p>
            <a:pPr algn="ctr"/>
            <a:r>
              <a:rPr lang="en-US" altLang="en-US" b="1">
                <a:latin typeface="Calibri" panose="020F0502020204030204" pitchFamily="34" charset="0"/>
                <a:cs typeface="Calibri" panose="020F0502020204030204" pitchFamily="34" charset="0"/>
              </a:rPr>
              <a:t>Language Courses</a:t>
            </a:r>
            <a:br>
              <a:rPr lang="en-US" altLang="en-US"/>
            </a:br>
            <a:endParaRPr lang="en-US" altLang="en-US"/>
          </a:p>
        </p:txBody>
      </p:sp>
      <p:sp>
        <p:nvSpPr>
          <p:cNvPr id="14339" name="Content Placeholder 2"/>
          <p:cNvSpPr>
            <a:spLocks noGrp="1"/>
          </p:cNvSpPr>
          <p:nvPr>
            <p:ph idx="1"/>
          </p:nvPr>
        </p:nvSpPr>
        <p:spPr>
          <a:xfrm>
            <a:off x="149352" y="1302364"/>
            <a:ext cx="8839200" cy="5328808"/>
          </a:xfrm>
        </p:spPr>
        <p:txBody>
          <a:bodyPr vert="horz" lIns="91440" tIns="45720" rIns="91440" bIns="45720" anchor="t">
            <a:normAutofit fontScale="92500" lnSpcReduction="20000"/>
          </a:bodyPr>
          <a:lstStyle/>
          <a:p>
            <a:pPr marL="0" indent="0">
              <a:buNone/>
            </a:pPr>
            <a:endParaRPr lang="en-US" altLang="en-US" sz="2400">
              <a:latin typeface="Calibri" panose="020F0502020204030204" pitchFamily="34" charset="0"/>
              <a:cs typeface="Calibri" panose="020F0502020204030204" pitchFamily="34" charset="0"/>
            </a:endParaRPr>
          </a:p>
          <a:p>
            <a:r>
              <a:rPr lang="en-US" altLang="en-US" sz="3200" b="1" dirty="0">
                <a:highlight>
                  <a:srgbClr val="FFFF00"/>
                </a:highlight>
                <a:latin typeface="Calibri"/>
                <a:ea typeface="Calibri"/>
                <a:cs typeface="Calibri"/>
              </a:rPr>
              <a:t>**NEW** </a:t>
            </a:r>
            <a:r>
              <a:rPr lang="en-US" altLang="en-US" sz="3200" b="1" u="sng" dirty="0">
                <a:highlight>
                  <a:srgbClr val="FFFF00"/>
                </a:highlight>
                <a:latin typeface="Calibri"/>
                <a:ea typeface="Calibri"/>
                <a:cs typeface="Calibri"/>
              </a:rPr>
              <a:t>UBC no longer requires a second language 11</a:t>
            </a:r>
            <a:r>
              <a:rPr lang="en-US" altLang="en-US" sz="3200" b="1" dirty="0">
                <a:highlight>
                  <a:srgbClr val="FFFF00"/>
                </a:highlight>
                <a:latin typeface="Calibri"/>
                <a:ea typeface="Calibri"/>
                <a:cs typeface="Calibri"/>
              </a:rPr>
              <a:t> </a:t>
            </a:r>
            <a:endParaRPr lang="en-US" altLang="en-US" sz="3200" dirty="0">
              <a:highlight>
                <a:srgbClr val="FFFF00"/>
              </a:highlight>
              <a:latin typeface="Calibri"/>
              <a:ea typeface="Calibri"/>
              <a:cs typeface="Calibri"/>
            </a:endParaRPr>
          </a:p>
          <a:p>
            <a:pPr marL="0" indent="0">
              <a:buNone/>
            </a:pPr>
            <a:endParaRPr lang="en-US" altLang="en-US" sz="3200">
              <a:latin typeface="Calibri" panose="020F0502020204030204" pitchFamily="34" charset="0"/>
              <a:cs typeface="Calibri" panose="020F0502020204030204" pitchFamily="34" charset="0"/>
            </a:endParaRPr>
          </a:p>
          <a:p>
            <a:r>
              <a:rPr lang="en-US" altLang="en-US" sz="3200" b="1" dirty="0">
                <a:highlight>
                  <a:srgbClr val="FFFF00"/>
                </a:highlight>
                <a:latin typeface="Calibri"/>
                <a:ea typeface="Calibri"/>
                <a:cs typeface="Calibri"/>
              </a:rPr>
              <a:t>**NEW** </a:t>
            </a:r>
            <a:r>
              <a:rPr lang="en-US" altLang="en-US" sz="3200" b="1" u="sng" dirty="0">
                <a:highlight>
                  <a:srgbClr val="FFFF00"/>
                </a:highlight>
                <a:latin typeface="Calibri"/>
                <a:ea typeface="Calibri"/>
                <a:cs typeface="Calibri"/>
              </a:rPr>
              <a:t>SFU no longer requires a second language 11</a:t>
            </a:r>
          </a:p>
          <a:p>
            <a:pPr marL="0" indent="0">
              <a:buNone/>
            </a:pPr>
            <a:endParaRPr lang="en-US" altLang="en-US" sz="2600" dirty="0">
              <a:latin typeface="Calibri" panose="020F0502020204030204" pitchFamily="34" charset="0"/>
              <a:ea typeface="Calibri"/>
              <a:cs typeface="Calibri" panose="020F0502020204030204" pitchFamily="34" charset="0"/>
            </a:endParaRPr>
          </a:p>
          <a:p>
            <a:pPr marL="0" indent="0">
              <a:buNone/>
            </a:pPr>
            <a:r>
              <a:rPr lang="en-US" altLang="en-US" sz="2100" b="1" u="sng" dirty="0">
                <a:latin typeface="Calibri"/>
                <a:ea typeface="Calibri"/>
                <a:cs typeface="Calibri"/>
              </a:rPr>
              <a:t>Language Challenge exams: </a:t>
            </a:r>
          </a:p>
          <a:p>
            <a:pPr marL="0" indent="0">
              <a:buNone/>
            </a:pPr>
            <a:endParaRPr lang="en-US" altLang="en-US" sz="1000" u="sng" dirty="0">
              <a:latin typeface="Calibri" panose="020F0502020204030204" pitchFamily="34" charset="0"/>
              <a:ea typeface="Calibri"/>
              <a:cs typeface="Calibri" panose="020F0502020204030204" pitchFamily="34" charset="0"/>
            </a:endParaRPr>
          </a:p>
          <a:p>
            <a:pPr>
              <a:buFont typeface="Arial" panose="020B0604020202020204" pitchFamily="34" charset="0"/>
              <a:buChar char="•"/>
            </a:pPr>
            <a:r>
              <a:rPr lang="en-US" altLang="en-US" sz="2100" dirty="0">
                <a:latin typeface="Calibri"/>
                <a:ea typeface="Calibri"/>
                <a:cs typeface="Calibri"/>
              </a:rPr>
              <a:t>If you are fluent in a second language, you can register to write a language challenge exam </a:t>
            </a:r>
          </a:p>
          <a:p>
            <a:pPr marL="0" indent="0">
              <a:buNone/>
            </a:pPr>
            <a:endParaRPr lang="en-US" altLang="en-US" sz="1000" dirty="0">
              <a:latin typeface="Calibri" panose="020F0502020204030204" pitchFamily="34" charset="0"/>
              <a:ea typeface="Calibri"/>
              <a:cs typeface="Calibri" panose="020F0502020204030204" pitchFamily="34" charset="0"/>
            </a:endParaRPr>
          </a:p>
          <a:p>
            <a:r>
              <a:rPr lang="en-US" altLang="en-US" sz="2100" dirty="0">
                <a:latin typeface="Calibri"/>
                <a:ea typeface="Calibri"/>
                <a:cs typeface="Calibri"/>
              </a:rPr>
              <a:t>UBC </a:t>
            </a:r>
            <a:r>
              <a:rPr lang="en-US" altLang="en-US" sz="2100" u="sng" dirty="0">
                <a:latin typeface="Calibri"/>
                <a:ea typeface="Calibri"/>
                <a:cs typeface="Calibri"/>
              </a:rPr>
              <a:t>will not </a:t>
            </a:r>
            <a:r>
              <a:rPr lang="en-US" altLang="en-US" sz="2100" dirty="0">
                <a:latin typeface="Calibri"/>
                <a:ea typeface="Calibri"/>
                <a:cs typeface="Calibri"/>
              </a:rPr>
              <a:t>accept a Language 12 challenge towards the </a:t>
            </a:r>
            <a:r>
              <a:rPr lang="en-US" altLang="en-US" sz="2100" u="sng" dirty="0">
                <a:latin typeface="Calibri"/>
                <a:ea typeface="Calibri"/>
                <a:cs typeface="Calibri"/>
              </a:rPr>
              <a:t>admission average</a:t>
            </a:r>
            <a:r>
              <a:rPr lang="en-US" altLang="en-US" sz="2100" dirty="0">
                <a:latin typeface="Calibri"/>
                <a:ea typeface="Calibri"/>
                <a:cs typeface="Calibri"/>
              </a:rPr>
              <a:t>.</a:t>
            </a:r>
          </a:p>
          <a:p>
            <a:endParaRPr lang="en-US" altLang="en-US" sz="1000" dirty="0">
              <a:latin typeface="Calibri" panose="020F0502020204030204" pitchFamily="34" charset="0"/>
              <a:ea typeface="Calibri"/>
              <a:cs typeface="Calibri" panose="020F0502020204030204" pitchFamily="34" charset="0"/>
            </a:endParaRPr>
          </a:p>
          <a:p>
            <a:r>
              <a:rPr lang="en-US" altLang="en-US" sz="2100" dirty="0">
                <a:latin typeface="Calibri"/>
                <a:ea typeface="Calibri"/>
                <a:cs typeface="Calibri"/>
              </a:rPr>
              <a:t>SFU </a:t>
            </a:r>
            <a:r>
              <a:rPr lang="en-US" altLang="en-US" sz="2100" u="sng" dirty="0">
                <a:latin typeface="Calibri"/>
                <a:ea typeface="Calibri"/>
                <a:cs typeface="Calibri"/>
              </a:rPr>
              <a:t>will</a:t>
            </a:r>
            <a:r>
              <a:rPr lang="en-US" altLang="en-US" sz="2100" dirty="0">
                <a:latin typeface="Calibri"/>
                <a:ea typeface="Calibri"/>
                <a:cs typeface="Calibri"/>
              </a:rPr>
              <a:t> accept a Language 12 challenge towards the </a:t>
            </a:r>
            <a:r>
              <a:rPr lang="en-US" altLang="en-US" sz="2100" u="sng" dirty="0">
                <a:latin typeface="Calibri"/>
                <a:ea typeface="Calibri"/>
                <a:cs typeface="Calibri"/>
              </a:rPr>
              <a:t>admission average</a:t>
            </a:r>
            <a:r>
              <a:rPr lang="en-US" altLang="en-US" sz="2100" dirty="0">
                <a:latin typeface="Calibri"/>
                <a:ea typeface="Calibri"/>
                <a:cs typeface="Calibri"/>
              </a:rPr>
              <a:t>.</a:t>
            </a:r>
          </a:p>
          <a:p>
            <a:endParaRPr lang="en-US" altLang="en-US" sz="1000" dirty="0">
              <a:latin typeface="Calibri" panose="020F0502020204030204" pitchFamily="34" charset="0"/>
              <a:ea typeface="Calibri"/>
              <a:cs typeface="Calibri" panose="020F0502020204030204" pitchFamily="34" charset="0"/>
            </a:endParaRPr>
          </a:p>
          <a:p>
            <a:r>
              <a:rPr lang="en-US" altLang="en-US" sz="2100" i="1" u="sng" dirty="0">
                <a:latin typeface="Calibri"/>
                <a:ea typeface="Calibri"/>
                <a:cs typeface="Calibri"/>
              </a:rPr>
              <a:t>Language Challenge Exam</a:t>
            </a:r>
            <a:r>
              <a:rPr lang="en-US" altLang="en-US" sz="2100" i="1" dirty="0">
                <a:latin typeface="Calibri"/>
                <a:ea typeface="Calibri"/>
                <a:cs typeface="Calibri"/>
              </a:rPr>
              <a:t> </a:t>
            </a:r>
            <a:r>
              <a:rPr lang="en-US" altLang="en-US" sz="2100" dirty="0">
                <a:latin typeface="Calibri"/>
                <a:ea typeface="Calibri"/>
                <a:cs typeface="Calibri"/>
              </a:rPr>
              <a:t>registration opens in October. Exam writes are in January </a:t>
            </a:r>
          </a:p>
          <a:p>
            <a:endParaRPr lang="en-US" altLang="en-US" sz="3200" b="1">
              <a:latin typeface="Calibri" panose="020F0502020204030204" pitchFamily="34" charset="0"/>
              <a:cs typeface="Calibri" panose="020F0502020204030204" pitchFamily="34" charset="0"/>
            </a:endParaRPr>
          </a:p>
          <a:p>
            <a:endParaRPr lang="en-US" altLang="en-US" sz="3200" b="1">
              <a:latin typeface="Calibri" panose="020F0502020204030204" pitchFamily="34" charset="0"/>
              <a:cs typeface="Calibri" panose="020F0502020204030204" pitchFamily="34" charset="0"/>
            </a:endParaRPr>
          </a:p>
          <a:p>
            <a:pPr marL="274320" lvl="1" indent="0">
              <a:buNone/>
            </a:pPr>
            <a:endParaRPr lang="en-US" altLang="en-US" sz="3200">
              <a:latin typeface="Calibri" panose="020F0502020204030204" pitchFamily="34" charset="0"/>
              <a:cs typeface="Calibri" panose="020F0502020204030204" pitchFamily="34" charset="0"/>
            </a:endParaRPr>
          </a:p>
        </p:txBody>
      </p:sp>
      <p:sp>
        <p:nvSpPr>
          <p:cNvPr id="14340" name="Slide Number Placeholder 3"/>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hlink"/>
              </a:buClr>
              <a:buSzPct val="70000"/>
              <a:buFont typeface="Wingdings" pitchFamily="2" charset="2"/>
              <a:buChar char="u"/>
              <a:defRPr kumimoji="1" sz="2400">
                <a:solidFill>
                  <a:schemeClr val="tx1"/>
                </a:solidFill>
                <a:latin typeface="Arial" charset="0"/>
              </a:defRPr>
            </a:lvl1pPr>
            <a:lvl2pPr marL="742950" indent="-285750">
              <a:spcBef>
                <a:spcPct val="20000"/>
              </a:spcBef>
              <a:buClr>
                <a:schemeClr val="hlink"/>
              </a:buClr>
              <a:buSzPct val="70000"/>
              <a:buFont typeface="Monotype Sorts" pitchFamily="2" charset="2"/>
              <a:buChar char="u"/>
              <a:defRPr kumimoji="1" sz="2400">
                <a:solidFill>
                  <a:schemeClr val="tx1"/>
                </a:solidFill>
                <a:latin typeface="Arial" charset="0"/>
              </a:defRPr>
            </a:lvl2pPr>
            <a:lvl3pPr marL="1143000" indent="-228600">
              <a:spcBef>
                <a:spcPct val="20000"/>
              </a:spcBef>
              <a:buClr>
                <a:schemeClr val="hlink"/>
              </a:buClr>
              <a:buSzPct val="70000"/>
              <a:buFont typeface="Wingdings" pitchFamily="2" charset="2"/>
              <a:buChar char="u"/>
              <a:defRPr kumimoji="1" sz="2000">
                <a:solidFill>
                  <a:schemeClr val="tx1"/>
                </a:solidFill>
                <a:latin typeface="Arial" charset="0"/>
              </a:defRPr>
            </a:lvl3pPr>
            <a:lvl4pPr marL="1600200" indent="-228600">
              <a:spcBef>
                <a:spcPct val="20000"/>
              </a:spcBef>
              <a:buClr>
                <a:schemeClr val="hlink"/>
              </a:buClr>
              <a:buSzPct val="70000"/>
              <a:buFont typeface="Wingdings" pitchFamily="2" charset="2"/>
              <a:buChar char="u"/>
              <a:defRPr kumimoji="1" sz="2000">
                <a:solidFill>
                  <a:schemeClr val="tx1"/>
                </a:solidFill>
                <a:latin typeface="Arial" charset="0"/>
              </a:defRPr>
            </a:lvl4pPr>
            <a:lvl5pPr marL="2057400" indent="-228600">
              <a:spcBef>
                <a:spcPct val="20000"/>
              </a:spcBef>
              <a:buClr>
                <a:schemeClr val="hlink"/>
              </a:buClr>
              <a:buSzPct val="70000"/>
              <a:buFont typeface="Wingdings" pitchFamily="2" charset="2"/>
              <a:buChar char="u"/>
              <a:defRPr kumimoji="1">
                <a:solidFill>
                  <a:schemeClr val="tx1"/>
                </a:solidFill>
                <a:latin typeface="Arial" charset="0"/>
              </a:defRPr>
            </a:lvl5pPr>
            <a:lvl6pPr marL="2514600" indent="-228600" eaLnBrk="0" fontAlgn="base" hangingPunct="0">
              <a:spcBef>
                <a:spcPct val="20000"/>
              </a:spcBef>
              <a:spcAft>
                <a:spcPct val="0"/>
              </a:spcAft>
              <a:buClr>
                <a:schemeClr val="hlink"/>
              </a:buClr>
              <a:buSzPct val="70000"/>
              <a:buFont typeface="Wingdings" pitchFamily="2" charset="2"/>
              <a:buChar char="u"/>
              <a:defRPr kumimoji="1">
                <a:solidFill>
                  <a:schemeClr val="tx1"/>
                </a:solidFill>
                <a:latin typeface="Arial" charset="0"/>
              </a:defRPr>
            </a:lvl6pPr>
            <a:lvl7pPr marL="2971800" indent="-228600" eaLnBrk="0" fontAlgn="base" hangingPunct="0">
              <a:spcBef>
                <a:spcPct val="20000"/>
              </a:spcBef>
              <a:spcAft>
                <a:spcPct val="0"/>
              </a:spcAft>
              <a:buClr>
                <a:schemeClr val="hlink"/>
              </a:buClr>
              <a:buSzPct val="70000"/>
              <a:buFont typeface="Wingdings" pitchFamily="2" charset="2"/>
              <a:buChar char="u"/>
              <a:defRPr kumimoji="1">
                <a:solidFill>
                  <a:schemeClr val="tx1"/>
                </a:solidFill>
                <a:latin typeface="Arial" charset="0"/>
              </a:defRPr>
            </a:lvl7pPr>
            <a:lvl8pPr marL="3429000" indent="-228600" eaLnBrk="0" fontAlgn="base" hangingPunct="0">
              <a:spcBef>
                <a:spcPct val="20000"/>
              </a:spcBef>
              <a:spcAft>
                <a:spcPct val="0"/>
              </a:spcAft>
              <a:buClr>
                <a:schemeClr val="hlink"/>
              </a:buClr>
              <a:buSzPct val="70000"/>
              <a:buFont typeface="Wingdings" pitchFamily="2" charset="2"/>
              <a:buChar char="u"/>
              <a:defRPr kumimoji="1">
                <a:solidFill>
                  <a:schemeClr val="tx1"/>
                </a:solidFill>
                <a:latin typeface="Arial" charset="0"/>
              </a:defRPr>
            </a:lvl8pPr>
            <a:lvl9pPr marL="3886200" indent="-228600" eaLnBrk="0" fontAlgn="base" hangingPunct="0">
              <a:spcBef>
                <a:spcPct val="20000"/>
              </a:spcBef>
              <a:spcAft>
                <a:spcPct val="0"/>
              </a:spcAft>
              <a:buClr>
                <a:schemeClr val="hlink"/>
              </a:buClr>
              <a:buSzPct val="70000"/>
              <a:buFont typeface="Wingdings" pitchFamily="2" charset="2"/>
              <a:buChar char="u"/>
              <a:defRPr kumimoji="1">
                <a:solidFill>
                  <a:schemeClr val="tx1"/>
                </a:solidFill>
                <a:latin typeface="Arial" charset="0"/>
              </a:defRPr>
            </a:lvl9pPr>
          </a:lstStyle>
          <a:p>
            <a:pPr>
              <a:spcBef>
                <a:spcPct val="0"/>
              </a:spcBef>
              <a:buClrTx/>
              <a:buSzTx/>
              <a:buFontTx/>
              <a:buNone/>
            </a:pPr>
            <a:fld id="{49BE822E-9A13-46BC-9B75-7CE11ED3D1A2}" type="slidenum">
              <a:rPr kumimoji="0" lang="en-US" altLang="en-US" sz="1400" smtClean="0">
                <a:latin typeface="Times New Roman" pitchFamily="18" charset="0"/>
              </a:rPr>
              <a:pPr>
                <a:spcBef>
                  <a:spcPct val="0"/>
                </a:spcBef>
                <a:buClrTx/>
                <a:buSzTx/>
                <a:buFontTx/>
                <a:buNone/>
              </a:pPr>
              <a:t>25</a:t>
            </a:fld>
            <a:endParaRPr kumimoji="0" lang="en-US" altLang="en-US" sz="1400">
              <a:latin typeface="Times New Roman" pitchFamily="18" charset="0"/>
            </a:endParaRPr>
          </a:p>
        </p:txBody>
      </p:sp>
    </p:spTree>
    <p:extLst>
      <p:ext uri="{BB962C8B-B14F-4D97-AF65-F5344CB8AC3E}">
        <p14:creationId xmlns:p14="http://schemas.microsoft.com/office/powerpoint/2010/main" val="303214299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prestige"/>
      </p:transition>
    </mc:Choice>
    <mc:Fallback xmlns="">
      <p:transition spd="slow">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D13242-6CC1-389B-2BF7-5B2346190EAC}"/>
              </a:ext>
            </a:extLst>
          </p:cNvPr>
          <p:cNvSpPr>
            <a:spLocks noGrp="1"/>
          </p:cNvSpPr>
          <p:nvPr>
            <p:ph type="title"/>
          </p:nvPr>
        </p:nvSpPr>
        <p:spPr/>
        <p:txBody>
          <a:bodyPr/>
          <a:lstStyle/>
          <a:p>
            <a:r>
              <a:rPr lang="en-US" dirty="0"/>
              <a:t>Benefits of a Second Language </a:t>
            </a:r>
            <a:endParaRPr lang="en-CA" dirty="0"/>
          </a:p>
        </p:txBody>
      </p:sp>
      <p:sp>
        <p:nvSpPr>
          <p:cNvPr id="3" name="Content Placeholder 2">
            <a:extLst>
              <a:ext uri="{FF2B5EF4-FFF2-40B4-BE49-F238E27FC236}">
                <a16:creationId xmlns:a16="http://schemas.microsoft.com/office/drawing/2014/main" id="{0F081C40-6BB8-AA7A-9DEE-0E508D7A2A86}"/>
              </a:ext>
            </a:extLst>
          </p:cNvPr>
          <p:cNvSpPr>
            <a:spLocks noGrp="1"/>
          </p:cNvSpPr>
          <p:nvPr>
            <p:ph sz="quarter" idx="1"/>
          </p:nvPr>
        </p:nvSpPr>
        <p:spPr/>
        <p:txBody>
          <a:bodyPr/>
          <a:lstStyle/>
          <a:p>
            <a:r>
              <a:rPr lang="en-US" dirty="0"/>
              <a:t>Learning a second language helps students build and strengthen skills for their future</a:t>
            </a:r>
          </a:p>
          <a:p>
            <a:pPr lvl="1"/>
            <a:endParaRPr lang="en-US" dirty="0"/>
          </a:p>
          <a:p>
            <a:pPr lvl="1"/>
            <a:r>
              <a:rPr lang="en-US" dirty="0"/>
              <a:t>Improves communication skills </a:t>
            </a:r>
          </a:p>
          <a:p>
            <a:pPr lvl="1"/>
            <a:r>
              <a:rPr lang="en-US" dirty="0"/>
              <a:t>Ability to interact with others</a:t>
            </a:r>
          </a:p>
          <a:p>
            <a:pPr lvl="1"/>
            <a:r>
              <a:rPr lang="en-US" dirty="0"/>
              <a:t>Public speaking skills </a:t>
            </a:r>
          </a:p>
          <a:p>
            <a:pPr lvl="1"/>
            <a:r>
              <a:rPr lang="en-US" dirty="0"/>
              <a:t>Fosters cultural awareness and global perspectives </a:t>
            </a:r>
          </a:p>
          <a:p>
            <a:pPr lvl="1"/>
            <a:r>
              <a:rPr lang="en-US" dirty="0"/>
              <a:t>Builds confidence through interactive and engaging activities </a:t>
            </a:r>
          </a:p>
          <a:p>
            <a:pPr lvl="1"/>
            <a:r>
              <a:rPr lang="en-US" dirty="0"/>
              <a:t>Prepares students for real-life language use </a:t>
            </a:r>
            <a:endParaRPr lang="en-CA" dirty="0"/>
          </a:p>
        </p:txBody>
      </p:sp>
    </p:spTree>
    <p:extLst>
      <p:ext uri="{BB962C8B-B14F-4D97-AF65-F5344CB8AC3E}">
        <p14:creationId xmlns:p14="http://schemas.microsoft.com/office/powerpoint/2010/main" val="299652639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racture"/>
      </p:transition>
    </mc:Choice>
    <mc:Fallback xmlns="">
      <p:transition spd="slow">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Rectangle 2"/>
          <p:cNvSpPr>
            <a:spLocks noGrp="1" noChangeArrowheads="1"/>
          </p:cNvSpPr>
          <p:nvPr>
            <p:ph type="title"/>
          </p:nvPr>
        </p:nvSpPr>
        <p:spPr/>
        <p:txBody>
          <a:bodyPr>
            <a:normAutofit fontScale="90000"/>
          </a:bodyPr>
          <a:lstStyle/>
          <a:p>
            <a:pPr eaLnBrk="1" hangingPunct="1"/>
            <a:r>
              <a:rPr lang="en-US" sz="2800" b="1">
                <a:latin typeface="Calibri" panose="020F0502020204030204" pitchFamily="34" charset="0"/>
                <a:cs typeface="Calibri" panose="020F0502020204030204" pitchFamily="34" charset="0"/>
              </a:rPr>
              <a:t>Post Secondary Education: </a:t>
            </a:r>
            <a:br>
              <a:rPr lang="en-US" sz="2800" b="1">
                <a:latin typeface="Calibri" panose="020F0502020204030204" pitchFamily="34" charset="0"/>
                <a:cs typeface="Calibri" panose="020F0502020204030204" pitchFamily="34" charset="0"/>
              </a:rPr>
            </a:br>
            <a:r>
              <a:rPr lang="en-US" sz="2800" b="1">
                <a:latin typeface="Calibri" panose="020F0502020204030204" pitchFamily="34" charset="0"/>
                <a:cs typeface="Calibri" panose="020F0502020204030204" pitchFamily="34" charset="0"/>
              </a:rPr>
              <a:t>SFU Admission Requirements</a:t>
            </a:r>
          </a:p>
        </p:txBody>
      </p:sp>
      <p:sp>
        <p:nvSpPr>
          <p:cNvPr id="50178" name="Rectangle 3"/>
          <p:cNvSpPr>
            <a:spLocks noGrp="1" noChangeArrowheads="1"/>
          </p:cNvSpPr>
          <p:nvPr>
            <p:ph sz="quarter" idx="1"/>
          </p:nvPr>
        </p:nvSpPr>
        <p:spPr>
          <a:xfrm>
            <a:off x="304800" y="1295400"/>
            <a:ext cx="8503920" cy="5181600"/>
          </a:xfrm>
        </p:spPr>
        <p:txBody>
          <a:bodyPr vert="horz" lIns="91440" tIns="45720" rIns="91440" bIns="45720" anchor="t">
            <a:normAutofit lnSpcReduction="10000"/>
          </a:bodyPr>
          <a:lstStyle/>
          <a:p>
            <a:pPr eaLnBrk="1" hangingPunct="1">
              <a:lnSpc>
                <a:spcPct val="90000"/>
              </a:lnSpc>
              <a:buFontTx/>
              <a:buNone/>
            </a:pPr>
            <a:endParaRPr lang="en-US" sz="800" b="1">
              <a:latin typeface="Arial" panose="020B0604020202020204" pitchFamily="34" charset="0"/>
              <a:cs typeface="Arial" panose="020B0604020202020204" pitchFamily="34" charset="0"/>
            </a:endParaRPr>
          </a:p>
          <a:p>
            <a:pPr>
              <a:spcBef>
                <a:spcPts val="0"/>
              </a:spcBef>
              <a:spcAft>
                <a:spcPts val="600"/>
              </a:spcAft>
              <a:buNone/>
            </a:pPr>
            <a:r>
              <a:rPr lang="en-US" sz="1800" dirty="0">
                <a:latin typeface="Arial"/>
                <a:cs typeface="Arial"/>
              </a:rPr>
              <a:t>Admission based on </a:t>
            </a:r>
            <a:r>
              <a:rPr lang="en-US" sz="1800" b="1" u="sng" dirty="0">
                <a:latin typeface="Arial"/>
                <a:cs typeface="Arial"/>
              </a:rPr>
              <a:t>Grade 11 &amp; 12 courses</a:t>
            </a:r>
            <a:r>
              <a:rPr lang="en-US" sz="1800" b="1" dirty="0">
                <a:latin typeface="Arial"/>
                <a:cs typeface="Arial"/>
              </a:rPr>
              <a:t> </a:t>
            </a:r>
            <a:r>
              <a:rPr lang="en-US" sz="1800" dirty="0">
                <a:latin typeface="Arial"/>
                <a:cs typeface="Arial"/>
              </a:rPr>
              <a:t>(SFU approved course list)</a:t>
            </a:r>
          </a:p>
          <a:p>
            <a:pPr eaLnBrk="1" hangingPunct="1">
              <a:spcBef>
                <a:spcPts val="0"/>
              </a:spcBef>
              <a:spcAft>
                <a:spcPts val="600"/>
              </a:spcAft>
              <a:buFontTx/>
              <a:buNone/>
            </a:pPr>
            <a:endParaRPr lang="en-US" sz="1800" b="1">
              <a:latin typeface="Arial" panose="020B0604020202020204" pitchFamily="34" charset="0"/>
              <a:cs typeface="Arial" panose="020B0604020202020204" pitchFamily="34" charset="0"/>
            </a:endParaRPr>
          </a:p>
          <a:p>
            <a:pPr eaLnBrk="1" hangingPunct="1">
              <a:spcBef>
                <a:spcPts val="0"/>
              </a:spcBef>
              <a:spcAft>
                <a:spcPts val="600"/>
              </a:spcAft>
              <a:buFontTx/>
              <a:buNone/>
            </a:pPr>
            <a:r>
              <a:rPr lang="en-US" sz="1800" b="1" dirty="0">
                <a:latin typeface="Arial"/>
                <a:cs typeface="Arial"/>
              </a:rPr>
              <a:t>General Required Grade 11 courses: </a:t>
            </a:r>
          </a:p>
          <a:p>
            <a:pPr eaLnBrk="1" hangingPunct="1">
              <a:spcBef>
                <a:spcPts val="0"/>
              </a:spcBef>
              <a:spcAft>
                <a:spcPts val="600"/>
              </a:spcAft>
              <a:buFont typeface="Arial" panose="020B0604020202020204" pitchFamily="34" charset="0"/>
              <a:buChar char="•"/>
            </a:pPr>
            <a:r>
              <a:rPr lang="en-US" sz="1600" dirty="0">
                <a:latin typeface="Arial"/>
                <a:cs typeface="Arial"/>
              </a:rPr>
              <a:t>English 11 (All English 11 options are approved)</a:t>
            </a:r>
          </a:p>
          <a:p>
            <a:pPr eaLnBrk="1" hangingPunct="1">
              <a:spcBef>
                <a:spcPts val="0"/>
              </a:spcBef>
              <a:spcAft>
                <a:spcPts val="600"/>
              </a:spcAft>
              <a:buFont typeface="Arial" panose="020B0604020202020204" pitchFamily="34" charset="0"/>
              <a:buChar char="•"/>
            </a:pPr>
            <a:r>
              <a:rPr lang="en-US" sz="1600" dirty="0">
                <a:latin typeface="Arial"/>
                <a:cs typeface="Arial"/>
              </a:rPr>
              <a:t>Math 11 Min 60% (Pre-Calculus 11 or Foundations 11)</a:t>
            </a:r>
          </a:p>
          <a:p>
            <a:pPr eaLnBrk="1" hangingPunct="1">
              <a:spcBef>
                <a:spcPts val="0"/>
              </a:spcBef>
              <a:spcAft>
                <a:spcPts val="600"/>
              </a:spcAft>
              <a:buFont typeface="Arial" panose="020B0604020202020204" pitchFamily="34" charset="0"/>
              <a:buChar char="•"/>
            </a:pPr>
            <a:r>
              <a:rPr lang="en-US" sz="1600" dirty="0">
                <a:latin typeface="Arial"/>
                <a:cs typeface="Arial"/>
              </a:rPr>
              <a:t>Science 11 (chemistry, physics, life science, or earth science) </a:t>
            </a:r>
            <a:r>
              <a:rPr lang="en-US" sz="1600" b="1" dirty="0">
                <a:latin typeface="Arial"/>
                <a:cs typeface="Arial"/>
              </a:rPr>
              <a:t>Physics 11 &amp; Chem 11 required for science-based courses</a:t>
            </a:r>
            <a:endParaRPr lang="en-US" sz="1600" dirty="0">
              <a:latin typeface="Arial"/>
              <a:cs typeface="Arial"/>
            </a:endParaRPr>
          </a:p>
          <a:p>
            <a:pPr eaLnBrk="1" hangingPunct="1">
              <a:spcBef>
                <a:spcPts val="0"/>
              </a:spcBef>
              <a:spcAft>
                <a:spcPts val="600"/>
              </a:spcAft>
              <a:buFont typeface="Arial" panose="020B0604020202020204" pitchFamily="34" charset="0"/>
              <a:buChar char="•"/>
            </a:pPr>
            <a:r>
              <a:rPr lang="en-US" sz="1600" dirty="0">
                <a:latin typeface="Arial"/>
                <a:cs typeface="Arial"/>
              </a:rPr>
              <a:t>Socials 11 or 12</a:t>
            </a:r>
          </a:p>
          <a:p>
            <a:pPr marL="0" indent="0" eaLnBrk="1" hangingPunct="1">
              <a:spcBef>
                <a:spcPts val="0"/>
              </a:spcBef>
              <a:spcAft>
                <a:spcPts val="600"/>
              </a:spcAft>
              <a:buNone/>
            </a:pPr>
            <a:endParaRPr lang="en-US" sz="800">
              <a:latin typeface="Arial" panose="020B0604020202020204" pitchFamily="34" charset="0"/>
              <a:cs typeface="Arial" panose="020B0604020202020204" pitchFamily="34" charset="0"/>
            </a:endParaRPr>
          </a:p>
          <a:p>
            <a:pPr>
              <a:spcBef>
                <a:spcPts val="0"/>
              </a:spcBef>
              <a:spcAft>
                <a:spcPts val="600"/>
              </a:spcAft>
              <a:buNone/>
            </a:pPr>
            <a:r>
              <a:rPr lang="en-US" sz="1800" b="1" dirty="0">
                <a:latin typeface="Arial"/>
                <a:cs typeface="Arial"/>
              </a:rPr>
              <a:t>Required Grade 12 courses: </a:t>
            </a:r>
          </a:p>
          <a:p>
            <a:pPr>
              <a:spcBef>
                <a:spcPts val="0"/>
              </a:spcBef>
              <a:spcAft>
                <a:spcPts val="600"/>
              </a:spcAft>
              <a:buFont typeface="Arial" panose="020B0604020202020204" pitchFamily="34" charset="0"/>
              <a:buChar char="•"/>
            </a:pPr>
            <a:r>
              <a:rPr lang="en-US" sz="1600" b="1" dirty="0">
                <a:latin typeface="Arial"/>
                <a:cs typeface="Arial"/>
              </a:rPr>
              <a:t>English Studies 12 minimum final grade of 70%</a:t>
            </a:r>
          </a:p>
          <a:p>
            <a:pPr>
              <a:spcBef>
                <a:spcPts val="0"/>
              </a:spcBef>
              <a:spcAft>
                <a:spcPts val="600"/>
              </a:spcAft>
              <a:buFont typeface="Arial" panose="020B0604020202020204" pitchFamily="34" charset="0"/>
              <a:buChar char="•"/>
            </a:pPr>
            <a:r>
              <a:rPr lang="en-US" sz="1600" dirty="0">
                <a:latin typeface="Arial"/>
                <a:cs typeface="Arial"/>
              </a:rPr>
              <a:t>Minimum of </a:t>
            </a:r>
            <a:r>
              <a:rPr lang="en-US" sz="1600" b="1" u="sng" dirty="0">
                <a:latin typeface="Arial"/>
                <a:cs typeface="Arial"/>
              </a:rPr>
              <a:t>5 grade 12 courses</a:t>
            </a:r>
            <a:r>
              <a:rPr lang="en-US" sz="1600" b="1" dirty="0">
                <a:latin typeface="Arial"/>
                <a:cs typeface="Arial"/>
              </a:rPr>
              <a:t>, </a:t>
            </a:r>
            <a:r>
              <a:rPr lang="en-US" sz="1600" dirty="0">
                <a:latin typeface="Arial"/>
                <a:cs typeface="Arial"/>
              </a:rPr>
              <a:t>including English Studies 12, from SFU’s approved course list – much different than in the past</a:t>
            </a:r>
          </a:p>
          <a:p>
            <a:pPr eaLnBrk="1" hangingPunct="1">
              <a:spcBef>
                <a:spcPts val="0"/>
              </a:spcBef>
              <a:spcAft>
                <a:spcPts val="600"/>
              </a:spcAft>
              <a:buFont typeface="Arial" panose="020B0604020202020204" pitchFamily="34" charset="0"/>
              <a:buChar char="•"/>
            </a:pPr>
            <a:r>
              <a:rPr lang="en-US" sz="1600" b="1" dirty="0">
                <a:latin typeface="Arial"/>
                <a:cs typeface="Arial"/>
              </a:rPr>
              <a:t>Program-specific </a:t>
            </a:r>
            <a:r>
              <a:rPr lang="en-US" sz="1600" dirty="0">
                <a:latin typeface="Arial"/>
                <a:cs typeface="Arial"/>
              </a:rPr>
              <a:t>approved courses and minimum course grades</a:t>
            </a:r>
          </a:p>
          <a:p>
            <a:pPr>
              <a:spcBef>
                <a:spcPts val="0"/>
              </a:spcBef>
              <a:spcAft>
                <a:spcPts val="600"/>
              </a:spcAft>
              <a:buFont typeface="Arial" panose="020B0604020202020204" pitchFamily="34" charset="0"/>
              <a:buChar char="•"/>
            </a:pPr>
            <a:endParaRPr lang="en-US" sz="1000" dirty="0">
              <a:latin typeface="Arial"/>
              <a:cs typeface="Arial"/>
            </a:endParaRPr>
          </a:p>
          <a:p>
            <a:pPr marL="0" indent="0" algn="ctr" eaLnBrk="1" hangingPunct="1">
              <a:lnSpc>
                <a:spcPct val="90000"/>
              </a:lnSpc>
              <a:spcBef>
                <a:spcPts val="0"/>
              </a:spcBef>
              <a:buNone/>
            </a:pPr>
            <a:r>
              <a:rPr lang="en-US" sz="1600" b="1" dirty="0">
                <a:latin typeface="Arial"/>
                <a:cs typeface="Arial"/>
              </a:rPr>
              <a:t>The admission evaluation will be based on all approved grade 11 &amp; 12 courses, with greater emphasis on ‘List A’ Grade 12 courses</a:t>
            </a:r>
          </a:p>
          <a:p>
            <a:pPr marL="0" indent="0" algn="ctr" eaLnBrk="1" hangingPunct="1">
              <a:lnSpc>
                <a:spcPct val="90000"/>
              </a:lnSpc>
              <a:spcBef>
                <a:spcPts val="0"/>
              </a:spcBef>
              <a:buNone/>
            </a:pPr>
            <a:r>
              <a:rPr lang="en-US" sz="1600" b="1" dirty="0">
                <a:latin typeface="Arial"/>
                <a:cs typeface="Arial"/>
              </a:rPr>
              <a:t> </a:t>
            </a:r>
          </a:p>
        </p:txBody>
      </p:sp>
      <p:sp>
        <p:nvSpPr>
          <p:cNvPr id="50179" name="Rectangle 4"/>
          <p:cNvSpPr>
            <a:spLocks noGrp="1" noChangeArrowheads="1"/>
          </p:cNvSpPr>
          <p:nvPr>
            <p:ph sz="half" idx="4294967295"/>
          </p:nvPr>
        </p:nvSpPr>
        <p:spPr>
          <a:xfrm>
            <a:off x="228600" y="6400800"/>
            <a:ext cx="8577072" cy="114300"/>
          </a:xfrm>
        </p:spPr>
        <p:txBody>
          <a:bodyPr>
            <a:normAutofit fontScale="25000" lnSpcReduction="20000"/>
          </a:bodyPr>
          <a:lstStyle/>
          <a:p>
            <a:pPr eaLnBrk="1" hangingPunct="1">
              <a:buFontTx/>
              <a:buNone/>
            </a:pPr>
            <a:endParaRPr lang="en-US"/>
          </a:p>
        </p:txBody>
      </p:sp>
    </p:spTree>
    <p:extLst>
      <p:ext uri="{BB962C8B-B14F-4D97-AF65-F5344CB8AC3E}">
        <p14:creationId xmlns:p14="http://schemas.microsoft.com/office/powerpoint/2010/main" val="160866487"/>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Title 1"/>
          <p:cNvSpPr>
            <a:spLocks noGrp="1"/>
          </p:cNvSpPr>
          <p:nvPr>
            <p:ph type="title"/>
          </p:nvPr>
        </p:nvSpPr>
        <p:spPr/>
        <p:txBody>
          <a:bodyPr>
            <a:normAutofit/>
          </a:bodyPr>
          <a:lstStyle/>
          <a:p>
            <a:pPr eaLnBrk="1" hangingPunct="1"/>
            <a:r>
              <a:rPr lang="en-US" sz="3200" b="1">
                <a:latin typeface="Calibri" panose="020F0502020204030204" pitchFamily="34" charset="0"/>
                <a:cs typeface="Calibri" panose="020F0502020204030204" pitchFamily="34" charset="0"/>
              </a:rPr>
              <a:t>UBC Holistic Admission Evaluation</a:t>
            </a:r>
          </a:p>
        </p:txBody>
      </p:sp>
      <p:sp>
        <p:nvSpPr>
          <p:cNvPr id="56322" name="Content Placeholder 2"/>
          <p:cNvSpPr>
            <a:spLocks noGrp="1"/>
          </p:cNvSpPr>
          <p:nvPr>
            <p:ph sz="quarter" idx="1"/>
          </p:nvPr>
        </p:nvSpPr>
        <p:spPr>
          <a:xfrm>
            <a:off x="301752" y="1527048"/>
            <a:ext cx="8503920" cy="4797552"/>
          </a:xfrm>
        </p:spPr>
        <p:txBody>
          <a:bodyPr vert="horz" lIns="91440" tIns="45720" rIns="91440" bIns="45720" anchor="t">
            <a:normAutofit fontScale="85000" lnSpcReduction="20000"/>
          </a:bodyPr>
          <a:lstStyle/>
          <a:p>
            <a:pPr>
              <a:buNone/>
            </a:pPr>
            <a:r>
              <a:rPr lang="en-US" sz="2400" b="1" dirty="0">
                <a:latin typeface="Calibri"/>
                <a:ea typeface="Calibri"/>
                <a:cs typeface="Calibri"/>
              </a:rPr>
              <a:t>Secondary School Grades</a:t>
            </a:r>
          </a:p>
          <a:p>
            <a:pPr lvl="2">
              <a:buFont typeface="Wingdings" panose="05000000000000000000" pitchFamily="2" charset="2"/>
              <a:buChar char="Ø"/>
            </a:pPr>
            <a:r>
              <a:rPr lang="en-US" dirty="0">
                <a:latin typeface="Calibri"/>
                <a:ea typeface="Calibri"/>
                <a:cs typeface="Calibri"/>
              </a:rPr>
              <a:t>It is recommended you have a least 6 grade 12 courses (academic/non- academic)</a:t>
            </a:r>
            <a:endParaRPr lang="en-US" sz="900" dirty="0">
              <a:latin typeface="Calibri"/>
              <a:ea typeface="Calibri"/>
              <a:cs typeface="Calibri"/>
            </a:endParaRPr>
          </a:p>
          <a:p>
            <a:pPr lvl="2">
              <a:buFont typeface="Wingdings" panose="05000000000000000000" pitchFamily="2" charset="2"/>
              <a:buChar char="Ø"/>
            </a:pPr>
            <a:r>
              <a:rPr lang="en-US" dirty="0">
                <a:latin typeface="Calibri"/>
                <a:ea typeface="Calibri"/>
                <a:cs typeface="Calibri"/>
              </a:rPr>
              <a:t>UBC may consider all your </a:t>
            </a:r>
            <a:r>
              <a:rPr lang="en-US" b="1" dirty="0">
                <a:latin typeface="Calibri"/>
                <a:ea typeface="Calibri"/>
                <a:cs typeface="Calibri"/>
              </a:rPr>
              <a:t>academic </a:t>
            </a:r>
            <a:r>
              <a:rPr lang="en-US" dirty="0">
                <a:latin typeface="Calibri"/>
                <a:ea typeface="Calibri"/>
                <a:cs typeface="Calibri"/>
              </a:rPr>
              <a:t>Grade 11 and Grade 12 course grades </a:t>
            </a:r>
            <a:r>
              <a:rPr lang="en-US" i="1" dirty="0">
                <a:latin typeface="Calibri"/>
                <a:ea typeface="Calibri"/>
                <a:cs typeface="Calibri"/>
              </a:rPr>
              <a:t>  Applied design, skills, technologies courses; career ed; and physical education course grades will not be used</a:t>
            </a:r>
            <a:endParaRPr lang="en-US" i="1" dirty="0">
              <a:latin typeface="Calibri" panose="020F0502020204030204" pitchFamily="34" charset="0"/>
              <a:ea typeface="Calibri"/>
              <a:cs typeface="Calibri" panose="020F0502020204030204" pitchFamily="34" charset="0"/>
            </a:endParaRPr>
          </a:p>
          <a:p>
            <a:pPr lvl="2">
              <a:buFont typeface="Wingdings" panose="05000000000000000000" pitchFamily="2" charset="2"/>
              <a:buChar char="Ø"/>
            </a:pPr>
            <a:r>
              <a:rPr lang="en-US" dirty="0">
                <a:latin typeface="Calibri"/>
                <a:ea typeface="Calibri"/>
                <a:cs typeface="Calibri"/>
              </a:rPr>
              <a:t>UBC will look closely at all academic grade 11 and grade 12 courses </a:t>
            </a:r>
            <a:r>
              <a:rPr lang="en-US" b="1" dirty="0">
                <a:latin typeface="Calibri"/>
                <a:ea typeface="Calibri"/>
                <a:cs typeface="Calibri"/>
              </a:rPr>
              <a:t>related to your degree</a:t>
            </a:r>
          </a:p>
          <a:p>
            <a:pPr>
              <a:buFont typeface="Wingdings" panose="05000000000000000000" pitchFamily="2" charset="2"/>
              <a:buChar char="Ø"/>
            </a:pPr>
            <a:endParaRPr lang="en-US" sz="2000">
              <a:latin typeface="Calibri" panose="020F0502020204030204" pitchFamily="34" charset="0"/>
              <a:cs typeface="Calibri" panose="020F0502020204030204" pitchFamily="34" charset="0"/>
            </a:endParaRPr>
          </a:p>
          <a:p>
            <a:pPr>
              <a:buNone/>
            </a:pPr>
            <a:r>
              <a:rPr lang="en-US" sz="2400" b="1" dirty="0">
                <a:latin typeface="Calibri"/>
                <a:ea typeface="Calibri"/>
                <a:cs typeface="Calibri"/>
              </a:rPr>
              <a:t>Personal Profile</a:t>
            </a:r>
          </a:p>
          <a:p>
            <a:pPr lvl="2">
              <a:buFont typeface="Wingdings" panose="05000000000000000000" pitchFamily="2" charset="2"/>
              <a:buChar char="Ø"/>
            </a:pPr>
            <a:r>
              <a:rPr lang="en-US" sz="2200" dirty="0">
                <a:latin typeface="Calibri"/>
                <a:ea typeface="Calibri"/>
                <a:cs typeface="Calibri"/>
              </a:rPr>
              <a:t>2-5 short essay questions depending on the program to which you apply </a:t>
            </a:r>
          </a:p>
          <a:p>
            <a:pPr marL="594360" lvl="2" indent="0">
              <a:buNone/>
            </a:pPr>
            <a:endParaRPr lang="en-US" sz="900">
              <a:solidFill>
                <a:schemeClr val="tx1"/>
              </a:solidFill>
              <a:latin typeface="Calibri" panose="020F0502020204030204" pitchFamily="34" charset="0"/>
              <a:cs typeface="Calibri" panose="020F0502020204030204" pitchFamily="34" charset="0"/>
            </a:endParaRPr>
          </a:p>
          <a:p>
            <a:pPr lvl="2">
              <a:buFont typeface="Wingdings" panose="05000000000000000000" pitchFamily="2" charset="2"/>
              <a:buChar char="Ø"/>
            </a:pPr>
            <a:r>
              <a:rPr lang="en-US" sz="2200" dirty="0">
                <a:latin typeface="Calibri"/>
                <a:ea typeface="Calibri"/>
                <a:cs typeface="Calibri"/>
              </a:rPr>
              <a:t>Evaluated based on breadth and depth of your experiences</a:t>
            </a:r>
          </a:p>
          <a:p>
            <a:pPr lvl="2">
              <a:buFont typeface="Wingdings" panose="05000000000000000000" pitchFamily="2" charset="2"/>
              <a:buChar char="Ø"/>
            </a:pPr>
            <a:endParaRPr lang="en-US" sz="2200" b="1">
              <a:latin typeface="Calibri" panose="020F0502020204030204" pitchFamily="34" charset="0"/>
              <a:cs typeface="Calibri" panose="020F0502020204030204" pitchFamily="34" charset="0"/>
            </a:endParaRPr>
          </a:p>
          <a:p>
            <a:pPr marL="594360" lvl="2" indent="0">
              <a:buNone/>
            </a:pPr>
            <a:r>
              <a:rPr lang="en-US" sz="2200" b="1" dirty="0">
                <a:latin typeface="Calibri"/>
                <a:ea typeface="Calibri"/>
                <a:cs typeface="Calibri"/>
              </a:rPr>
              <a:t>Additional requirements for some programs</a:t>
            </a:r>
            <a:r>
              <a:rPr lang="en-US" sz="2200" dirty="0">
                <a:latin typeface="Calibri"/>
                <a:ea typeface="Calibri"/>
                <a:cs typeface="Calibri"/>
              </a:rPr>
              <a:t>: video interview, test, resume, audition etc. </a:t>
            </a:r>
          </a:p>
          <a:p>
            <a:pPr marL="594360" lvl="2" indent="0">
              <a:buNone/>
            </a:pPr>
            <a:endParaRPr lang="en-US" sz="2200">
              <a:latin typeface="Calibri" panose="020F0502020204030204" pitchFamily="34" charset="0"/>
              <a:cs typeface="Calibri" panose="020F0502020204030204" pitchFamily="34" charset="0"/>
            </a:endParaRPr>
          </a:p>
          <a:p>
            <a:pPr marL="274320" marR="0" lvl="0" indent="-274320" algn="l" defTabSz="914400" rtl="0" eaLnBrk="1" fontAlgn="auto" latinLnBrk="0" hangingPunct="1">
              <a:lnSpc>
                <a:spcPct val="100000"/>
              </a:lnSpc>
              <a:spcBef>
                <a:spcPct val="20000"/>
              </a:spcBef>
              <a:spcAft>
                <a:spcPts val="0"/>
              </a:spcAft>
              <a:buClr>
                <a:srgbClr val="4F81BD"/>
              </a:buClr>
              <a:buSzPct val="85000"/>
              <a:buFont typeface="Wingdings 2"/>
              <a:buNone/>
              <a:tabLst/>
              <a:defRPr/>
            </a:pPr>
            <a:r>
              <a:rPr kumimoji="0" lang="en-US" sz="2400" b="1" i="0" u="none" strike="noStrike" kern="1200" cap="none" spc="0" normalizeH="0" baseline="0" noProof="0" dirty="0">
                <a:ln>
                  <a:noFill/>
                </a:ln>
                <a:solidFill>
                  <a:prstClr val="black"/>
                </a:solidFill>
                <a:effectLst/>
                <a:uLnTx/>
                <a:uFillTx/>
                <a:latin typeface="Calibri"/>
                <a:ea typeface="Calibri"/>
                <a:cs typeface="Calibri"/>
              </a:rPr>
              <a:t>Literacy 12 Assessment</a:t>
            </a:r>
            <a:endParaRPr lang="en-US" sz="2900" dirty="0">
              <a:solidFill>
                <a:prstClr val="black"/>
              </a:solidFill>
              <a:latin typeface="Calibri"/>
              <a:ea typeface="Calibri"/>
              <a:cs typeface="Calibri"/>
            </a:endParaRPr>
          </a:p>
          <a:p>
            <a:pPr marL="45720" indent="0">
              <a:buNone/>
            </a:pPr>
            <a:r>
              <a:rPr lang="en-US" sz="1900" dirty="0">
                <a:highlight>
                  <a:srgbClr val="FFFF00"/>
                </a:highlight>
                <a:latin typeface="Arial"/>
                <a:cs typeface="Arial"/>
              </a:rPr>
              <a:t>UBC requires a 3 out of 4 for admission.  No other school requires a minimum grade </a:t>
            </a:r>
          </a:p>
          <a:p>
            <a:pPr marL="45720" indent="0">
              <a:buNone/>
            </a:pPr>
            <a:endParaRPr lang="en-US" sz="2900">
              <a:solidFill>
                <a:schemeClr val="tx1"/>
              </a:solidFill>
              <a:latin typeface="Calibri" panose="020F0502020204030204" pitchFamily="34" charset="0"/>
              <a:cs typeface="Calibri" panose="020F0502020204030204" pitchFamily="34" charset="0"/>
            </a:endParaRPr>
          </a:p>
          <a:p>
            <a:pPr marL="274320" lvl="1" indent="0">
              <a:buNone/>
            </a:pPr>
            <a:endParaRPr lang="en-US" sz="2400">
              <a:latin typeface="Calibri" panose="020F0502020204030204" pitchFamily="34" charset="0"/>
              <a:cs typeface="Calibri" panose="020F0502020204030204" pitchFamily="34" charset="0"/>
            </a:endParaRPr>
          </a:p>
          <a:p>
            <a:pPr eaLnBrk="1" hangingPunct="1">
              <a:buNone/>
            </a:pPr>
            <a:endParaRPr lang="en-US"/>
          </a:p>
        </p:txBody>
      </p:sp>
    </p:spTree>
    <p:extLst>
      <p:ext uri="{BB962C8B-B14F-4D97-AF65-F5344CB8AC3E}">
        <p14:creationId xmlns:p14="http://schemas.microsoft.com/office/powerpoint/2010/main" val="1777623596"/>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Rectangle 2"/>
          <p:cNvSpPr>
            <a:spLocks noGrp="1" noChangeArrowheads="1"/>
          </p:cNvSpPr>
          <p:nvPr>
            <p:ph type="title"/>
          </p:nvPr>
        </p:nvSpPr>
        <p:spPr/>
        <p:txBody>
          <a:bodyPr>
            <a:normAutofit/>
          </a:bodyPr>
          <a:lstStyle/>
          <a:p>
            <a:pPr eaLnBrk="1" hangingPunct="1"/>
            <a:r>
              <a:rPr lang="en-US" b="1">
                <a:latin typeface="Calibri" panose="020F0502020204030204" pitchFamily="34" charset="0"/>
                <a:cs typeface="Calibri" panose="020F0502020204030204" pitchFamily="34" charset="0"/>
              </a:rPr>
              <a:t>University of Victoria</a:t>
            </a:r>
          </a:p>
        </p:txBody>
      </p:sp>
      <p:sp>
        <p:nvSpPr>
          <p:cNvPr id="57346" name="Rectangle 3"/>
          <p:cNvSpPr>
            <a:spLocks noGrp="1" noChangeArrowheads="1"/>
          </p:cNvSpPr>
          <p:nvPr>
            <p:ph sz="quarter" idx="1"/>
          </p:nvPr>
        </p:nvSpPr>
        <p:spPr>
          <a:xfrm>
            <a:off x="263525" y="1598613"/>
            <a:ext cx="8651875" cy="4954587"/>
          </a:xfrm>
          <a:ln>
            <a:solidFill>
              <a:schemeClr val="accent1"/>
            </a:solidFill>
          </a:ln>
        </p:spPr>
        <p:txBody>
          <a:bodyPr vert="horz" lIns="91440" tIns="45720" rIns="91440" bIns="45720" anchor="t">
            <a:noAutofit/>
          </a:bodyPr>
          <a:lstStyle/>
          <a:p>
            <a:pPr algn="ctr" eaLnBrk="1" hangingPunct="1">
              <a:lnSpc>
                <a:spcPct val="80000"/>
              </a:lnSpc>
              <a:spcBef>
                <a:spcPct val="50000"/>
              </a:spcBef>
              <a:buClr>
                <a:schemeClr val="bg1"/>
              </a:buClr>
              <a:buFontTx/>
              <a:buNone/>
            </a:pPr>
            <a:endParaRPr lang="en-US" sz="2000" b="1"/>
          </a:p>
          <a:p>
            <a:pPr algn="ctr" eaLnBrk="1" hangingPunct="1">
              <a:lnSpc>
                <a:spcPct val="80000"/>
              </a:lnSpc>
              <a:spcBef>
                <a:spcPct val="50000"/>
              </a:spcBef>
              <a:buClr>
                <a:schemeClr val="bg1"/>
              </a:buClr>
              <a:buFontTx/>
              <a:buNone/>
            </a:pPr>
            <a:r>
              <a:rPr lang="en-US" sz="2400" b="1" dirty="0">
                <a:latin typeface="Arial"/>
                <a:cs typeface="Arial"/>
              </a:rPr>
              <a:t>General Admission Requirements</a:t>
            </a:r>
          </a:p>
          <a:p>
            <a:pPr>
              <a:spcBef>
                <a:spcPct val="50000"/>
              </a:spcBef>
              <a:buClr>
                <a:schemeClr val="bg1"/>
              </a:buClr>
              <a:buNone/>
            </a:pPr>
            <a:r>
              <a:rPr lang="en-US" sz="2000" b="1" dirty="0">
                <a:latin typeface="Arial"/>
                <a:cs typeface="Arial"/>
              </a:rPr>
              <a:t>Admission Averages are based on: </a:t>
            </a:r>
            <a:endParaRPr lang="en-US" sz="2000" b="1" dirty="0">
              <a:solidFill>
                <a:schemeClr val="tx2"/>
              </a:solidFill>
              <a:latin typeface="Arial"/>
              <a:cs typeface="Arial"/>
            </a:endParaRPr>
          </a:p>
          <a:p>
            <a:pPr algn="ctr">
              <a:spcBef>
                <a:spcPct val="50000"/>
              </a:spcBef>
              <a:buClr>
                <a:schemeClr val="bg1"/>
              </a:buClr>
              <a:buNone/>
            </a:pPr>
            <a:r>
              <a:rPr lang="en-US" sz="1800" b="1" dirty="0">
                <a:latin typeface="Calibri"/>
                <a:ea typeface="Calibri"/>
                <a:cs typeface="Calibri"/>
              </a:rPr>
              <a:t>English 12 </a:t>
            </a:r>
            <a:r>
              <a:rPr lang="en-US" sz="1800" dirty="0">
                <a:latin typeface="Calibri"/>
                <a:ea typeface="Calibri"/>
                <a:cs typeface="Calibri"/>
              </a:rPr>
              <a:t>and </a:t>
            </a:r>
            <a:r>
              <a:rPr lang="en-US" sz="1800" b="1" u="sng" dirty="0">
                <a:latin typeface="Calibri"/>
                <a:ea typeface="Calibri"/>
                <a:cs typeface="Calibri"/>
              </a:rPr>
              <a:t>3 additional approved </a:t>
            </a:r>
            <a:r>
              <a:rPr lang="en-US" sz="1800" dirty="0">
                <a:latin typeface="Calibri"/>
                <a:ea typeface="Calibri"/>
                <a:cs typeface="Calibri"/>
              </a:rPr>
              <a:t>academic grade 12 courses</a:t>
            </a:r>
          </a:p>
          <a:p>
            <a:pPr>
              <a:spcBef>
                <a:spcPct val="50000"/>
              </a:spcBef>
              <a:buClr>
                <a:schemeClr val="bg1"/>
              </a:buClr>
              <a:buNone/>
            </a:pPr>
            <a:r>
              <a:rPr lang="en-US" sz="2000" b="1" dirty="0">
                <a:latin typeface="Arial"/>
                <a:cs typeface="Arial"/>
              </a:rPr>
              <a:t>Grade 11 requirements</a:t>
            </a:r>
          </a:p>
          <a:p>
            <a:pPr lvl="1">
              <a:spcBef>
                <a:spcPct val="50000"/>
              </a:spcBef>
              <a:buClr>
                <a:schemeClr val="tx1"/>
              </a:buClr>
              <a:buFont typeface="Wingdings" pitchFamily="2" charset="2"/>
              <a:buChar char="v"/>
            </a:pPr>
            <a:r>
              <a:rPr lang="en-US" sz="1800" dirty="0">
                <a:solidFill>
                  <a:schemeClr val="tx1"/>
                </a:solidFill>
                <a:latin typeface="Calibri"/>
                <a:ea typeface="Calibri"/>
                <a:cs typeface="Calibri"/>
              </a:rPr>
              <a:t>English 11, Social Studies 11, Pre-Calculus 11 or Foundations of Math 11 (depending on the faculty), an Academic Science 11 (Life Sc 11, Chem 11, Earth Sc 11, Ph 11) </a:t>
            </a:r>
          </a:p>
          <a:p>
            <a:pPr lvl="1">
              <a:spcBef>
                <a:spcPct val="50000"/>
              </a:spcBef>
              <a:buClr>
                <a:schemeClr val="tx1"/>
              </a:buClr>
              <a:buFont typeface="Wingdings" pitchFamily="2" charset="2"/>
              <a:buChar char="v"/>
            </a:pPr>
            <a:r>
              <a:rPr lang="en-US" sz="1800" dirty="0">
                <a:solidFill>
                  <a:schemeClr val="tx1"/>
                </a:solidFill>
                <a:latin typeface="Calibri"/>
                <a:ea typeface="Calibri"/>
                <a:cs typeface="Calibri"/>
              </a:rPr>
              <a:t>Check the website for approved grade 12 courses for each faculty!</a:t>
            </a:r>
          </a:p>
          <a:p>
            <a:pPr marL="274320" lvl="1" indent="0">
              <a:spcBef>
                <a:spcPct val="50000"/>
              </a:spcBef>
              <a:buClr>
                <a:schemeClr val="tx1"/>
              </a:buClr>
              <a:buNone/>
            </a:pPr>
            <a:r>
              <a:rPr lang="en-US" sz="1600" b="1" dirty="0">
                <a:solidFill>
                  <a:schemeClr val="tx1"/>
                </a:solidFill>
                <a:latin typeface="Calibri"/>
                <a:ea typeface="Calibri"/>
                <a:cs typeface="Calibri"/>
                <a:hlinkClick r:id="rId3">
                  <a:extLst>
                    <a:ext uri="{A12FA001-AC4F-418D-AE19-62706E023703}">
                      <ahyp:hlinkClr xmlns:ahyp="http://schemas.microsoft.com/office/drawing/2018/hyperlinkcolor" val="tx"/>
                    </a:ext>
                  </a:extLst>
                </a:hlinkClick>
              </a:rPr>
              <a:t>https://www.uvic.ca/future-students/undergraduate/admissions/high-school/bc-yt/index.php</a:t>
            </a:r>
            <a:endParaRPr lang="en-US" sz="1600" b="1" dirty="0">
              <a:solidFill>
                <a:schemeClr val="tx1"/>
              </a:solidFill>
              <a:latin typeface="Calibri"/>
              <a:ea typeface="Calibri"/>
              <a:cs typeface="Calibri"/>
            </a:endParaRPr>
          </a:p>
          <a:p>
            <a:pPr lvl="1">
              <a:spcBef>
                <a:spcPct val="50000"/>
              </a:spcBef>
              <a:buClr>
                <a:schemeClr val="tx1"/>
              </a:buClr>
              <a:buFont typeface="Wingdings" pitchFamily="2" charset="2"/>
              <a:buChar char="v"/>
            </a:pPr>
            <a:r>
              <a:rPr lang="en-US" sz="1800" b="1" dirty="0">
                <a:solidFill>
                  <a:schemeClr val="tx1"/>
                </a:solidFill>
                <a:latin typeface="Calibri"/>
                <a:ea typeface="Calibri"/>
                <a:cs typeface="Calibri"/>
              </a:rPr>
              <a:t>NOTE: </a:t>
            </a:r>
            <a:r>
              <a:rPr lang="en-US" sz="1800" dirty="0">
                <a:solidFill>
                  <a:schemeClr val="tx1"/>
                </a:solidFill>
                <a:latin typeface="Calibri"/>
                <a:ea typeface="Calibri"/>
                <a:cs typeface="Calibri"/>
              </a:rPr>
              <a:t>Supplemental application needed for some programs including Business.</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2"/>
          <p:cNvSpPr>
            <a:spLocks noGrp="1" noChangeArrowheads="1"/>
          </p:cNvSpPr>
          <p:nvPr>
            <p:ph type="title"/>
          </p:nvPr>
        </p:nvSpPr>
        <p:spPr>
          <a:xfrm>
            <a:off x="457200" y="1066800"/>
            <a:ext cx="7772400" cy="457200"/>
          </a:xfrm>
        </p:spPr>
        <p:txBody>
          <a:bodyPr>
            <a:normAutofit fontScale="90000"/>
          </a:bodyPr>
          <a:lstStyle/>
          <a:p>
            <a:pPr>
              <a:defRPr/>
            </a:pPr>
            <a:br>
              <a:rPr lang="en-US" altLang="en-US" sz="2800" b="1"/>
            </a:br>
            <a:br>
              <a:rPr lang="en-US" altLang="en-US" sz="2800" b="1"/>
            </a:br>
            <a:br>
              <a:rPr lang="en-US" altLang="en-US" sz="2800" b="1"/>
            </a:br>
            <a:r>
              <a:rPr lang="en-US" altLang="en-US" sz="2700" b="1">
                <a:latin typeface="Calibri" panose="020F0502020204030204" pitchFamily="34" charset="0"/>
                <a:cs typeface="Calibri" panose="020F0502020204030204" pitchFamily="34" charset="0"/>
              </a:rPr>
              <a:t>GRADUATION PROGRAM (Grades 10-12)</a:t>
            </a:r>
            <a:br>
              <a:rPr lang="en-US" altLang="en-US" sz="2700" b="1">
                <a:latin typeface="Calibri" panose="020F0502020204030204" pitchFamily="34" charset="0"/>
                <a:cs typeface="Calibri" panose="020F0502020204030204" pitchFamily="34" charset="0"/>
              </a:rPr>
            </a:br>
            <a:r>
              <a:rPr lang="en-US" altLang="en-US" sz="2700" b="1">
                <a:latin typeface="Calibri" panose="020F0502020204030204" pitchFamily="34" charset="0"/>
                <a:cs typeface="Calibri" panose="020F0502020204030204" pitchFamily="34" charset="0"/>
              </a:rPr>
              <a:t>80 Credits</a:t>
            </a:r>
            <a:br>
              <a:rPr lang="en-US" altLang="en-US" sz="2700" b="1">
                <a:latin typeface="Calibri" panose="020F0502020204030204" pitchFamily="34" charset="0"/>
                <a:cs typeface="Calibri" panose="020F0502020204030204" pitchFamily="34" charset="0"/>
              </a:rPr>
            </a:br>
            <a:br>
              <a:rPr lang="en-US" altLang="en-US" sz="2200"/>
            </a:br>
            <a:endParaRPr lang="en-US" altLang="en-US" sz="2200"/>
          </a:p>
        </p:txBody>
      </p:sp>
      <p:sp>
        <p:nvSpPr>
          <p:cNvPr id="4100" name="Rectangle 3"/>
          <p:cNvSpPr>
            <a:spLocks noGrp="1" noChangeArrowheads="1"/>
          </p:cNvSpPr>
          <p:nvPr>
            <p:ph sz="quarter" idx="1"/>
          </p:nvPr>
        </p:nvSpPr>
        <p:spPr>
          <a:xfrm>
            <a:off x="266700" y="1524000"/>
            <a:ext cx="8610600" cy="5028884"/>
          </a:xfrm>
        </p:spPr>
        <p:txBody>
          <a:bodyPr vert="horz" lIns="91440" tIns="45720" rIns="91440" bIns="45720" anchor="t">
            <a:normAutofit fontScale="85000" lnSpcReduction="20000"/>
          </a:bodyPr>
          <a:lstStyle/>
          <a:p>
            <a:pPr marL="0" indent="0">
              <a:lnSpc>
                <a:spcPct val="90000"/>
              </a:lnSpc>
              <a:buNone/>
              <a:defRPr/>
            </a:pPr>
            <a:r>
              <a:rPr lang="en-US" altLang="en-US" sz="1800" b="1" dirty="0"/>
              <a:t>	Required 52 credits:</a:t>
            </a:r>
          </a:p>
          <a:p>
            <a:pPr marL="0" indent="0">
              <a:lnSpc>
                <a:spcPct val="90000"/>
              </a:lnSpc>
              <a:buNone/>
              <a:defRPr/>
            </a:pPr>
            <a:endParaRPr lang="en-US" altLang="en-US" sz="1800" b="1"/>
          </a:p>
          <a:p>
            <a:pPr marL="883920" lvl="1" indent="-609600" algn="just">
              <a:lnSpc>
                <a:spcPct val="90000"/>
              </a:lnSpc>
              <a:defRPr/>
            </a:pPr>
            <a:r>
              <a:rPr lang="en-US" altLang="en-US" sz="1800" dirty="0"/>
              <a:t>English Language Arts 10, 11, and English  Studies 12          12 credits</a:t>
            </a:r>
          </a:p>
          <a:p>
            <a:pPr marL="883920" lvl="1" indent="-609600" algn="just">
              <a:lnSpc>
                <a:spcPct val="90000"/>
              </a:lnSpc>
              <a:defRPr/>
            </a:pPr>
            <a:r>
              <a:rPr lang="en-US" altLang="en-US" sz="1800" dirty="0"/>
              <a:t>Social Studies 10                                                                            4 credits</a:t>
            </a:r>
          </a:p>
          <a:p>
            <a:pPr marL="883920" lvl="1" indent="-609600" algn="just">
              <a:lnSpc>
                <a:spcPct val="90000"/>
              </a:lnSpc>
              <a:defRPr/>
            </a:pPr>
            <a:r>
              <a:rPr lang="en-US" altLang="en-US" sz="1800" dirty="0"/>
              <a:t>A Social Studies 11 or 1                                                                 4 credits</a:t>
            </a:r>
          </a:p>
          <a:p>
            <a:pPr marL="883920" lvl="1" indent="-609600" algn="just">
              <a:lnSpc>
                <a:spcPct val="90000"/>
              </a:lnSpc>
              <a:defRPr/>
            </a:pPr>
            <a:r>
              <a:rPr lang="en-US" altLang="en-US" sz="1800" dirty="0"/>
              <a:t>Science 10                                                                                        4 credits </a:t>
            </a:r>
          </a:p>
          <a:p>
            <a:pPr marL="883920" lvl="1" indent="-609600" algn="just">
              <a:lnSpc>
                <a:spcPct val="90000"/>
              </a:lnSpc>
              <a:defRPr/>
            </a:pPr>
            <a:r>
              <a:rPr lang="en-US" altLang="en-US" sz="1800" dirty="0"/>
              <a:t>A Science 11                      4 credits                                        </a:t>
            </a:r>
          </a:p>
          <a:p>
            <a:pPr marL="883920" lvl="1" indent="-609600" algn="just">
              <a:lnSpc>
                <a:spcPct val="90000"/>
              </a:lnSpc>
              <a:defRPr/>
            </a:pPr>
            <a:r>
              <a:rPr lang="en-US" altLang="en-US" sz="1800" dirty="0"/>
              <a:t>A Mathematics 10                                                                          4 credits</a:t>
            </a:r>
          </a:p>
          <a:p>
            <a:pPr marL="883920" lvl="1" indent="-609600" algn="just">
              <a:lnSpc>
                <a:spcPct val="90000"/>
              </a:lnSpc>
              <a:defRPr/>
            </a:pPr>
            <a:r>
              <a:rPr lang="en-US" altLang="en-US" sz="1800" dirty="0"/>
              <a:t>A Mathematics 11                                                                           4 credits</a:t>
            </a:r>
          </a:p>
          <a:p>
            <a:pPr marL="883920" lvl="1" indent="-609600" algn="just">
              <a:lnSpc>
                <a:spcPct val="90000"/>
              </a:lnSpc>
              <a:defRPr/>
            </a:pPr>
            <a:r>
              <a:rPr lang="en-US" altLang="en-US" sz="1800" dirty="0"/>
              <a:t>Physical and Health Education 10                                              4 credits</a:t>
            </a:r>
          </a:p>
          <a:p>
            <a:pPr marL="883920" lvl="1" indent="-609600" algn="just">
              <a:lnSpc>
                <a:spcPct val="90000"/>
              </a:lnSpc>
              <a:defRPr/>
            </a:pPr>
            <a:r>
              <a:rPr lang="en-US" altLang="en-US" sz="1800" dirty="0"/>
              <a:t>Fine Arts or Applied Skills 10, 11, or 12                                     4 credits</a:t>
            </a:r>
          </a:p>
          <a:p>
            <a:pPr marL="883920" lvl="1" indent="-609600" algn="just">
              <a:lnSpc>
                <a:spcPct val="90000"/>
              </a:lnSpc>
              <a:defRPr/>
            </a:pPr>
            <a:r>
              <a:rPr lang="en-US" altLang="en-US" sz="1800" dirty="0"/>
              <a:t>Career Life Education 10                                                              4 credits</a:t>
            </a:r>
          </a:p>
          <a:p>
            <a:pPr marL="883920" lvl="1" indent="-609600" algn="just">
              <a:lnSpc>
                <a:spcPct val="90000"/>
              </a:lnSpc>
              <a:buClr>
                <a:srgbClr val="C0504D"/>
              </a:buClr>
              <a:defRPr/>
            </a:pPr>
            <a:r>
              <a:rPr lang="en-US" altLang="en-US" sz="1800" dirty="0">
                <a:solidFill>
                  <a:srgbClr val="1F497D"/>
                </a:solidFill>
                <a:highlight>
                  <a:srgbClr val="FFFF00"/>
                </a:highlight>
              </a:rPr>
              <a:t>Indigenous focused coursework </a:t>
            </a:r>
            <a:r>
              <a:rPr lang="en-US" altLang="en-US" sz="1800" dirty="0">
                <a:solidFill>
                  <a:srgbClr val="1F497D"/>
                </a:solidFill>
              </a:rPr>
              <a:t>        </a:t>
            </a:r>
          </a:p>
          <a:p>
            <a:pPr marL="0" indent="0">
              <a:lnSpc>
                <a:spcPct val="90000"/>
              </a:lnSpc>
              <a:buNone/>
              <a:defRPr/>
            </a:pPr>
            <a:r>
              <a:rPr lang="en-US" altLang="en-US" sz="1800" dirty="0"/>
              <a:t>	</a:t>
            </a:r>
          </a:p>
          <a:p>
            <a:pPr marL="0" indent="0">
              <a:lnSpc>
                <a:spcPct val="90000"/>
              </a:lnSpc>
              <a:buNone/>
              <a:defRPr/>
            </a:pPr>
            <a:r>
              <a:rPr lang="en-US" altLang="en-US" sz="1800" dirty="0"/>
              <a:t>              	</a:t>
            </a:r>
            <a:r>
              <a:rPr lang="en-US" altLang="en-US" sz="1800" b="1" dirty="0"/>
              <a:t>Career Life Connections</a:t>
            </a:r>
            <a:r>
              <a:rPr lang="en-US" altLang="en-US" sz="1800" dirty="0"/>
              <a:t>                                                            4 credits</a:t>
            </a:r>
          </a:p>
          <a:p>
            <a:pPr marL="0" indent="0">
              <a:lnSpc>
                <a:spcPct val="90000"/>
              </a:lnSpc>
              <a:buNone/>
              <a:defRPr/>
            </a:pPr>
            <a:r>
              <a:rPr lang="en-US" altLang="en-US" sz="1800" dirty="0"/>
              <a:t>                    </a:t>
            </a:r>
            <a:r>
              <a:rPr lang="en-US" altLang="en-US" sz="1800" b="1" dirty="0"/>
              <a:t>Electives (Grade 10, 11, and 12)</a:t>
            </a:r>
            <a:r>
              <a:rPr lang="en-US" altLang="en-US" sz="1800" dirty="0"/>
              <a:t>                                          28 credits</a:t>
            </a:r>
            <a:endParaRPr lang="en-US" dirty="0"/>
          </a:p>
          <a:p>
            <a:pPr marL="0" indent="0">
              <a:lnSpc>
                <a:spcPct val="90000"/>
              </a:lnSpc>
              <a:buNone/>
              <a:defRPr/>
            </a:pPr>
            <a:endParaRPr lang="en-US" altLang="en-US" sz="1800"/>
          </a:p>
          <a:p>
            <a:pPr marL="0" indent="0">
              <a:lnSpc>
                <a:spcPct val="90000"/>
              </a:lnSpc>
              <a:buNone/>
              <a:defRPr/>
            </a:pPr>
            <a:r>
              <a:rPr lang="en-US" altLang="en-US" sz="1800" dirty="0"/>
              <a:t>	Numeracy 10 Assessment</a:t>
            </a:r>
          </a:p>
          <a:p>
            <a:pPr marL="0" indent="0">
              <a:lnSpc>
                <a:spcPct val="90000"/>
              </a:lnSpc>
              <a:buNone/>
              <a:defRPr/>
            </a:pPr>
            <a:r>
              <a:rPr lang="en-US" altLang="en-US" sz="1800" dirty="0"/>
              <a:t>	Literacy 10 Assessment</a:t>
            </a:r>
          </a:p>
          <a:p>
            <a:pPr marL="0" indent="0">
              <a:lnSpc>
                <a:spcPct val="90000"/>
              </a:lnSpc>
              <a:buNone/>
              <a:defRPr/>
            </a:pPr>
            <a:r>
              <a:rPr lang="en-US" altLang="en-US" sz="1800" dirty="0"/>
              <a:t>	Literacy 12 Assessment </a:t>
            </a:r>
          </a:p>
          <a:p>
            <a:pPr marL="609600" indent="-609600" algn="r">
              <a:lnSpc>
                <a:spcPct val="90000"/>
              </a:lnSpc>
              <a:buNone/>
              <a:defRPr/>
            </a:pPr>
            <a:r>
              <a:rPr lang="en-US" altLang="en-US" sz="1900" dirty="0"/>
              <a:t>                           </a:t>
            </a:r>
            <a:r>
              <a:rPr lang="en-US" altLang="en-US" sz="1900" b="1" dirty="0"/>
              <a:t>TOTAL - 80 credits</a:t>
            </a:r>
          </a:p>
          <a:p>
            <a:pPr marL="0" indent="0">
              <a:lnSpc>
                <a:spcPct val="90000"/>
              </a:lnSpc>
              <a:buNone/>
              <a:defRPr/>
            </a:pPr>
            <a:endParaRPr lang="en-US" altLang="en-US" sz="1000" b="1" dirty="0"/>
          </a:p>
          <a:p>
            <a:pPr marL="0" indent="0" algn="ctr">
              <a:lnSpc>
                <a:spcPct val="90000"/>
              </a:lnSpc>
              <a:buNone/>
              <a:defRPr/>
            </a:pPr>
            <a:r>
              <a:rPr lang="en-US" altLang="en-US" sz="1900" b="1" dirty="0"/>
              <a:t>*16 of your credits (4 classes) must be grade 12 level*</a:t>
            </a:r>
          </a:p>
          <a:p>
            <a:pPr marL="609600" indent="-609600">
              <a:lnSpc>
                <a:spcPct val="90000"/>
              </a:lnSpc>
              <a:defRPr/>
            </a:pPr>
            <a:endParaRPr lang="en-US" altLang="en-US" sz="1400"/>
          </a:p>
        </p:txBody>
      </p:sp>
    </p:spTree>
    <p:extLst>
      <p:ext uri="{BB962C8B-B14F-4D97-AF65-F5344CB8AC3E}">
        <p14:creationId xmlns:p14="http://schemas.microsoft.com/office/powerpoint/2010/main" val="2242861267"/>
      </p:ext>
    </p:extLst>
  </p:cSld>
  <p:clrMapOvr>
    <a:masterClrMapping/>
  </p:clrMapOvr>
  <mc:AlternateContent xmlns:mc="http://schemas.openxmlformats.org/markup-compatibility/2006" xmlns:p14="http://schemas.microsoft.com/office/powerpoint/2010/main">
    <mc:Choice Requires="p14">
      <p:transition spd="slow" p14:dur="3000">
        <p14:shred/>
      </p:transition>
    </mc:Choice>
    <mc:Fallback xmlns="">
      <p:transition spd="slow">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a:latin typeface="Calibri" panose="020F0502020204030204" pitchFamily="34" charset="0"/>
                <a:cs typeface="Calibri" panose="020F0502020204030204" pitchFamily="34" charset="0"/>
              </a:rPr>
              <a:t>Douglas College</a:t>
            </a:r>
          </a:p>
        </p:txBody>
      </p:sp>
      <p:sp>
        <p:nvSpPr>
          <p:cNvPr id="3" name="Content Placeholder 2"/>
          <p:cNvSpPr>
            <a:spLocks noGrp="1"/>
          </p:cNvSpPr>
          <p:nvPr>
            <p:ph sz="quarter" idx="1"/>
          </p:nvPr>
        </p:nvSpPr>
        <p:spPr>
          <a:xfrm>
            <a:off x="301752" y="1527048"/>
            <a:ext cx="8613648" cy="4949952"/>
          </a:xfrm>
        </p:spPr>
        <p:txBody>
          <a:bodyPr vert="horz" lIns="91440" tIns="45720" rIns="91440" bIns="45720" anchor="t">
            <a:normAutofit/>
          </a:bodyPr>
          <a:lstStyle/>
          <a:p>
            <a:pPr marL="0" indent="0" algn="ctr">
              <a:spcBef>
                <a:spcPts val="600"/>
              </a:spcBef>
              <a:buNone/>
            </a:pPr>
            <a:r>
              <a:rPr lang="en-US" sz="2400" b="1" dirty="0">
                <a:solidFill>
                  <a:srgbClr val="FFFF00"/>
                </a:solidFill>
                <a:latin typeface="Arial"/>
                <a:cs typeface="Arial"/>
                <a:hlinkClick r:id="rId3"/>
              </a:rPr>
              <a:t>www.douglas.bc.ca</a:t>
            </a:r>
            <a:endParaRPr lang="en-US" sz="2400" b="1" dirty="0">
              <a:solidFill>
                <a:srgbClr val="FFFF00"/>
              </a:solidFill>
              <a:latin typeface="Arial"/>
              <a:cs typeface="Arial"/>
            </a:endParaRPr>
          </a:p>
          <a:p>
            <a:pPr marL="0" indent="0" algn="ctr">
              <a:spcBef>
                <a:spcPts val="600"/>
              </a:spcBef>
              <a:buNone/>
            </a:pPr>
            <a:endParaRPr lang="en-US" sz="1400" b="1">
              <a:solidFill>
                <a:srgbClr val="FFFF00"/>
              </a:solidFill>
              <a:latin typeface="Arial" charset="0"/>
            </a:endParaRPr>
          </a:p>
          <a:p>
            <a:pPr>
              <a:lnSpc>
                <a:spcPct val="90000"/>
              </a:lnSpc>
              <a:spcBef>
                <a:spcPct val="50000"/>
              </a:spcBef>
              <a:buClr>
                <a:schemeClr val="folHlink"/>
              </a:buClr>
              <a:buSzPct val="75000"/>
              <a:buFont typeface="Monotype Sorts" pitchFamily="2" charset="2"/>
              <a:buNone/>
              <a:defRPr/>
            </a:pPr>
            <a:r>
              <a:rPr lang="en-US" sz="2000" b="1" dirty="0">
                <a:effectLst>
                  <a:outerShdw blurRad="38100" dist="38100" dir="2700000" algn="tl">
                    <a:srgbClr val="C0C0C0"/>
                  </a:outerShdw>
                </a:effectLst>
                <a:latin typeface="Arial"/>
                <a:cs typeface="Arial"/>
              </a:rPr>
              <a:t>Eligible for admission if you:</a:t>
            </a:r>
          </a:p>
          <a:p>
            <a:pPr>
              <a:lnSpc>
                <a:spcPct val="90000"/>
              </a:lnSpc>
              <a:spcBef>
                <a:spcPct val="50000"/>
              </a:spcBef>
              <a:buClr>
                <a:schemeClr val="tx2"/>
              </a:buClr>
              <a:buSzPct val="75000"/>
              <a:buFont typeface="Wingdings" panose="05000000000000000000" pitchFamily="2" charset="2"/>
              <a:buChar char="v"/>
              <a:defRPr/>
            </a:pPr>
            <a:r>
              <a:rPr lang="en-US" sz="2000" dirty="0">
                <a:effectLst>
                  <a:outerShdw blurRad="38100" dist="38100" dir="2700000" algn="tl">
                    <a:srgbClr val="C0C0C0"/>
                  </a:outerShdw>
                </a:effectLst>
                <a:latin typeface="Arial"/>
                <a:cs typeface="Arial"/>
              </a:rPr>
              <a:t>Completed BC secondary school and minimum mark in English 12 (C) </a:t>
            </a:r>
            <a:endParaRPr lang="en-US" sz="2000" dirty="0">
              <a:latin typeface="Arial"/>
              <a:cs typeface="Arial"/>
            </a:endParaRPr>
          </a:p>
          <a:p>
            <a:pPr>
              <a:spcBef>
                <a:spcPts val="600"/>
              </a:spcBef>
              <a:buFont typeface="Wingdings" panose="05000000000000000000" pitchFamily="2" charset="2"/>
              <a:buChar char="v"/>
            </a:pPr>
            <a:r>
              <a:rPr lang="en-US" sz="2000" u="sng" dirty="0">
                <a:latin typeface="Arial"/>
                <a:cs typeface="Arial"/>
              </a:rPr>
              <a:t>Different deadlines</a:t>
            </a:r>
            <a:r>
              <a:rPr lang="en-US" sz="2000" dirty="0">
                <a:latin typeface="Arial"/>
                <a:cs typeface="Arial"/>
              </a:rPr>
              <a:t> and </a:t>
            </a:r>
            <a:r>
              <a:rPr lang="en-US" sz="2000" u="sng" dirty="0">
                <a:latin typeface="Arial"/>
                <a:cs typeface="Arial"/>
              </a:rPr>
              <a:t>entrance requirements</a:t>
            </a:r>
            <a:r>
              <a:rPr lang="en-US" sz="2000" dirty="0">
                <a:latin typeface="Arial"/>
                <a:cs typeface="Arial"/>
              </a:rPr>
              <a:t> for each program</a:t>
            </a:r>
            <a:endParaRPr lang="en-US" sz="2000" u="sng" dirty="0">
              <a:latin typeface="Arial"/>
              <a:cs typeface="Arial"/>
            </a:endParaRPr>
          </a:p>
          <a:p>
            <a:pPr marL="0" indent="0">
              <a:spcBef>
                <a:spcPts val="600"/>
              </a:spcBef>
              <a:buNone/>
            </a:pPr>
            <a:r>
              <a:rPr lang="en-US" sz="2000" dirty="0">
                <a:latin typeface="Arial"/>
                <a:cs typeface="Arial"/>
              </a:rPr>
              <a:t>    **Check carefully!</a:t>
            </a:r>
          </a:p>
          <a:p>
            <a:pPr marL="0" indent="0">
              <a:spcBef>
                <a:spcPts val="600"/>
              </a:spcBef>
              <a:buNone/>
            </a:pPr>
            <a:endParaRPr lang="en-US" sz="2000">
              <a:latin typeface="Arial" panose="020B0604020202020204" pitchFamily="34" charset="0"/>
              <a:cs typeface="Arial" panose="020B0604020202020204" pitchFamily="34" charset="0"/>
            </a:endParaRPr>
          </a:p>
          <a:p>
            <a:pPr marL="0" indent="0">
              <a:spcBef>
                <a:spcPts val="600"/>
              </a:spcBef>
              <a:buNone/>
            </a:pPr>
            <a:r>
              <a:rPr lang="en-US" sz="2000" dirty="0">
                <a:latin typeface="Arial"/>
                <a:cs typeface="Arial"/>
              </a:rPr>
              <a:t>If you are applying to a </a:t>
            </a:r>
            <a:r>
              <a:rPr lang="en-US" sz="2000" i="1" dirty="0">
                <a:solidFill>
                  <a:srgbClr val="FF0000"/>
                </a:solidFill>
                <a:latin typeface="Arial"/>
                <a:cs typeface="Arial"/>
              </a:rPr>
              <a:t>university transfer program, </a:t>
            </a:r>
            <a:r>
              <a:rPr lang="en-US" sz="2000" dirty="0">
                <a:latin typeface="Arial"/>
                <a:cs typeface="Arial"/>
              </a:rPr>
              <a:t>your registration date for courses depends on your GPA!  Check with an academic advisor at Douglas College or Mrs. Moorhouse for more information. </a:t>
            </a:r>
          </a:p>
          <a:p>
            <a:endParaRPr lang="en-US" sz="2000"/>
          </a:p>
        </p:txBody>
      </p:sp>
    </p:spTree>
    <p:extLst>
      <p:ext uri="{BB962C8B-B14F-4D97-AF65-F5344CB8AC3E}">
        <p14:creationId xmlns:p14="http://schemas.microsoft.com/office/powerpoint/2010/main" val="808352095"/>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146" name="Slide Number Placeholder 4"/>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hlink"/>
              </a:buClr>
              <a:buSzPct val="70000"/>
              <a:buFont typeface="Wingdings" pitchFamily="2" charset="2"/>
              <a:buChar char="u"/>
              <a:defRPr kumimoji="1" sz="2400">
                <a:solidFill>
                  <a:schemeClr val="tx1"/>
                </a:solidFill>
                <a:latin typeface="Arial" charset="0"/>
              </a:defRPr>
            </a:lvl1pPr>
            <a:lvl2pPr marL="742950" indent="-285750">
              <a:spcBef>
                <a:spcPct val="20000"/>
              </a:spcBef>
              <a:buClr>
                <a:schemeClr val="hlink"/>
              </a:buClr>
              <a:buSzPct val="70000"/>
              <a:buFont typeface="Monotype Sorts" pitchFamily="2" charset="2"/>
              <a:buChar char="u"/>
              <a:defRPr kumimoji="1" sz="2400">
                <a:solidFill>
                  <a:schemeClr val="tx1"/>
                </a:solidFill>
                <a:latin typeface="Arial" charset="0"/>
              </a:defRPr>
            </a:lvl2pPr>
            <a:lvl3pPr marL="1143000" indent="-228600">
              <a:spcBef>
                <a:spcPct val="20000"/>
              </a:spcBef>
              <a:buClr>
                <a:schemeClr val="hlink"/>
              </a:buClr>
              <a:buSzPct val="70000"/>
              <a:buFont typeface="Wingdings" pitchFamily="2" charset="2"/>
              <a:buChar char="u"/>
              <a:defRPr kumimoji="1" sz="2000">
                <a:solidFill>
                  <a:schemeClr val="tx1"/>
                </a:solidFill>
                <a:latin typeface="Arial" charset="0"/>
              </a:defRPr>
            </a:lvl3pPr>
            <a:lvl4pPr marL="1600200" indent="-228600">
              <a:spcBef>
                <a:spcPct val="20000"/>
              </a:spcBef>
              <a:buClr>
                <a:schemeClr val="hlink"/>
              </a:buClr>
              <a:buSzPct val="70000"/>
              <a:buFont typeface="Wingdings" pitchFamily="2" charset="2"/>
              <a:buChar char="u"/>
              <a:defRPr kumimoji="1" sz="2000">
                <a:solidFill>
                  <a:schemeClr val="tx1"/>
                </a:solidFill>
                <a:latin typeface="Arial" charset="0"/>
              </a:defRPr>
            </a:lvl4pPr>
            <a:lvl5pPr marL="2057400" indent="-228600">
              <a:spcBef>
                <a:spcPct val="20000"/>
              </a:spcBef>
              <a:buClr>
                <a:schemeClr val="hlink"/>
              </a:buClr>
              <a:buSzPct val="70000"/>
              <a:buFont typeface="Wingdings" pitchFamily="2" charset="2"/>
              <a:buChar char="u"/>
              <a:defRPr kumimoji="1">
                <a:solidFill>
                  <a:schemeClr val="tx1"/>
                </a:solidFill>
                <a:latin typeface="Arial" charset="0"/>
              </a:defRPr>
            </a:lvl5pPr>
            <a:lvl6pPr marL="2514600" indent="-228600" eaLnBrk="0" fontAlgn="base" hangingPunct="0">
              <a:spcBef>
                <a:spcPct val="20000"/>
              </a:spcBef>
              <a:spcAft>
                <a:spcPct val="0"/>
              </a:spcAft>
              <a:buClr>
                <a:schemeClr val="hlink"/>
              </a:buClr>
              <a:buSzPct val="70000"/>
              <a:buFont typeface="Wingdings" pitchFamily="2" charset="2"/>
              <a:buChar char="u"/>
              <a:defRPr kumimoji="1">
                <a:solidFill>
                  <a:schemeClr val="tx1"/>
                </a:solidFill>
                <a:latin typeface="Arial" charset="0"/>
              </a:defRPr>
            </a:lvl6pPr>
            <a:lvl7pPr marL="2971800" indent="-228600" eaLnBrk="0" fontAlgn="base" hangingPunct="0">
              <a:spcBef>
                <a:spcPct val="20000"/>
              </a:spcBef>
              <a:spcAft>
                <a:spcPct val="0"/>
              </a:spcAft>
              <a:buClr>
                <a:schemeClr val="hlink"/>
              </a:buClr>
              <a:buSzPct val="70000"/>
              <a:buFont typeface="Wingdings" pitchFamily="2" charset="2"/>
              <a:buChar char="u"/>
              <a:defRPr kumimoji="1">
                <a:solidFill>
                  <a:schemeClr val="tx1"/>
                </a:solidFill>
                <a:latin typeface="Arial" charset="0"/>
              </a:defRPr>
            </a:lvl7pPr>
            <a:lvl8pPr marL="3429000" indent="-228600" eaLnBrk="0" fontAlgn="base" hangingPunct="0">
              <a:spcBef>
                <a:spcPct val="20000"/>
              </a:spcBef>
              <a:spcAft>
                <a:spcPct val="0"/>
              </a:spcAft>
              <a:buClr>
                <a:schemeClr val="hlink"/>
              </a:buClr>
              <a:buSzPct val="70000"/>
              <a:buFont typeface="Wingdings" pitchFamily="2" charset="2"/>
              <a:buChar char="u"/>
              <a:defRPr kumimoji="1">
                <a:solidFill>
                  <a:schemeClr val="tx1"/>
                </a:solidFill>
                <a:latin typeface="Arial" charset="0"/>
              </a:defRPr>
            </a:lvl8pPr>
            <a:lvl9pPr marL="3886200" indent="-228600" eaLnBrk="0" fontAlgn="base" hangingPunct="0">
              <a:spcBef>
                <a:spcPct val="20000"/>
              </a:spcBef>
              <a:spcAft>
                <a:spcPct val="0"/>
              </a:spcAft>
              <a:buClr>
                <a:schemeClr val="hlink"/>
              </a:buClr>
              <a:buSzPct val="70000"/>
              <a:buFont typeface="Wingdings" pitchFamily="2" charset="2"/>
              <a:buChar char="u"/>
              <a:defRPr kumimoji="1">
                <a:solidFill>
                  <a:schemeClr val="tx1"/>
                </a:solidFill>
                <a:latin typeface="Arial" charset="0"/>
              </a:defRPr>
            </a:lvl9pPr>
          </a:lstStyle>
          <a:p>
            <a:pPr>
              <a:spcBef>
                <a:spcPct val="0"/>
              </a:spcBef>
              <a:buClrTx/>
              <a:buSzTx/>
              <a:buFontTx/>
              <a:buNone/>
            </a:pPr>
            <a:fld id="{7FA5CCB1-40F4-4D0F-9B8D-D472AD01D84C}" type="slidenum">
              <a:rPr kumimoji="0" lang="en-US" altLang="en-US" sz="1400" smtClean="0">
                <a:latin typeface="Times New Roman" pitchFamily="18" charset="0"/>
              </a:rPr>
              <a:pPr>
                <a:spcBef>
                  <a:spcPct val="0"/>
                </a:spcBef>
                <a:buClrTx/>
                <a:buSzTx/>
                <a:buFontTx/>
                <a:buNone/>
              </a:pPr>
              <a:t>31</a:t>
            </a:fld>
            <a:endParaRPr kumimoji="0" lang="en-US" altLang="en-US" sz="1400">
              <a:latin typeface="Times New Roman" pitchFamily="18" charset="0"/>
            </a:endParaRPr>
          </a:p>
        </p:txBody>
      </p:sp>
      <p:sp>
        <p:nvSpPr>
          <p:cNvPr id="6147" name="Rectangle 2"/>
          <p:cNvSpPr>
            <a:spLocks noGrp="1" noChangeArrowheads="1"/>
          </p:cNvSpPr>
          <p:nvPr>
            <p:ph type="title"/>
          </p:nvPr>
        </p:nvSpPr>
        <p:spPr>
          <a:xfrm>
            <a:off x="228600" y="228600"/>
            <a:ext cx="8420100" cy="1371600"/>
          </a:xfrm>
        </p:spPr>
        <p:txBody>
          <a:bodyPr>
            <a:normAutofit fontScale="90000"/>
          </a:bodyPr>
          <a:lstStyle/>
          <a:p>
            <a:pPr algn="ctr"/>
            <a:br>
              <a:rPr lang="en-US" altLang="en-US"/>
            </a:br>
            <a:br>
              <a:rPr lang="en-US" altLang="en-US"/>
            </a:br>
            <a:br>
              <a:rPr lang="en-US" altLang="en-US"/>
            </a:br>
            <a:br>
              <a:rPr lang="en-US" altLang="en-US"/>
            </a:br>
            <a:br>
              <a:rPr lang="en-US" altLang="en-US"/>
            </a:br>
            <a:r>
              <a:rPr lang="en-US" altLang="en-US" b="1">
                <a:latin typeface="Calibri" panose="020F0502020204030204" pitchFamily="34" charset="0"/>
                <a:cs typeface="Calibri" panose="020F0502020204030204" pitchFamily="34" charset="0"/>
              </a:rPr>
              <a:t>CHOOSING COURSES</a:t>
            </a:r>
            <a:br>
              <a:rPr lang="en-US" altLang="en-US" b="1">
                <a:latin typeface="Calibri" panose="020F0502020204030204" pitchFamily="34" charset="0"/>
                <a:cs typeface="Calibri" panose="020F0502020204030204" pitchFamily="34" charset="0"/>
              </a:rPr>
            </a:br>
            <a:r>
              <a:rPr lang="en-US" altLang="en-US" b="1">
                <a:latin typeface="Calibri" panose="020F0502020204030204" pitchFamily="34" charset="0"/>
                <a:cs typeface="Calibri" panose="020F0502020204030204" pitchFamily="34" charset="0"/>
              </a:rPr>
              <a:t>Important Decisions… </a:t>
            </a:r>
            <a:br>
              <a:rPr lang="en-US" altLang="en-US"/>
            </a:br>
            <a:endParaRPr lang="en-US" altLang="en-US"/>
          </a:p>
        </p:txBody>
      </p:sp>
      <p:sp>
        <p:nvSpPr>
          <p:cNvPr id="6148" name="Rectangle 3"/>
          <p:cNvSpPr>
            <a:spLocks noGrp="1" noChangeArrowheads="1"/>
          </p:cNvSpPr>
          <p:nvPr>
            <p:ph type="body" idx="1"/>
          </p:nvPr>
        </p:nvSpPr>
        <p:spPr>
          <a:xfrm>
            <a:off x="304800" y="1828802"/>
            <a:ext cx="6477000" cy="4495798"/>
          </a:xfrm>
        </p:spPr>
        <p:txBody>
          <a:bodyPr vert="horz" lIns="91440" tIns="45720" rIns="91440" bIns="45720" anchor="t">
            <a:normAutofit lnSpcReduction="10000"/>
          </a:bodyPr>
          <a:lstStyle/>
          <a:p>
            <a:pPr>
              <a:lnSpc>
                <a:spcPct val="90000"/>
              </a:lnSpc>
            </a:pPr>
            <a:r>
              <a:rPr lang="en-US" altLang="en-US" sz="2400" dirty="0">
                <a:latin typeface="Calibri"/>
                <a:ea typeface="Calibri"/>
                <a:cs typeface="Calibri"/>
              </a:rPr>
              <a:t>Ensure you meet Graduation requirements</a:t>
            </a:r>
          </a:p>
          <a:p>
            <a:pPr marL="0" indent="0">
              <a:lnSpc>
                <a:spcPct val="90000"/>
              </a:lnSpc>
              <a:buNone/>
            </a:pPr>
            <a:endParaRPr lang="en-US" altLang="en-US" sz="2400">
              <a:latin typeface="Calibri" panose="020F0502020204030204" pitchFamily="34" charset="0"/>
              <a:cs typeface="Calibri" panose="020F0502020204030204" pitchFamily="34" charset="0"/>
            </a:endParaRPr>
          </a:p>
          <a:p>
            <a:pPr>
              <a:lnSpc>
                <a:spcPct val="90000"/>
              </a:lnSpc>
            </a:pPr>
            <a:r>
              <a:rPr lang="en-US" altLang="en-US" sz="2400" dirty="0">
                <a:latin typeface="Calibri"/>
                <a:ea typeface="Calibri"/>
                <a:cs typeface="Calibri"/>
              </a:rPr>
              <a:t>Check post-secondary requirements</a:t>
            </a:r>
          </a:p>
          <a:p>
            <a:pPr marL="274320" lvl="1" indent="0">
              <a:lnSpc>
                <a:spcPct val="90000"/>
              </a:lnSpc>
              <a:buNone/>
            </a:pPr>
            <a:r>
              <a:rPr lang="en-US" altLang="en-US" sz="2400" dirty="0">
                <a:latin typeface="Calibri"/>
                <a:ea typeface="Calibri"/>
                <a:cs typeface="Calibri"/>
              </a:rPr>
              <a:t>(See Ms. Moorhouse or your counsellor)</a:t>
            </a:r>
          </a:p>
          <a:p>
            <a:pPr marL="274320" lvl="1" indent="0">
              <a:lnSpc>
                <a:spcPct val="90000"/>
              </a:lnSpc>
              <a:buNone/>
            </a:pPr>
            <a:endParaRPr lang="en-US" altLang="en-US" sz="2400">
              <a:latin typeface="Calibri" panose="020F0502020204030204" pitchFamily="34" charset="0"/>
              <a:cs typeface="Calibri" panose="020F0502020204030204" pitchFamily="34" charset="0"/>
            </a:endParaRPr>
          </a:p>
          <a:p>
            <a:pPr>
              <a:lnSpc>
                <a:spcPct val="90000"/>
              </a:lnSpc>
            </a:pPr>
            <a:r>
              <a:rPr lang="en-US" altLang="en-US" sz="2400" dirty="0">
                <a:latin typeface="Calibri"/>
                <a:ea typeface="Calibri"/>
                <a:cs typeface="Calibri"/>
              </a:rPr>
              <a:t>Seek out the advice of family members, mentors, and/or your counsellor </a:t>
            </a:r>
          </a:p>
          <a:p>
            <a:pPr>
              <a:lnSpc>
                <a:spcPct val="90000"/>
              </a:lnSpc>
            </a:pPr>
            <a:endParaRPr lang="en-US" altLang="en-US" sz="2400">
              <a:latin typeface="Calibri" panose="020F0502020204030204" pitchFamily="34" charset="0"/>
              <a:cs typeface="Calibri" panose="020F0502020204030204" pitchFamily="34" charset="0"/>
            </a:endParaRPr>
          </a:p>
          <a:p>
            <a:pPr>
              <a:lnSpc>
                <a:spcPct val="90000"/>
              </a:lnSpc>
            </a:pPr>
            <a:r>
              <a:rPr lang="en-US" altLang="en-US" sz="2400" dirty="0">
                <a:latin typeface="Calibri"/>
                <a:ea typeface="Calibri"/>
                <a:cs typeface="Calibri"/>
              </a:rPr>
              <a:t>Read the Course Calendar Online</a:t>
            </a:r>
          </a:p>
          <a:p>
            <a:pPr>
              <a:lnSpc>
                <a:spcPct val="90000"/>
              </a:lnSpc>
            </a:pPr>
            <a:endParaRPr lang="en-US" altLang="en-US" sz="2400">
              <a:latin typeface="Calibri" panose="020F0502020204030204" pitchFamily="34" charset="0"/>
              <a:cs typeface="Calibri" panose="020F0502020204030204" pitchFamily="34" charset="0"/>
            </a:endParaRPr>
          </a:p>
          <a:p>
            <a:pPr>
              <a:lnSpc>
                <a:spcPct val="90000"/>
              </a:lnSpc>
            </a:pPr>
            <a:r>
              <a:rPr lang="en-US" altLang="en-US" sz="2400" dirty="0">
                <a:latin typeface="Calibri"/>
                <a:ea typeface="Calibri"/>
                <a:cs typeface="Calibri"/>
              </a:rPr>
              <a:t>Be aware that we will not be able to change classes once the school year starts</a:t>
            </a:r>
          </a:p>
          <a:p>
            <a:pPr marL="0" indent="0">
              <a:lnSpc>
                <a:spcPct val="90000"/>
              </a:lnSpc>
              <a:buNone/>
            </a:pPr>
            <a:endParaRPr lang="en-US" altLang="en-US" sz="2400"/>
          </a:p>
        </p:txBody>
      </p:sp>
      <p:graphicFrame>
        <p:nvGraphicFramePr>
          <p:cNvPr id="13316" name="Object 4"/>
          <p:cNvGraphicFramePr>
            <a:graphicFrameLocks noChangeAspect="1"/>
          </p:cNvGraphicFramePr>
          <p:nvPr>
            <p:extLst>
              <p:ext uri="{D42A27DB-BD31-4B8C-83A1-F6EECF244321}">
                <p14:modId xmlns:p14="http://schemas.microsoft.com/office/powerpoint/2010/main" val="1236185553"/>
              </p:ext>
            </p:extLst>
          </p:nvPr>
        </p:nvGraphicFramePr>
        <p:xfrm>
          <a:off x="6157232" y="1558698"/>
          <a:ext cx="2673350" cy="3752850"/>
        </p:xfrm>
        <a:graphic>
          <a:graphicData uri="http://schemas.openxmlformats.org/presentationml/2006/ole">
            <mc:AlternateContent xmlns:mc="http://schemas.openxmlformats.org/markup-compatibility/2006">
              <mc:Choice xmlns:v="urn:schemas-microsoft-com:vml" Requires="v">
                <p:oleObj name="Microsoft ClipArt Gallery" r:id="rId3" imgW="2673229" imgH="3753016" progId="MS_ClipArt_Gallery">
                  <p:embed/>
                </p:oleObj>
              </mc:Choice>
              <mc:Fallback>
                <p:oleObj name="Microsoft ClipArt Gallery" r:id="rId3" imgW="2673229" imgH="3753016" progId="MS_ClipArt_Gallery">
                  <p:embed/>
                  <p:pic>
                    <p:nvPicPr>
                      <p:cNvPr id="13316"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57232" y="1558698"/>
                        <a:ext cx="2673350" cy="37528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extLst>
      <p:ext uri="{BB962C8B-B14F-4D97-AF65-F5344CB8AC3E}">
        <p14:creationId xmlns:p14="http://schemas.microsoft.com/office/powerpoint/2010/main" val="221448650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7" presetClass="entr" presetSubtype="8" fill="hold" nodeType="clickEffect">
                                  <p:stCondLst>
                                    <p:cond delay="0"/>
                                  </p:stCondLst>
                                  <p:childTnLst>
                                    <p:set>
                                      <p:cBhvr>
                                        <p:cTn id="6" dur="1" fill="hold">
                                          <p:stCondLst>
                                            <p:cond delay="0"/>
                                          </p:stCondLst>
                                        </p:cTn>
                                        <p:tgtEl>
                                          <p:spTgt spid="13316"/>
                                        </p:tgtEl>
                                        <p:attrNameLst>
                                          <p:attrName>style.visibility</p:attrName>
                                        </p:attrNameLst>
                                      </p:cBhvr>
                                      <p:to>
                                        <p:strVal val="visible"/>
                                      </p:to>
                                    </p:set>
                                    <p:anim calcmode="lin" valueType="num">
                                      <p:cBhvr>
                                        <p:cTn id="7" dur="500" fill="hold"/>
                                        <p:tgtEl>
                                          <p:spTgt spid="13316"/>
                                        </p:tgtEl>
                                        <p:attrNameLst>
                                          <p:attrName>ppt_x</p:attrName>
                                        </p:attrNameLst>
                                      </p:cBhvr>
                                      <p:tavLst>
                                        <p:tav tm="0">
                                          <p:val>
                                            <p:strVal val="#ppt_x-#ppt_w/2"/>
                                          </p:val>
                                        </p:tav>
                                        <p:tav tm="100000">
                                          <p:val>
                                            <p:strVal val="#ppt_x"/>
                                          </p:val>
                                        </p:tav>
                                      </p:tavLst>
                                    </p:anim>
                                    <p:anim calcmode="lin" valueType="num">
                                      <p:cBhvr>
                                        <p:cTn id="8" dur="500" fill="hold"/>
                                        <p:tgtEl>
                                          <p:spTgt spid="13316"/>
                                        </p:tgtEl>
                                        <p:attrNameLst>
                                          <p:attrName>ppt_y</p:attrName>
                                        </p:attrNameLst>
                                      </p:cBhvr>
                                      <p:tavLst>
                                        <p:tav tm="0">
                                          <p:val>
                                            <p:strVal val="#ppt_y"/>
                                          </p:val>
                                        </p:tav>
                                        <p:tav tm="100000">
                                          <p:val>
                                            <p:strVal val="#ppt_y"/>
                                          </p:val>
                                        </p:tav>
                                      </p:tavLst>
                                    </p:anim>
                                    <p:anim calcmode="lin" valueType="num">
                                      <p:cBhvr>
                                        <p:cTn id="9" dur="500" fill="hold"/>
                                        <p:tgtEl>
                                          <p:spTgt spid="13316"/>
                                        </p:tgtEl>
                                        <p:attrNameLst>
                                          <p:attrName>ppt_w</p:attrName>
                                        </p:attrNameLst>
                                      </p:cBhvr>
                                      <p:tavLst>
                                        <p:tav tm="0">
                                          <p:val>
                                            <p:fltVal val="0"/>
                                          </p:val>
                                        </p:tav>
                                        <p:tav tm="100000">
                                          <p:val>
                                            <p:strVal val="#ppt_w"/>
                                          </p:val>
                                        </p:tav>
                                      </p:tavLst>
                                    </p:anim>
                                    <p:anim calcmode="lin" valueType="num">
                                      <p:cBhvr>
                                        <p:cTn id="10" dur="500" fill="hold"/>
                                        <p:tgtEl>
                                          <p:spTgt spid="13316"/>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EB52A10-1310-E46F-1CB3-917F1292FAE4}"/>
              </a:ext>
            </a:extLst>
          </p:cNvPr>
          <p:cNvPicPr>
            <a:picLocks noChangeAspect="1"/>
          </p:cNvPicPr>
          <p:nvPr/>
        </p:nvPicPr>
        <p:blipFill>
          <a:blip r:embed="rId2"/>
          <a:stretch>
            <a:fillRect/>
          </a:stretch>
        </p:blipFill>
        <p:spPr>
          <a:xfrm>
            <a:off x="1676400" y="1597121"/>
            <a:ext cx="6287390" cy="5096811"/>
          </a:xfrm>
          <a:prstGeom prst="rect">
            <a:avLst/>
          </a:prstGeom>
        </p:spPr>
      </p:pic>
      <p:cxnSp>
        <p:nvCxnSpPr>
          <p:cNvPr id="4" name="Straight Arrow Connector 2">
            <a:extLst>
              <a:ext uri="{FF2B5EF4-FFF2-40B4-BE49-F238E27FC236}">
                <a16:creationId xmlns:a16="http://schemas.microsoft.com/office/drawing/2014/main" id="{643F7C16-53B3-989C-278D-F04616E05808}"/>
              </a:ext>
            </a:extLst>
          </p:cNvPr>
          <p:cNvCxnSpPr>
            <a:cxnSpLocks noChangeShapeType="1"/>
          </p:cNvCxnSpPr>
          <p:nvPr/>
        </p:nvCxnSpPr>
        <p:spPr bwMode="auto">
          <a:xfrm>
            <a:off x="3276600" y="5522346"/>
            <a:ext cx="2819400" cy="846357"/>
          </a:xfrm>
          <a:prstGeom prst="straightConnector1">
            <a:avLst/>
          </a:prstGeom>
          <a:noFill/>
          <a:ln w="25400" algn="ctr">
            <a:solidFill>
              <a:schemeClr val="tx1"/>
            </a:solidFill>
            <a:round/>
            <a:headEnd type="none" w="sm" len="sm"/>
            <a:tailEnd type="arrow" w="med" len="med"/>
          </a:ln>
        </p:spPr>
      </p:cxnSp>
      <p:pic>
        <p:nvPicPr>
          <p:cNvPr id="8" name="Picture 7">
            <a:extLst>
              <a:ext uri="{FF2B5EF4-FFF2-40B4-BE49-F238E27FC236}">
                <a16:creationId xmlns:a16="http://schemas.microsoft.com/office/drawing/2014/main" id="{B20DBFFB-7BBB-181C-488C-BCEFC731B86A}"/>
              </a:ext>
            </a:extLst>
          </p:cNvPr>
          <p:cNvPicPr>
            <a:picLocks noChangeAspect="1"/>
          </p:cNvPicPr>
          <p:nvPr/>
        </p:nvPicPr>
        <p:blipFill>
          <a:blip r:embed="rId3"/>
          <a:stretch>
            <a:fillRect/>
          </a:stretch>
        </p:blipFill>
        <p:spPr>
          <a:xfrm>
            <a:off x="1676400" y="815296"/>
            <a:ext cx="6248400" cy="770157"/>
          </a:xfrm>
          <a:prstGeom prst="rect">
            <a:avLst/>
          </a:prstGeom>
        </p:spPr>
      </p:pic>
      <p:sp>
        <p:nvSpPr>
          <p:cNvPr id="9" name="TextBox 8">
            <a:extLst>
              <a:ext uri="{FF2B5EF4-FFF2-40B4-BE49-F238E27FC236}">
                <a16:creationId xmlns:a16="http://schemas.microsoft.com/office/drawing/2014/main" id="{0F9C80B5-BAD4-39B1-2309-97178EB27D8B}"/>
              </a:ext>
            </a:extLst>
          </p:cNvPr>
          <p:cNvSpPr txBox="1"/>
          <p:nvPr/>
        </p:nvSpPr>
        <p:spPr>
          <a:xfrm>
            <a:off x="1435395" y="152400"/>
            <a:ext cx="6477000" cy="646331"/>
          </a:xfrm>
          <a:prstGeom prst="rect">
            <a:avLst/>
          </a:prstGeom>
          <a:noFill/>
        </p:spPr>
        <p:txBody>
          <a:bodyPr wrap="square" rtlCol="0">
            <a:spAutoFit/>
          </a:bodyPr>
          <a:lstStyle/>
          <a:p>
            <a:pPr algn="ctr"/>
            <a:r>
              <a:rPr lang="en-US" altLang="en-US" sz="3600" b="1">
                <a:solidFill>
                  <a:schemeClr val="accent3">
                    <a:lumMod val="50000"/>
                  </a:schemeClr>
                </a:solidFill>
                <a:latin typeface="Calibri" panose="020F0502020204030204" pitchFamily="34" charset="0"/>
                <a:cs typeface="Calibri" panose="020F0502020204030204" pitchFamily="34" charset="0"/>
              </a:rPr>
              <a:t>Course Calendar Online</a:t>
            </a:r>
            <a:endParaRPr lang="en-CA" sz="3600">
              <a:solidFill>
                <a:schemeClr val="accent3">
                  <a:lumMod val="50000"/>
                </a:schemeClr>
              </a:solidFill>
            </a:endParaRPr>
          </a:p>
        </p:txBody>
      </p:sp>
    </p:spTree>
    <p:extLst>
      <p:ext uri="{BB962C8B-B14F-4D97-AF65-F5344CB8AC3E}">
        <p14:creationId xmlns:p14="http://schemas.microsoft.com/office/powerpoint/2010/main" val="1116451914"/>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495CE366-83D8-A62C-9010-331B5848E0F6}"/>
              </a:ext>
            </a:extLst>
          </p:cNvPr>
          <p:cNvPicPr>
            <a:picLocks noChangeAspect="1"/>
          </p:cNvPicPr>
          <p:nvPr/>
        </p:nvPicPr>
        <p:blipFill>
          <a:blip r:embed="rId2"/>
          <a:stretch>
            <a:fillRect/>
          </a:stretch>
        </p:blipFill>
        <p:spPr>
          <a:xfrm>
            <a:off x="581025" y="1414463"/>
            <a:ext cx="7981950" cy="4029075"/>
          </a:xfrm>
          <a:prstGeom prst="rect">
            <a:avLst/>
          </a:prstGeom>
        </p:spPr>
      </p:pic>
      <p:cxnSp>
        <p:nvCxnSpPr>
          <p:cNvPr id="4" name="Straight Arrow Connector 2">
            <a:extLst>
              <a:ext uri="{FF2B5EF4-FFF2-40B4-BE49-F238E27FC236}">
                <a16:creationId xmlns:a16="http://schemas.microsoft.com/office/drawing/2014/main" id="{EB3A4001-39EB-5BDD-AF6A-8AAB3D1DBC49}"/>
              </a:ext>
            </a:extLst>
          </p:cNvPr>
          <p:cNvCxnSpPr>
            <a:cxnSpLocks noChangeShapeType="1"/>
          </p:cNvCxnSpPr>
          <p:nvPr/>
        </p:nvCxnSpPr>
        <p:spPr bwMode="auto">
          <a:xfrm flipH="1">
            <a:off x="4483047" y="1571825"/>
            <a:ext cx="1902768" cy="1323242"/>
          </a:xfrm>
          <a:prstGeom prst="straightConnector1">
            <a:avLst/>
          </a:prstGeom>
          <a:noFill/>
          <a:ln w="25400" algn="ctr">
            <a:solidFill>
              <a:schemeClr val="tx1"/>
            </a:solidFill>
            <a:round/>
            <a:headEnd type="none" w="sm" len="sm"/>
            <a:tailEnd type="arrow" w="med" len="med"/>
          </a:ln>
        </p:spPr>
      </p:cxnSp>
    </p:spTree>
    <p:extLst>
      <p:ext uri="{BB962C8B-B14F-4D97-AF65-F5344CB8AC3E}">
        <p14:creationId xmlns:p14="http://schemas.microsoft.com/office/powerpoint/2010/main" val="2899295996"/>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a:xfrm>
            <a:off x="228600" y="-217250"/>
            <a:ext cx="8420100" cy="1071992"/>
          </a:xfrm>
        </p:spPr>
        <p:txBody>
          <a:bodyPr/>
          <a:lstStyle/>
          <a:p>
            <a:r>
              <a:rPr lang="en-US" altLang="en-US"/>
              <a:t>Detailed Description of all courses!</a:t>
            </a:r>
          </a:p>
        </p:txBody>
      </p:sp>
      <p:sp>
        <p:nvSpPr>
          <p:cNvPr id="8195" name="Slide Number Placeholder 3"/>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hlink"/>
              </a:buClr>
              <a:buSzPct val="70000"/>
              <a:buFont typeface="Wingdings" pitchFamily="2" charset="2"/>
              <a:buChar char="u"/>
              <a:defRPr kumimoji="1" sz="2400">
                <a:solidFill>
                  <a:schemeClr val="tx1"/>
                </a:solidFill>
                <a:latin typeface="Arial" charset="0"/>
              </a:defRPr>
            </a:lvl1pPr>
            <a:lvl2pPr marL="742950" indent="-285750">
              <a:spcBef>
                <a:spcPct val="20000"/>
              </a:spcBef>
              <a:buClr>
                <a:schemeClr val="hlink"/>
              </a:buClr>
              <a:buSzPct val="70000"/>
              <a:buFont typeface="Monotype Sorts" pitchFamily="2" charset="2"/>
              <a:buChar char="u"/>
              <a:defRPr kumimoji="1" sz="2400">
                <a:solidFill>
                  <a:schemeClr val="tx1"/>
                </a:solidFill>
                <a:latin typeface="Arial" charset="0"/>
              </a:defRPr>
            </a:lvl2pPr>
            <a:lvl3pPr marL="1143000" indent="-228600">
              <a:spcBef>
                <a:spcPct val="20000"/>
              </a:spcBef>
              <a:buClr>
                <a:schemeClr val="hlink"/>
              </a:buClr>
              <a:buSzPct val="70000"/>
              <a:buFont typeface="Wingdings" pitchFamily="2" charset="2"/>
              <a:buChar char="u"/>
              <a:defRPr kumimoji="1" sz="2000">
                <a:solidFill>
                  <a:schemeClr val="tx1"/>
                </a:solidFill>
                <a:latin typeface="Arial" charset="0"/>
              </a:defRPr>
            </a:lvl3pPr>
            <a:lvl4pPr marL="1600200" indent="-228600">
              <a:spcBef>
                <a:spcPct val="20000"/>
              </a:spcBef>
              <a:buClr>
                <a:schemeClr val="hlink"/>
              </a:buClr>
              <a:buSzPct val="70000"/>
              <a:buFont typeface="Wingdings" pitchFamily="2" charset="2"/>
              <a:buChar char="u"/>
              <a:defRPr kumimoji="1" sz="2000">
                <a:solidFill>
                  <a:schemeClr val="tx1"/>
                </a:solidFill>
                <a:latin typeface="Arial" charset="0"/>
              </a:defRPr>
            </a:lvl4pPr>
            <a:lvl5pPr marL="2057400" indent="-228600">
              <a:spcBef>
                <a:spcPct val="20000"/>
              </a:spcBef>
              <a:buClr>
                <a:schemeClr val="hlink"/>
              </a:buClr>
              <a:buSzPct val="70000"/>
              <a:buFont typeface="Wingdings" pitchFamily="2" charset="2"/>
              <a:buChar char="u"/>
              <a:defRPr kumimoji="1">
                <a:solidFill>
                  <a:schemeClr val="tx1"/>
                </a:solidFill>
                <a:latin typeface="Arial" charset="0"/>
              </a:defRPr>
            </a:lvl5pPr>
            <a:lvl6pPr marL="2514600" indent="-228600" eaLnBrk="0" fontAlgn="base" hangingPunct="0">
              <a:spcBef>
                <a:spcPct val="20000"/>
              </a:spcBef>
              <a:spcAft>
                <a:spcPct val="0"/>
              </a:spcAft>
              <a:buClr>
                <a:schemeClr val="hlink"/>
              </a:buClr>
              <a:buSzPct val="70000"/>
              <a:buFont typeface="Wingdings" pitchFamily="2" charset="2"/>
              <a:buChar char="u"/>
              <a:defRPr kumimoji="1">
                <a:solidFill>
                  <a:schemeClr val="tx1"/>
                </a:solidFill>
                <a:latin typeface="Arial" charset="0"/>
              </a:defRPr>
            </a:lvl6pPr>
            <a:lvl7pPr marL="2971800" indent="-228600" eaLnBrk="0" fontAlgn="base" hangingPunct="0">
              <a:spcBef>
                <a:spcPct val="20000"/>
              </a:spcBef>
              <a:spcAft>
                <a:spcPct val="0"/>
              </a:spcAft>
              <a:buClr>
                <a:schemeClr val="hlink"/>
              </a:buClr>
              <a:buSzPct val="70000"/>
              <a:buFont typeface="Wingdings" pitchFamily="2" charset="2"/>
              <a:buChar char="u"/>
              <a:defRPr kumimoji="1">
                <a:solidFill>
                  <a:schemeClr val="tx1"/>
                </a:solidFill>
                <a:latin typeface="Arial" charset="0"/>
              </a:defRPr>
            </a:lvl7pPr>
            <a:lvl8pPr marL="3429000" indent="-228600" eaLnBrk="0" fontAlgn="base" hangingPunct="0">
              <a:spcBef>
                <a:spcPct val="20000"/>
              </a:spcBef>
              <a:spcAft>
                <a:spcPct val="0"/>
              </a:spcAft>
              <a:buClr>
                <a:schemeClr val="hlink"/>
              </a:buClr>
              <a:buSzPct val="70000"/>
              <a:buFont typeface="Wingdings" pitchFamily="2" charset="2"/>
              <a:buChar char="u"/>
              <a:defRPr kumimoji="1">
                <a:solidFill>
                  <a:schemeClr val="tx1"/>
                </a:solidFill>
                <a:latin typeface="Arial" charset="0"/>
              </a:defRPr>
            </a:lvl8pPr>
            <a:lvl9pPr marL="3886200" indent="-228600" eaLnBrk="0" fontAlgn="base" hangingPunct="0">
              <a:spcBef>
                <a:spcPct val="20000"/>
              </a:spcBef>
              <a:spcAft>
                <a:spcPct val="0"/>
              </a:spcAft>
              <a:buClr>
                <a:schemeClr val="hlink"/>
              </a:buClr>
              <a:buSzPct val="70000"/>
              <a:buFont typeface="Wingdings" pitchFamily="2" charset="2"/>
              <a:buChar char="u"/>
              <a:defRPr kumimoji="1">
                <a:solidFill>
                  <a:schemeClr val="tx1"/>
                </a:solidFill>
                <a:latin typeface="Arial" charset="0"/>
              </a:defRPr>
            </a:lvl9pPr>
          </a:lstStyle>
          <a:p>
            <a:pPr>
              <a:spcBef>
                <a:spcPct val="0"/>
              </a:spcBef>
              <a:buClrTx/>
              <a:buSzTx/>
              <a:buFontTx/>
              <a:buNone/>
            </a:pPr>
            <a:fld id="{3DDA3AAE-DE42-41F5-8FCF-170B5CDCC621}" type="slidenum">
              <a:rPr kumimoji="0" lang="en-US" altLang="en-US" sz="1400" smtClean="0">
                <a:latin typeface="Times New Roman" pitchFamily="18" charset="0"/>
              </a:rPr>
              <a:pPr>
                <a:spcBef>
                  <a:spcPct val="0"/>
                </a:spcBef>
                <a:buClrTx/>
                <a:buSzTx/>
                <a:buFontTx/>
                <a:buNone/>
              </a:pPr>
              <a:t>34</a:t>
            </a:fld>
            <a:endParaRPr kumimoji="0" lang="en-US" altLang="en-US" sz="1400">
              <a:latin typeface="Times New Roman" pitchFamily="18" charset="0"/>
            </a:endParaRPr>
          </a:p>
        </p:txBody>
      </p:sp>
      <p:pic>
        <p:nvPicPr>
          <p:cNvPr id="9220" name="Picture 4"/>
          <p:cNvPicPr>
            <a:picLocks noGrp="1" noChangeAspect="1" noChangeArrowheads="1"/>
          </p:cNvPicPr>
          <p:nvPr>
            <p:ph sz="quarter" idx="1"/>
          </p:nvPr>
        </p:nvPicPr>
        <p:blipFill>
          <a:blip r:embed="rId3">
            <a:extLst>
              <a:ext uri="{28A0092B-C50C-407E-A947-70E740481C1C}">
                <a14:useLocalDpi xmlns:a14="http://schemas.microsoft.com/office/drawing/2010/main" val="0"/>
              </a:ext>
            </a:extLst>
          </a:blip>
          <a:srcRect/>
          <a:stretch>
            <a:fillRect/>
          </a:stretch>
        </p:blipFill>
        <p:spPr bwMode="auto">
          <a:xfrm>
            <a:off x="228600" y="990600"/>
            <a:ext cx="8745646" cy="5562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049761269"/>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Required Courses </a:t>
            </a:r>
          </a:p>
        </p:txBody>
      </p:sp>
      <p:sp>
        <p:nvSpPr>
          <p:cNvPr id="3" name="Content Placeholder 2"/>
          <p:cNvSpPr>
            <a:spLocks noGrp="1"/>
          </p:cNvSpPr>
          <p:nvPr>
            <p:ph sz="quarter" idx="1"/>
          </p:nvPr>
        </p:nvSpPr>
        <p:spPr>
          <a:xfrm>
            <a:off x="332232" y="1371600"/>
            <a:ext cx="8503920" cy="2892552"/>
          </a:xfrm>
        </p:spPr>
        <p:txBody>
          <a:bodyPr numCol="3">
            <a:normAutofit lnSpcReduction="10000"/>
          </a:bodyPr>
          <a:lstStyle/>
          <a:p>
            <a:pPr marL="0" indent="0">
              <a:buNone/>
            </a:pPr>
            <a:endParaRPr lang="en-US" sz="1400" b="1"/>
          </a:p>
          <a:p>
            <a:pPr marL="0" indent="0">
              <a:buNone/>
            </a:pPr>
            <a:r>
              <a:rPr lang="en-US" sz="1400" b="1"/>
              <a:t>Grade 10       </a:t>
            </a:r>
          </a:p>
          <a:p>
            <a:pPr marL="0" indent="0">
              <a:buNone/>
            </a:pPr>
            <a:r>
              <a:rPr lang="en-US" sz="1400" b="1"/>
              <a:t>(8 classes) </a:t>
            </a:r>
            <a:endParaRPr lang="en-US" sz="1400"/>
          </a:p>
          <a:p>
            <a:pPr marL="0" indent="0">
              <a:buNone/>
            </a:pPr>
            <a:r>
              <a:rPr lang="en-US" sz="1400"/>
              <a:t>English Lang. Arts 10 </a:t>
            </a:r>
          </a:p>
          <a:p>
            <a:pPr marL="0" indent="0">
              <a:buNone/>
            </a:pPr>
            <a:r>
              <a:rPr lang="en-US" sz="1400"/>
              <a:t>Social Studies 10 </a:t>
            </a:r>
          </a:p>
          <a:p>
            <a:pPr marL="0" indent="0">
              <a:buNone/>
            </a:pPr>
            <a:r>
              <a:rPr lang="en-US" sz="1400"/>
              <a:t>Career Life Educ. 10 </a:t>
            </a:r>
          </a:p>
          <a:p>
            <a:pPr marL="0" indent="0">
              <a:buNone/>
            </a:pPr>
            <a:r>
              <a:rPr lang="en-US" sz="1400"/>
              <a:t>Science 10 </a:t>
            </a:r>
          </a:p>
          <a:p>
            <a:pPr marL="0" indent="0">
              <a:buNone/>
            </a:pPr>
            <a:r>
              <a:rPr lang="en-US" sz="1400"/>
              <a:t>A Mathematics 10 </a:t>
            </a:r>
          </a:p>
          <a:p>
            <a:pPr marL="0" indent="0">
              <a:buNone/>
            </a:pPr>
            <a:r>
              <a:rPr lang="en-US" sz="1400"/>
              <a:t>Physical Education 10 </a:t>
            </a:r>
          </a:p>
          <a:p>
            <a:pPr marL="0" indent="0">
              <a:buNone/>
            </a:pPr>
            <a:r>
              <a:rPr lang="en-US" sz="1400"/>
              <a:t>Two (2)Electives</a:t>
            </a:r>
          </a:p>
          <a:p>
            <a:pPr marL="0" indent="0">
              <a:buNone/>
            </a:pPr>
            <a:endParaRPr lang="en-US" sz="1400" b="1"/>
          </a:p>
          <a:p>
            <a:pPr marL="0" indent="0">
              <a:buNone/>
            </a:pPr>
            <a:endParaRPr lang="en-US" sz="1400" b="1"/>
          </a:p>
          <a:p>
            <a:pPr marL="0" indent="0">
              <a:buNone/>
            </a:pPr>
            <a:r>
              <a:rPr lang="en-US" sz="1400" b="1"/>
              <a:t> </a:t>
            </a:r>
          </a:p>
          <a:p>
            <a:pPr marL="0" indent="0">
              <a:buNone/>
            </a:pPr>
            <a:r>
              <a:rPr lang="en-US" sz="1400" b="1"/>
              <a:t>Grade 11 </a:t>
            </a:r>
          </a:p>
          <a:p>
            <a:pPr marL="0" indent="0">
              <a:buNone/>
            </a:pPr>
            <a:r>
              <a:rPr lang="en-US" sz="1400" b="1"/>
              <a:t>(8 classes) </a:t>
            </a:r>
            <a:endParaRPr lang="en-US" sz="1400"/>
          </a:p>
          <a:p>
            <a:pPr marL="0" indent="0">
              <a:buNone/>
            </a:pPr>
            <a:r>
              <a:rPr lang="en-US" sz="1400"/>
              <a:t>One of Lang Arts 11 Options</a:t>
            </a:r>
          </a:p>
          <a:p>
            <a:pPr marL="0" indent="0">
              <a:buNone/>
            </a:pPr>
            <a:r>
              <a:rPr lang="en-US" sz="1400"/>
              <a:t>Any Science 11 </a:t>
            </a:r>
          </a:p>
          <a:p>
            <a:pPr marL="0" indent="0">
              <a:buNone/>
            </a:pPr>
            <a:r>
              <a:rPr lang="en-US" sz="1400"/>
              <a:t>Any Mathematics 11 </a:t>
            </a:r>
          </a:p>
          <a:p>
            <a:pPr marL="0" indent="0">
              <a:buNone/>
            </a:pPr>
            <a:r>
              <a:rPr lang="en-US" sz="1400"/>
              <a:t>Social Studies 12 (can be done </a:t>
            </a:r>
          </a:p>
          <a:p>
            <a:pPr marL="0" indent="0">
              <a:buNone/>
            </a:pPr>
            <a:r>
              <a:rPr lang="en-US" sz="1400"/>
              <a:t>Grade 12 year)</a:t>
            </a:r>
          </a:p>
          <a:p>
            <a:pPr marL="0" indent="0">
              <a:buNone/>
            </a:pPr>
            <a:r>
              <a:rPr lang="en-US" sz="1400"/>
              <a:t>Four (4) additional courses</a:t>
            </a:r>
            <a:endParaRPr lang="en-US" sz="1400" b="1"/>
          </a:p>
          <a:p>
            <a:pPr marL="0" indent="0">
              <a:buNone/>
            </a:pPr>
            <a:endParaRPr lang="en-US" sz="1400" b="1"/>
          </a:p>
          <a:p>
            <a:pPr marL="0" indent="0">
              <a:buNone/>
            </a:pPr>
            <a:endParaRPr lang="en-US" sz="1400" b="1"/>
          </a:p>
          <a:p>
            <a:pPr marL="0" indent="0">
              <a:buNone/>
            </a:pPr>
            <a:endParaRPr lang="en-US" sz="1400" b="1"/>
          </a:p>
          <a:p>
            <a:pPr marL="0" indent="0">
              <a:buNone/>
            </a:pPr>
            <a:endParaRPr lang="en-US" sz="1400" b="1"/>
          </a:p>
          <a:p>
            <a:pPr marL="0" indent="0">
              <a:buNone/>
            </a:pPr>
            <a:r>
              <a:rPr lang="en-US" sz="1400" b="1"/>
              <a:t>Grade 12 </a:t>
            </a:r>
          </a:p>
          <a:p>
            <a:pPr marL="0" indent="0">
              <a:buNone/>
            </a:pPr>
            <a:r>
              <a:rPr lang="en-US" sz="1400" b="1"/>
              <a:t>(8 classes) </a:t>
            </a:r>
            <a:endParaRPr lang="en-US" sz="1400"/>
          </a:p>
          <a:p>
            <a:pPr marL="0" indent="0">
              <a:buNone/>
            </a:pPr>
            <a:r>
              <a:rPr lang="en-US" sz="1400"/>
              <a:t>English Studies 12 1.___________12</a:t>
            </a:r>
          </a:p>
          <a:p>
            <a:pPr marL="0" indent="0">
              <a:buNone/>
            </a:pPr>
            <a:r>
              <a:rPr lang="en-US" sz="1400"/>
              <a:t>2.___________12</a:t>
            </a:r>
          </a:p>
          <a:p>
            <a:pPr marL="0" indent="0">
              <a:buNone/>
            </a:pPr>
            <a:r>
              <a:rPr lang="en-US" sz="1400"/>
              <a:t>3.___________12</a:t>
            </a:r>
          </a:p>
          <a:p>
            <a:pPr marL="0" indent="0">
              <a:buNone/>
            </a:pPr>
            <a:endParaRPr lang="en-US" sz="1400"/>
          </a:p>
          <a:p>
            <a:pPr marL="0" indent="0">
              <a:buNone/>
            </a:pPr>
            <a:r>
              <a:rPr lang="en-US" sz="1400"/>
              <a:t>Four (4) additional courses</a:t>
            </a:r>
          </a:p>
          <a:p>
            <a:pPr marL="0" indent="0">
              <a:buNone/>
            </a:pPr>
            <a:r>
              <a:rPr lang="en-US" sz="1400" b="1"/>
              <a:t>Career Life Connections </a:t>
            </a:r>
          </a:p>
          <a:p>
            <a:pPr marL="0" indent="0">
              <a:buNone/>
            </a:pPr>
            <a:endParaRPr lang="en-US" sz="1400"/>
          </a:p>
        </p:txBody>
      </p:sp>
      <p:sp>
        <p:nvSpPr>
          <p:cNvPr id="4" name="TextBox 3">
            <a:extLst>
              <a:ext uri="{FF2B5EF4-FFF2-40B4-BE49-F238E27FC236}">
                <a16:creationId xmlns:a16="http://schemas.microsoft.com/office/drawing/2014/main" id="{320D5AFA-FAD8-7B0C-183E-0E868D0B10A7}"/>
              </a:ext>
            </a:extLst>
          </p:cNvPr>
          <p:cNvSpPr txBox="1"/>
          <p:nvPr/>
        </p:nvSpPr>
        <p:spPr>
          <a:xfrm>
            <a:off x="228600" y="4572000"/>
            <a:ext cx="8763000" cy="1631216"/>
          </a:xfrm>
          <a:prstGeom prst="rect">
            <a:avLst/>
          </a:prstGeom>
          <a:noFill/>
        </p:spPr>
        <p:txBody>
          <a:bodyPr wrap="square" lIns="91440" tIns="45720" rIns="91440" bIns="45720" rtlCol="0" anchor="t">
            <a:spAutoFit/>
          </a:bodyPr>
          <a:lstStyle/>
          <a:p>
            <a:pPr marL="285750" indent="-285750">
              <a:buFont typeface="Arial" panose="020B0604020202020204" pitchFamily="34" charset="0"/>
              <a:buChar char="•"/>
            </a:pPr>
            <a:r>
              <a:rPr lang="en-US" sz="1600" b="1"/>
              <a:t>Consider whether you need grade 11 pre-requisite courses to set you up for grade 12.</a:t>
            </a:r>
          </a:p>
          <a:p>
            <a:pPr marL="285750" indent="-285750">
              <a:buFont typeface="Arial" panose="020B0604020202020204" pitchFamily="34" charset="0"/>
              <a:buChar char="•"/>
            </a:pPr>
            <a:endParaRPr lang="en-US" sz="1000" b="1" dirty="0">
              <a:cs typeface="Arial"/>
            </a:endParaRPr>
          </a:p>
          <a:p>
            <a:pPr marL="285750" indent="-285750">
              <a:buFont typeface="Arial" panose="020B0604020202020204" pitchFamily="34" charset="0"/>
              <a:buChar char="•"/>
            </a:pPr>
            <a:r>
              <a:rPr lang="en-US" sz="1600" b="1"/>
              <a:t>Grade 11 courses count! Treat it like grade 12. Universities take grade 11 marks into consideration for admission. </a:t>
            </a:r>
          </a:p>
          <a:p>
            <a:pPr marL="285750" indent="-285750">
              <a:buFont typeface="Arial" panose="020B0604020202020204" pitchFamily="34" charset="0"/>
              <a:buChar char="•"/>
            </a:pPr>
            <a:endParaRPr lang="en-US" sz="1000" b="1" dirty="0">
              <a:cs typeface="Arial"/>
            </a:endParaRPr>
          </a:p>
          <a:p>
            <a:pPr marL="285750" indent="-285750">
              <a:buFont typeface="Arial" panose="020B0604020202020204" pitchFamily="34" charset="0"/>
              <a:buChar char="•"/>
            </a:pPr>
            <a:r>
              <a:rPr lang="en-US" sz="1600" b="1"/>
              <a:t>Grade 12 is about setting yourself up for life after high school.  If you are planning to attend post-secondary, make sure you have the required courses for your program. </a:t>
            </a:r>
            <a:endParaRPr lang="en-CA" sz="1600" b="1"/>
          </a:p>
        </p:txBody>
      </p:sp>
    </p:spTree>
    <p:extLst>
      <p:ext uri="{BB962C8B-B14F-4D97-AF65-F5344CB8AC3E}">
        <p14:creationId xmlns:p14="http://schemas.microsoft.com/office/powerpoint/2010/main" val="3510273504"/>
      </p:ext>
    </p:extLst>
  </p:cSld>
  <p:clrMapOvr>
    <a:masterClrMapping/>
  </p:clrMapOvr>
  <p:transition spd="slow">
    <p:cover/>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When Choosing Courses: </a:t>
            </a:r>
          </a:p>
        </p:txBody>
      </p:sp>
      <p:sp>
        <p:nvSpPr>
          <p:cNvPr id="3" name="Content Placeholder 2"/>
          <p:cNvSpPr>
            <a:spLocks noGrp="1"/>
          </p:cNvSpPr>
          <p:nvPr>
            <p:ph sz="quarter" idx="1"/>
          </p:nvPr>
        </p:nvSpPr>
        <p:spPr>
          <a:xfrm>
            <a:off x="301752" y="1679448"/>
            <a:ext cx="8503920" cy="4949952"/>
          </a:xfrm>
        </p:spPr>
        <p:txBody>
          <a:bodyPr vert="horz" lIns="91440" tIns="45720" rIns="91440" bIns="45720" anchor="t">
            <a:normAutofit/>
          </a:bodyPr>
          <a:lstStyle/>
          <a:p>
            <a:pPr marL="0" indent="0">
              <a:buNone/>
            </a:pPr>
            <a:r>
              <a:rPr lang="en-US" dirty="0"/>
              <a:t>For all core academics, you must have completed the prerequisite course for all grades 9 through 12</a:t>
            </a:r>
          </a:p>
          <a:p>
            <a:pPr lvl="1"/>
            <a:r>
              <a:rPr lang="en-US" sz="1800" dirty="0"/>
              <a:t>i.e. for Chemistry 11 you must have successfully passed Science 10</a:t>
            </a:r>
          </a:p>
          <a:p>
            <a:pPr lvl="1"/>
            <a:r>
              <a:rPr lang="en-US" sz="1800" dirty="0"/>
              <a:t>i.e. for French 11 you must have successfully passed French 10</a:t>
            </a:r>
          </a:p>
          <a:p>
            <a:pPr lvl="1"/>
            <a:endParaRPr lang="en-US"/>
          </a:p>
          <a:p>
            <a:pPr marL="274320" lvl="1" indent="0">
              <a:buNone/>
            </a:pPr>
            <a:endParaRPr lang="en-US"/>
          </a:p>
          <a:p>
            <a:pPr marL="0" indent="0">
              <a:buNone/>
            </a:pPr>
            <a:r>
              <a:rPr lang="en-US" dirty="0"/>
              <a:t>For all gr 12 electives you must have the grade 11 prerequisite as well</a:t>
            </a:r>
          </a:p>
          <a:p>
            <a:pPr lvl="1">
              <a:buFont typeface="Courier New" panose="02070309020205020404" pitchFamily="49" charset="0"/>
              <a:buChar char="o"/>
            </a:pPr>
            <a:r>
              <a:rPr lang="en-US" sz="1800" dirty="0"/>
              <a:t>i.e. you cannot take Auto 12 without having completed Auto 11</a:t>
            </a:r>
          </a:p>
          <a:p>
            <a:pPr lvl="1">
              <a:buFont typeface="Courier New" panose="02070309020205020404" pitchFamily="49" charset="0"/>
              <a:buChar char="o"/>
            </a:pPr>
            <a:r>
              <a:rPr lang="en-US" sz="1800" dirty="0"/>
              <a:t>i.e. you cannot take Physics 12 without having completed Physics 11 </a:t>
            </a:r>
          </a:p>
        </p:txBody>
      </p:sp>
    </p:spTree>
    <p:extLst>
      <p:ext uri="{BB962C8B-B14F-4D97-AF65-F5344CB8AC3E}">
        <p14:creationId xmlns:p14="http://schemas.microsoft.com/office/powerpoint/2010/main" val="115252544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rush"/>
      </p:transition>
    </mc:Choice>
    <mc:Fallback xmlns="">
      <p:transition spd="slow">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a:xfrm>
            <a:off x="304800" y="228600"/>
            <a:ext cx="8534400" cy="685800"/>
          </a:xfrm>
        </p:spPr>
        <p:txBody>
          <a:bodyPr>
            <a:normAutofit fontScale="90000"/>
          </a:bodyPr>
          <a:lstStyle/>
          <a:p>
            <a:pPr algn="ctr"/>
            <a:br>
              <a:rPr lang="en-US" altLang="en-US"/>
            </a:br>
            <a:r>
              <a:rPr lang="en-US" altLang="en-US"/>
              <a:t>Extra and Online Classes</a:t>
            </a:r>
          </a:p>
        </p:txBody>
      </p:sp>
      <p:sp>
        <p:nvSpPr>
          <p:cNvPr id="13315" name="Content Placeholder 2"/>
          <p:cNvSpPr>
            <a:spLocks noGrp="1"/>
          </p:cNvSpPr>
          <p:nvPr>
            <p:ph idx="1"/>
          </p:nvPr>
        </p:nvSpPr>
        <p:spPr>
          <a:xfrm>
            <a:off x="304800" y="1447800"/>
            <a:ext cx="8610600" cy="4876801"/>
          </a:xfrm>
        </p:spPr>
        <p:txBody>
          <a:bodyPr vert="horz" lIns="91440" tIns="45720" rIns="91440" bIns="45720" anchor="t">
            <a:normAutofit fontScale="92500" lnSpcReduction="20000"/>
          </a:bodyPr>
          <a:lstStyle/>
          <a:p>
            <a:r>
              <a:rPr lang="en-US" altLang="en-US" sz="2000" b="1" u="sng" dirty="0">
                <a:highlight>
                  <a:srgbClr val="FFFF00"/>
                </a:highlight>
              </a:rPr>
              <a:t>Extra Courses</a:t>
            </a:r>
            <a:r>
              <a:rPr lang="en-US" altLang="en-US" sz="2000" dirty="0"/>
              <a:t>: Jazz Band, Choir , and Vocal Jazz, Musical Orchestra, Leadership, Athletic Leadership, Graphic Production 11 (yearbook), any online courses (these would be in addition to your 8 courses)</a:t>
            </a:r>
          </a:p>
          <a:p>
            <a:endParaRPr lang="en-US" altLang="en-US" sz="2000"/>
          </a:p>
          <a:p>
            <a:r>
              <a:rPr lang="en-US" altLang="en-US" sz="2000" dirty="0"/>
              <a:t>Grade 9-11 students </a:t>
            </a:r>
            <a:r>
              <a:rPr lang="en-US" altLang="en-US" sz="2000" u="sng" dirty="0"/>
              <a:t>must have 8 classes </a:t>
            </a:r>
            <a:r>
              <a:rPr lang="en-US" altLang="en-US" sz="2000" dirty="0"/>
              <a:t>in their Pinetree timetable (extra courses not included, online courses not included) </a:t>
            </a:r>
          </a:p>
          <a:p>
            <a:endParaRPr lang="en-US" altLang="en-US" sz="2000"/>
          </a:p>
          <a:p>
            <a:r>
              <a:rPr lang="en-US" altLang="en-US" sz="2000" dirty="0"/>
              <a:t>Grade 12 students may apply to have 7 classes in their timetable (and receive an off block) </a:t>
            </a:r>
          </a:p>
          <a:p>
            <a:endParaRPr lang="en-US" altLang="en-US" sz="2000"/>
          </a:p>
          <a:p>
            <a:r>
              <a:rPr lang="en-US" altLang="en-US" sz="2000" dirty="0"/>
              <a:t>Grade 12 students can go down to 6 classes (3 in each semester)– but students who choose this </a:t>
            </a:r>
            <a:r>
              <a:rPr lang="en-US" altLang="en-US" sz="2000" b="1" u="sng" dirty="0"/>
              <a:t>will not qualify for academic distinction awards </a:t>
            </a:r>
            <a:r>
              <a:rPr lang="en-US" altLang="en-US" sz="2000" dirty="0"/>
              <a:t>(gold cord, gold stole) at the commencement ceremonies.</a:t>
            </a:r>
          </a:p>
          <a:p>
            <a:pPr marL="0" indent="0">
              <a:buNone/>
            </a:pPr>
            <a:endParaRPr lang="en-US" altLang="en-US" sz="2000"/>
          </a:p>
          <a:p>
            <a:r>
              <a:rPr lang="en-US" altLang="en-US" sz="2000" dirty="0"/>
              <a:t>Most students will graduate with more than 80 credits</a:t>
            </a:r>
          </a:p>
          <a:p>
            <a:pPr marL="0" indent="0">
              <a:buNone/>
            </a:pPr>
            <a:endParaRPr lang="en-US" altLang="en-US" sz="2000"/>
          </a:p>
          <a:p>
            <a:r>
              <a:rPr lang="en-US" altLang="en-US" sz="2000" dirty="0"/>
              <a:t>If you wish to Grad earlier in January of your grade 12 year, please see your Counsellor to discuss further</a:t>
            </a:r>
          </a:p>
        </p:txBody>
      </p:sp>
      <p:sp>
        <p:nvSpPr>
          <p:cNvPr id="13316" name="Slide Number Placeholder 3"/>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hlink"/>
              </a:buClr>
              <a:buSzPct val="70000"/>
              <a:buFont typeface="Wingdings" pitchFamily="2" charset="2"/>
              <a:buChar char="u"/>
              <a:defRPr kumimoji="1" sz="2400">
                <a:solidFill>
                  <a:schemeClr val="tx1"/>
                </a:solidFill>
                <a:latin typeface="Arial" charset="0"/>
              </a:defRPr>
            </a:lvl1pPr>
            <a:lvl2pPr marL="742950" indent="-285750">
              <a:spcBef>
                <a:spcPct val="20000"/>
              </a:spcBef>
              <a:buClr>
                <a:schemeClr val="hlink"/>
              </a:buClr>
              <a:buSzPct val="70000"/>
              <a:buFont typeface="Monotype Sorts" pitchFamily="2" charset="2"/>
              <a:buChar char="u"/>
              <a:defRPr kumimoji="1" sz="2400">
                <a:solidFill>
                  <a:schemeClr val="tx1"/>
                </a:solidFill>
                <a:latin typeface="Arial" charset="0"/>
              </a:defRPr>
            </a:lvl2pPr>
            <a:lvl3pPr marL="1143000" indent="-228600">
              <a:spcBef>
                <a:spcPct val="20000"/>
              </a:spcBef>
              <a:buClr>
                <a:schemeClr val="hlink"/>
              </a:buClr>
              <a:buSzPct val="70000"/>
              <a:buFont typeface="Wingdings" pitchFamily="2" charset="2"/>
              <a:buChar char="u"/>
              <a:defRPr kumimoji="1" sz="2000">
                <a:solidFill>
                  <a:schemeClr val="tx1"/>
                </a:solidFill>
                <a:latin typeface="Arial" charset="0"/>
              </a:defRPr>
            </a:lvl3pPr>
            <a:lvl4pPr marL="1600200" indent="-228600">
              <a:spcBef>
                <a:spcPct val="20000"/>
              </a:spcBef>
              <a:buClr>
                <a:schemeClr val="hlink"/>
              </a:buClr>
              <a:buSzPct val="70000"/>
              <a:buFont typeface="Wingdings" pitchFamily="2" charset="2"/>
              <a:buChar char="u"/>
              <a:defRPr kumimoji="1" sz="2000">
                <a:solidFill>
                  <a:schemeClr val="tx1"/>
                </a:solidFill>
                <a:latin typeface="Arial" charset="0"/>
              </a:defRPr>
            </a:lvl4pPr>
            <a:lvl5pPr marL="2057400" indent="-228600">
              <a:spcBef>
                <a:spcPct val="20000"/>
              </a:spcBef>
              <a:buClr>
                <a:schemeClr val="hlink"/>
              </a:buClr>
              <a:buSzPct val="70000"/>
              <a:buFont typeface="Wingdings" pitchFamily="2" charset="2"/>
              <a:buChar char="u"/>
              <a:defRPr kumimoji="1">
                <a:solidFill>
                  <a:schemeClr val="tx1"/>
                </a:solidFill>
                <a:latin typeface="Arial" charset="0"/>
              </a:defRPr>
            </a:lvl5pPr>
            <a:lvl6pPr marL="2514600" indent="-228600" eaLnBrk="0" fontAlgn="base" hangingPunct="0">
              <a:spcBef>
                <a:spcPct val="20000"/>
              </a:spcBef>
              <a:spcAft>
                <a:spcPct val="0"/>
              </a:spcAft>
              <a:buClr>
                <a:schemeClr val="hlink"/>
              </a:buClr>
              <a:buSzPct val="70000"/>
              <a:buFont typeface="Wingdings" pitchFamily="2" charset="2"/>
              <a:buChar char="u"/>
              <a:defRPr kumimoji="1">
                <a:solidFill>
                  <a:schemeClr val="tx1"/>
                </a:solidFill>
                <a:latin typeface="Arial" charset="0"/>
              </a:defRPr>
            </a:lvl6pPr>
            <a:lvl7pPr marL="2971800" indent="-228600" eaLnBrk="0" fontAlgn="base" hangingPunct="0">
              <a:spcBef>
                <a:spcPct val="20000"/>
              </a:spcBef>
              <a:spcAft>
                <a:spcPct val="0"/>
              </a:spcAft>
              <a:buClr>
                <a:schemeClr val="hlink"/>
              </a:buClr>
              <a:buSzPct val="70000"/>
              <a:buFont typeface="Wingdings" pitchFamily="2" charset="2"/>
              <a:buChar char="u"/>
              <a:defRPr kumimoji="1">
                <a:solidFill>
                  <a:schemeClr val="tx1"/>
                </a:solidFill>
                <a:latin typeface="Arial" charset="0"/>
              </a:defRPr>
            </a:lvl7pPr>
            <a:lvl8pPr marL="3429000" indent="-228600" eaLnBrk="0" fontAlgn="base" hangingPunct="0">
              <a:spcBef>
                <a:spcPct val="20000"/>
              </a:spcBef>
              <a:spcAft>
                <a:spcPct val="0"/>
              </a:spcAft>
              <a:buClr>
                <a:schemeClr val="hlink"/>
              </a:buClr>
              <a:buSzPct val="70000"/>
              <a:buFont typeface="Wingdings" pitchFamily="2" charset="2"/>
              <a:buChar char="u"/>
              <a:defRPr kumimoji="1">
                <a:solidFill>
                  <a:schemeClr val="tx1"/>
                </a:solidFill>
                <a:latin typeface="Arial" charset="0"/>
              </a:defRPr>
            </a:lvl8pPr>
            <a:lvl9pPr marL="3886200" indent="-228600" eaLnBrk="0" fontAlgn="base" hangingPunct="0">
              <a:spcBef>
                <a:spcPct val="20000"/>
              </a:spcBef>
              <a:spcAft>
                <a:spcPct val="0"/>
              </a:spcAft>
              <a:buClr>
                <a:schemeClr val="hlink"/>
              </a:buClr>
              <a:buSzPct val="70000"/>
              <a:buFont typeface="Wingdings" pitchFamily="2" charset="2"/>
              <a:buChar char="u"/>
              <a:defRPr kumimoji="1">
                <a:solidFill>
                  <a:schemeClr val="tx1"/>
                </a:solidFill>
                <a:latin typeface="Arial" charset="0"/>
              </a:defRPr>
            </a:lvl9pPr>
          </a:lstStyle>
          <a:p>
            <a:pPr>
              <a:spcBef>
                <a:spcPct val="0"/>
              </a:spcBef>
              <a:buClrTx/>
              <a:buSzTx/>
              <a:buFontTx/>
              <a:buNone/>
            </a:pPr>
            <a:fld id="{13ECFB43-AAB7-4443-A493-60318BEBCD21}" type="slidenum">
              <a:rPr kumimoji="0" lang="en-US" altLang="en-US" sz="1400" smtClean="0">
                <a:solidFill>
                  <a:prstClr val="black"/>
                </a:solidFill>
                <a:latin typeface="Times New Roman" pitchFamily="18" charset="0"/>
              </a:rPr>
              <a:pPr>
                <a:spcBef>
                  <a:spcPct val="0"/>
                </a:spcBef>
                <a:buClrTx/>
                <a:buSzTx/>
                <a:buFontTx/>
                <a:buNone/>
              </a:pPr>
              <a:t>37</a:t>
            </a:fld>
            <a:endParaRPr kumimoji="0" lang="en-US" altLang="en-US" sz="1400">
              <a:solidFill>
                <a:prstClr val="black"/>
              </a:solidFill>
              <a:latin typeface="Times New Roman" pitchFamily="18" charset="0"/>
            </a:endParaRPr>
          </a:p>
        </p:txBody>
      </p:sp>
    </p:spTree>
    <p:extLst>
      <p:ext uri="{BB962C8B-B14F-4D97-AF65-F5344CB8AC3E}">
        <p14:creationId xmlns:p14="http://schemas.microsoft.com/office/powerpoint/2010/main" val="351822561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9698" name="Slide Number Placeholder 4"/>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hlink"/>
              </a:buClr>
              <a:buSzPct val="70000"/>
              <a:buFont typeface="Wingdings" pitchFamily="2" charset="2"/>
              <a:buChar char="u"/>
              <a:defRPr kumimoji="1" sz="2400">
                <a:solidFill>
                  <a:schemeClr val="tx1"/>
                </a:solidFill>
                <a:latin typeface="Arial" charset="0"/>
              </a:defRPr>
            </a:lvl1pPr>
            <a:lvl2pPr marL="742950" indent="-285750">
              <a:spcBef>
                <a:spcPct val="20000"/>
              </a:spcBef>
              <a:buClr>
                <a:schemeClr val="hlink"/>
              </a:buClr>
              <a:buSzPct val="70000"/>
              <a:buFont typeface="Monotype Sorts" pitchFamily="2" charset="2"/>
              <a:buChar char="u"/>
              <a:defRPr kumimoji="1" sz="2400">
                <a:solidFill>
                  <a:schemeClr val="tx1"/>
                </a:solidFill>
                <a:latin typeface="Arial" charset="0"/>
              </a:defRPr>
            </a:lvl2pPr>
            <a:lvl3pPr marL="1143000" indent="-228600">
              <a:spcBef>
                <a:spcPct val="20000"/>
              </a:spcBef>
              <a:buClr>
                <a:schemeClr val="hlink"/>
              </a:buClr>
              <a:buSzPct val="70000"/>
              <a:buFont typeface="Wingdings" pitchFamily="2" charset="2"/>
              <a:buChar char="u"/>
              <a:defRPr kumimoji="1" sz="2000">
                <a:solidFill>
                  <a:schemeClr val="tx1"/>
                </a:solidFill>
                <a:latin typeface="Arial" charset="0"/>
              </a:defRPr>
            </a:lvl3pPr>
            <a:lvl4pPr marL="1600200" indent="-228600">
              <a:spcBef>
                <a:spcPct val="20000"/>
              </a:spcBef>
              <a:buClr>
                <a:schemeClr val="hlink"/>
              </a:buClr>
              <a:buSzPct val="70000"/>
              <a:buFont typeface="Wingdings" pitchFamily="2" charset="2"/>
              <a:buChar char="u"/>
              <a:defRPr kumimoji="1" sz="2000">
                <a:solidFill>
                  <a:schemeClr val="tx1"/>
                </a:solidFill>
                <a:latin typeface="Arial" charset="0"/>
              </a:defRPr>
            </a:lvl4pPr>
            <a:lvl5pPr marL="2057400" indent="-228600">
              <a:spcBef>
                <a:spcPct val="20000"/>
              </a:spcBef>
              <a:buClr>
                <a:schemeClr val="hlink"/>
              </a:buClr>
              <a:buSzPct val="70000"/>
              <a:buFont typeface="Wingdings" pitchFamily="2" charset="2"/>
              <a:buChar char="u"/>
              <a:defRPr kumimoji="1">
                <a:solidFill>
                  <a:schemeClr val="tx1"/>
                </a:solidFill>
                <a:latin typeface="Arial" charset="0"/>
              </a:defRPr>
            </a:lvl5pPr>
            <a:lvl6pPr marL="2514600" indent="-228600" eaLnBrk="0" fontAlgn="base" hangingPunct="0">
              <a:spcBef>
                <a:spcPct val="20000"/>
              </a:spcBef>
              <a:spcAft>
                <a:spcPct val="0"/>
              </a:spcAft>
              <a:buClr>
                <a:schemeClr val="hlink"/>
              </a:buClr>
              <a:buSzPct val="70000"/>
              <a:buFont typeface="Wingdings" pitchFamily="2" charset="2"/>
              <a:buChar char="u"/>
              <a:defRPr kumimoji="1">
                <a:solidFill>
                  <a:schemeClr val="tx1"/>
                </a:solidFill>
                <a:latin typeface="Arial" charset="0"/>
              </a:defRPr>
            </a:lvl6pPr>
            <a:lvl7pPr marL="2971800" indent="-228600" eaLnBrk="0" fontAlgn="base" hangingPunct="0">
              <a:spcBef>
                <a:spcPct val="20000"/>
              </a:spcBef>
              <a:spcAft>
                <a:spcPct val="0"/>
              </a:spcAft>
              <a:buClr>
                <a:schemeClr val="hlink"/>
              </a:buClr>
              <a:buSzPct val="70000"/>
              <a:buFont typeface="Wingdings" pitchFamily="2" charset="2"/>
              <a:buChar char="u"/>
              <a:defRPr kumimoji="1">
                <a:solidFill>
                  <a:schemeClr val="tx1"/>
                </a:solidFill>
                <a:latin typeface="Arial" charset="0"/>
              </a:defRPr>
            </a:lvl7pPr>
            <a:lvl8pPr marL="3429000" indent="-228600" eaLnBrk="0" fontAlgn="base" hangingPunct="0">
              <a:spcBef>
                <a:spcPct val="20000"/>
              </a:spcBef>
              <a:spcAft>
                <a:spcPct val="0"/>
              </a:spcAft>
              <a:buClr>
                <a:schemeClr val="hlink"/>
              </a:buClr>
              <a:buSzPct val="70000"/>
              <a:buFont typeface="Wingdings" pitchFamily="2" charset="2"/>
              <a:buChar char="u"/>
              <a:defRPr kumimoji="1">
                <a:solidFill>
                  <a:schemeClr val="tx1"/>
                </a:solidFill>
                <a:latin typeface="Arial" charset="0"/>
              </a:defRPr>
            </a:lvl8pPr>
            <a:lvl9pPr marL="3886200" indent="-228600" eaLnBrk="0" fontAlgn="base" hangingPunct="0">
              <a:spcBef>
                <a:spcPct val="20000"/>
              </a:spcBef>
              <a:spcAft>
                <a:spcPct val="0"/>
              </a:spcAft>
              <a:buClr>
                <a:schemeClr val="hlink"/>
              </a:buClr>
              <a:buSzPct val="70000"/>
              <a:buFont typeface="Wingdings" pitchFamily="2" charset="2"/>
              <a:buChar char="u"/>
              <a:defRPr kumimoji="1">
                <a:solidFill>
                  <a:schemeClr val="tx1"/>
                </a:solidFill>
                <a:latin typeface="Arial" charset="0"/>
              </a:defRPr>
            </a:lvl9pPr>
          </a:lstStyle>
          <a:p>
            <a:pPr>
              <a:spcBef>
                <a:spcPct val="0"/>
              </a:spcBef>
              <a:buClrTx/>
              <a:buSzTx/>
              <a:buFontTx/>
              <a:buNone/>
            </a:pPr>
            <a:fld id="{79D4806C-77CA-4000-B020-CE2077A265CE}" type="slidenum">
              <a:rPr kumimoji="0" lang="en-US" altLang="en-US" sz="1400" smtClean="0">
                <a:solidFill>
                  <a:prstClr val="black"/>
                </a:solidFill>
                <a:latin typeface="Times New Roman" pitchFamily="18" charset="0"/>
              </a:rPr>
              <a:pPr>
                <a:spcBef>
                  <a:spcPct val="0"/>
                </a:spcBef>
                <a:buClrTx/>
                <a:buSzTx/>
                <a:buFontTx/>
                <a:buNone/>
              </a:pPr>
              <a:t>38</a:t>
            </a:fld>
            <a:endParaRPr kumimoji="0" lang="en-US" altLang="en-US" sz="1400">
              <a:solidFill>
                <a:prstClr val="black"/>
              </a:solidFill>
              <a:latin typeface="Times New Roman" pitchFamily="18" charset="0"/>
            </a:endParaRPr>
          </a:p>
        </p:txBody>
      </p:sp>
      <p:sp>
        <p:nvSpPr>
          <p:cNvPr id="5122" name="Rectangle 2"/>
          <p:cNvSpPr>
            <a:spLocks noGrp="1" noChangeArrowheads="1"/>
          </p:cNvSpPr>
          <p:nvPr>
            <p:ph type="title"/>
          </p:nvPr>
        </p:nvSpPr>
        <p:spPr>
          <a:xfrm>
            <a:off x="381000" y="-152399"/>
            <a:ext cx="8420100" cy="1066800"/>
          </a:xfrm>
          <a:noFill/>
        </p:spPr>
        <p:txBody>
          <a:bodyPr/>
          <a:lstStyle/>
          <a:p>
            <a:pPr algn="ctr"/>
            <a:r>
              <a:rPr lang="en-US" altLang="en-US"/>
              <a:t>Summer School</a:t>
            </a:r>
          </a:p>
        </p:txBody>
      </p:sp>
      <p:sp>
        <p:nvSpPr>
          <p:cNvPr id="5123" name="Rectangle 3"/>
          <p:cNvSpPr>
            <a:spLocks noGrp="1" noChangeArrowheads="1"/>
          </p:cNvSpPr>
          <p:nvPr>
            <p:ph type="body" idx="1"/>
          </p:nvPr>
        </p:nvSpPr>
        <p:spPr>
          <a:xfrm>
            <a:off x="381000" y="1371600"/>
            <a:ext cx="8153400" cy="4724400"/>
          </a:xfrm>
          <a:noFill/>
        </p:spPr>
        <p:txBody>
          <a:bodyPr vert="horz" lIns="91440" tIns="45720" rIns="91440" bIns="45720" anchor="t">
            <a:normAutofit lnSpcReduction="10000"/>
          </a:bodyPr>
          <a:lstStyle/>
          <a:p>
            <a:pPr marL="0" indent="0">
              <a:buNone/>
            </a:pPr>
            <a:r>
              <a:rPr lang="en-US" altLang="en-US" dirty="0"/>
              <a:t>Summer School info available </a:t>
            </a:r>
            <a:r>
              <a:rPr lang="en-US" altLang="en-US" dirty="0">
                <a:highlight>
                  <a:srgbClr val="FFFF00"/>
                </a:highlight>
              </a:rPr>
              <a:t>April/May</a:t>
            </a:r>
            <a:r>
              <a:rPr lang="en-US" altLang="en-US" dirty="0"/>
              <a:t> Visit </a:t>
            </a:r>
            <a:r>
              <a:rPr lang="en-US" altLang="en-US" dirty="0">
                <a:hlinkClick r:id="rId3"/>
              </a:rPr>
              <a:t>www.summerlearningcoquitlam.ca</a:t>
            </a:r>
            <a:r>
              <a:rPr lang="en-US" altLang="en-US" dirty="0"/>
              <a:t> for more info about programs.</a:t>
            </a:r>
          </a:p>
          <a:p>
            <a:pPr marL="0" indent="0">
              <a:buNone/>
            </a:pPr>
            <a:endParaRPr lang="en-US" altLang="en-US"/>
          </a:p>
          <a:p>
            <a:pPr marL="0" indent="0">
              <a:buNone/>
            </a:pPr>
            <a:r>
              <a:rPr lang="en-US" altLang="en-US" dirty="0"/>
              <a:t>Secondary Remedial </a:t>
            </a:r>
            <a:r>
              <a:rPr lang="en-US" altLang="en-US" sz="1900" dirty="0"/>
              <a:t>(counsellors will have referral forms in April)</a:t>
            </a:r>
          </a:p>
          <a:p>
            <a:pPr lvl="1">
              <a:buFont typeface="Courier New" panose="02070309020205020404" pitchFamily="49" charset="0"/>
              <a:buChar char="o"/>
            </a:pPr>
            <a:r>
              <a:rPr lang="en-US" sz="1900" dirty="0"/>
              <a:t>for grade 9 and 10 students who were unsuccessful (emerging/40-49%) during the school year and are being given the opportunity to receive credit (passing grade) for the course.</a:t>
            </a:r>
          </a:p>
          <a:p>
            <a:pPr lvl="1">
              <a:buFont typeface="Courier New" panose="02070309020205020404" pitchFamily="49" charset="0"/>
              <a:buChar char="o"/>
            </a:pPr>
            <a:endParaRPr lang="en-US" altLang="en-US"/>
          </a:p>
          <a:p>
            <a:pPr marL="0" indent="0">
              <a:buNone/>
            </a:pPr>
            <a:r>
              <a:rPr lang="en-US" altLang="en-US" dirty="0"/>
              <a:t>Summer School Credit </a:t>
            </a:r>
            <a:r>
              <a:rPr lang="en-US" altLang="en-US" sz="1900" dirty="0"/>
              <a:t>(Grade 10-12, registration dates TBA)</a:t>
            </a:r>
          </a:p>
          <a:p>
            <a:pPr lvl="1"/>
            <a:r>
              <a:rPr lang="en-US" altLang="en-US" sz="1800" dirty="0"/>
              <a:t>In-person schooling </a:t>
            </a:r>
          </a:p>
          <a:p>
            <a:pPr lvl="1"/>
            <a:r>
              <a:rPr lang="en-US" altLang="en-US" sz="1800" dirty="0"/>
              <a:t>5 –6 weeks (3 hours/day)</a:t>
            </a:r>
          </a:p>
        </p:txBody>
      </p:sp>
    </p:spTree>
    <p:extLst>
      <p:ext uri="{BB962C8B-B14F-4D97-AF65-F5344CB8AC3E}">
        <p14:creationId xmlns:p14="http://schemas.microsoft.com/office/powerpoint/2010/main" val="111322984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122"/>
                                        </p:tgtEl>
                                        <p:attrNameLst>
                                          <p:attrName>style.visibility</p:attrName>
                                        </p:attrNameLst>
                                      </p:cBhvr>
                                      <p:to>
                                        <p:strVal val="visible"/>
                                      </p:to>
                                    </p:set>
                                    <p:anim calcmode="lin" valueType="num">
                                      <p:cBhvr additive="base">
                                        <p:cTn id="7" dur="500" fill="hold"/>
                                        <p:tgtEl>
                                          <p:spTgt spid="5122"/>
                                        </p:tgtEl>
                                        <p:attrNameLst>
                                          <p:attrName>ppt_x</p:attrName>
                                        </p:attrNameLst>
                                      </p:cBhvr>
                                      <p:tavLst>
                                        <p:tav tm="0">
                                          <p:val>
                                            <p:strVal val="#ppt_x"/>
                                          </p:val>
                                        </p:tav>
                                        <p:tav tm="100000">
                                          <p:val>
                                            <p:strVal val="#ppt_x"/>
                                          </p:val>
                                        </p:tav>
                                      </p:tavLst>
                                    </p:anim>
                                    <p:anim calcmode="lin" valueType="num">
                                      <p:cBhvr additive="base">
                                        <p:cTn id="8" dur="500" fill="hold"/>
                                        <p:tgtEl>
                                          <p:spTgt spid="512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9" presetClass="entr" presetSubtype="0" fill="hold" grpId="0" nodeType="clickEffect">
                                  <p:stCondLst>
                                    <p:cond delay="0"/>
                                  </p:stCondLst>
                                  <p:childTnLst>
                                    <p:set>
                                      <p:cBhvr>
                                        <p:cTn id="12" dur="1" fill="hold">
                                          <p:stCondLst>
                                            <p:cond delay="0"/>
                                          </p:stCondLst>
                                        </p:cTn>
                                        <p:tgtEl>
                                          <p:spTgt spid="5123">
                                            <p:txEl>
                                              <p:pRg st="0" end="0"/>
                                            </p:txEl>
                                          </p:spTgt>
                                        </p:tgtEl>
                                        <p:attrNameLst>
                                          <p:attrName>style.visibility</p:attrName>
                                        </p:attrNameLst>
                                      </p:cBhvr>
                                      <p:to>
                                        <p:strVal val="visible"/>
                                      </p:to>
                                    </p:set>
                                    <p:animEffect transition="in" filter="dissolve">
                                      <p:cBhvr>
                                        <p:cTn id="13" dur="500"/>
                                        <p:tgtEl>
                                          <p:spTgt spid="5123">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9" presetClass="entr" presetSubtype="0" fill="hold" grpId="0" nodeType="clickEffect">
                                  <p:stCondLst>
                                    <p:cond delay="0"/>
                                  </p:stCondLst>
                                  <p:childTnLst>
                                    <p:set>
                                      <p:cBhvr>
                                        <p:cTn id="17" dur="1" fill="hold">
                                          <p:stCondLst>
                                            <p:cond delay="0"/>
                                          </p:stCondLst>
                                        </p:cTn>
                                        <p:tgtEl>
                                          <p:spTgt spid="5123">
                                            <p:txEl>
                                              <p:pRg st="2" end="2"/>
                                            </p:txEl>
                                          </p:spTgt>
                                        </p:tgtEl>
                                        <p:attrNameLst>
                                          <p:attrName>style.visibility</p:attrName>
                                        </p:attrNameLst>
                                      </p:cBhvr>
                                      <p:to>
                                        <p:strVal val="visible"/>
                                      </p:to>
                                    </p:set>
                                    <p:animEffect transition="in" filter="dissolve">
                                      <p:cBhvr>
                                        <p:cTn id="18" dur="500"/>
                                        <p:tgtEl>
                                          <p:spTgt spid="5123">
                                            <p:txEl>
                                              <p:pRg st="2" end="2"/>
                                            </p:txEl>
                                          </p:spTgt>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5123">
                                            <p:txEl>
                                              <p:pRg st="3" end="3"/>
                                            </p:txEl>
                                          </p:spTgt>
                                        </p:tgtEl>
                                        <p:attrNameLst>
                                          <p:attrName>style.visibility</p:attrName>
                                        </p:attrNameLst>
                                      </p:cBhvr>
                                      <p:to>
                                        <p:strVal val="visible"/>
                                      </p:to>
                                    </p:set>
                                    <p:animEffect transition="in" filter="dissolve">
                                      <p:cBhvr>
                                        <p:cTn id="21" dur="500"/>
                                        <p:tgtEl>
                                          <p:spTgt spid="5123">
                                            <p:txEl>
                                              <p:pRg st="3" end="3"/>
                                            </p:txEl>
                                          </p:spTgt>
                                        </p:tgtEl>
                                      </p:cBhvr>
                                    </p:animEffect>
                                  </p:childTnLst>
                                </p:cTn>
                              </p:par>
                            </p:childTnLst>
                          </p:cTn>
                        </p:par>
                      </p:childTnLst>
                    </p:cTn>
                  </p:par>
                  <p:par>
                    <p:cTn id="22" fill="hold" nodeType="clickPar">
                      <p:stCondLst>
                        <p:cond delay="indefinite"/>
                      </p:stCondLst>
                      <p:childTnLst>
                        <p:par>
                          <p:cTn id="23" fill="hold" nodeType="withGroup">
                            <p:stCondLst>
                              <p:cond delay="0"/>
                            </p:stCondLst>
                            <p:childTnLst>
                              <p:par>
                                <p:cTn id="24" presetID="9" presetClass="entr" presetSubtype="0" fill="hold" grpId="0" nodeType="clickEffect">
                                  <p:stCondLst>
                                    <p:cond delay="0"/>
                                  </p:stCondLst>
                                  <p:childTnLst>
                                    <p:set>
                                      <p:cBhvr>
                                        <p:cTn id="25" dur="1" fill="hold">
                                          <p:stCondLst>
                                            <p:cond delay="0"/>
                                          </p:stCondLst>
                                        </p:cTn>
                                        <p:tgtEl>
                                          <p:spTgt spid="5123">
                                            <p:txEl>
                                              <p:pRg st="5" end="5"/>
                                            </p:txEl>
                                          </p:spTgt>
                                        </p:tgtEl>
                                        <p:attrNameLst>
                                          <p:attrName>style.visibility</p:attrName>
                                        </p:attrNameLst>
                                      </p:cBhvr>
                                      <p:to>
                                        <p:strVal val="visible"/>
                                      </p:to>
                                    </p:set>
                                    <p:animEffect transition="in" filter="dissolve">
                                      <p:cBhvr>
                                        <p:cTn id="26" dur="500"/>
                                        <p:tgtEl>
                                          <p:spTgt spid="5123">
                                            <p:txEl>
                                              <p:pRg st="5" end="5"/>
                                            </p:txEl>
                                          </p:spTgt>
                                        </p:tgtEl>
                                      </p:cBhvr>
                                    </p:animEffect>
                                  </p:childTnLst>
                                </p:cTn>
                              </p:par>
                              <p:par>
                                <p:cTn id="27" presetID="9" presetClass="entr" presetSubtype="0" fill="hold" grpId="0" nodeType="withEffect">
                                  <p:stCondLst>
                                    <p:cond delay="0"/>
                                  </p:stCondLst>
                                  <p:childTnLst>
                                    <p:set>
                                      <p:cBhvr>
                                        <p:cTn id="28" dur="1" fill="hold">
                                          <p:stCondLst>
                                            <p:cond delay="0"/>
                                          </p:stCondLst>
                                        </p:cTn>
                                        <p:tgtEl>
                                          <p:spTgt spid="5123">
                                            <p:txEl>
                                              <p:pRg st="6" end="6"/>
                                            </p:txEl>
                                          </p:spTgt>
                                        </p:tgtEl>
                                        <p:attrNameLst>
                                          <p:attrName>style.visibility</p:attrName>
                                        </p:attrNameLst>
                                      </p:cBhvr>
                                      <p:to>
                                        <p:strVal val="visible"/>
                                      </p:to>
                                    </p:set>
                                    <p:animEffect transition="in" filter="dissolve">
                                      <p:cBhvr>
                                        <p:cTn id="29" dur="500"/>
                                        <p:tgtEl>
                                          <p:spTgt spid="5123">
                                            <p:txEl>
                                              <p:pRg st="6" end="6"/>
                                            </p:txEl>
                                          </p:spTgt>
                                        </p:tgtEl>
                                      </p:cBhvr>
                                    </p:animEffect>
                                  </p:childTnLst>
                                </p:cTn>
                              </p:par>
                              <p:par>
                                <p:cTn id="30" presetID="9" presetClass="entr" presetSubtype="0" fill="hold" grpId="0" nodeType="withEffect">
                                  <p:stCondLst>
                                    <p:cond delay="0"/>
                                  </p:stCondLst>
                                  <p:childTnLst>
                                    <p:set>
                                      <p:cBhvr>
                                        <p:cTn id="31" dur="1" fill="hold">
                                          <p:stCondLst>
                                            <p:cond delay="0"/>
                                          </p:stCondLst>
                                        </p:cTn>
                                        <p:tgtEl>
                                          <p:spTgt spid="5123">
                                            <p:txEl>
                                              <p:pRg st="7" end="7"/>
                                            </p:txEl>
                                          </p:spTgt>
                                        </p:tgtEl>
                                        <p:attrNameLst>
                                          <p:attrName>style.visibility</p:attrName>
                                        </p:attrNameLst>
                                      </p:cBhvr>
                                      <p:to>
                                        <p:strVal val="visible"/>
                                      </p:to>
                                    </p:set>
                                    <p:animEffect transition="in" filter="dissolve">
                                      <p:cBhvr>
                                        <p:cTn id="32" dur="500"/>
                                        <p:tgtEl>
                                          <p:spTgt spid="512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2" grpId="0" autoUpdateAnimBg="0"/>
      <p:bldP spid="5123" grpId="0" build="p" autoUpdateAnimBg="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621E8F-0EE7-4372-BD71-3010B3298158}"/>
              </a:ext>
            </a:extLst>
          </p:cNvPr>
          <p:cNvSpPr>
            <a:spLocks noGrp="1"/>
          </p:cNvSpPr>
          <p:nvPr>
            <p:ph type="title"/>
          </p:nvPr>
        </p:nvSpPr>
        <p:spPr/>
        <p:txBody>
          <a:bodyPr/>
          <a:lstStyle/>
          <a:p>
            <a:r>
              <a:rPr lang="en-US"/>
              <a:t>Questions? </a:t>
            </a:r>
            <a:endParaRPr lang="en-CA"/>
          </a:p>
        </p:txBody>
      </p:sp>
      <p:sp>
        <p:nvSpPr>
          <p:cNvPr id="3" name="Content Placeholder 2">
            <a:extLst>
              <a:ext uri="{FF2B5EF4-FFF2-40B4-BE49-F238E27FC236}">
                <a16:creationId xmlns:a16="http://schemas.microsoft.com/office/drawing/2014/main" id="{BC6DAD24-C6FE-40D5-B61F-027211A5A553}"/>
              </a:ext>
            </a:extLst>
          </p:cNvPr>
          <p:cNvSpPr>
            <a:spLocks noGrp="1"/>
          </p:cNvSpPr>
          <p:nvPr>
            <p:ph sz="quarter" idx="1"/>
          </p:nvPr>
        </p:nvSpPr>
        <p:spPr>
          <a:xfrm>
            <a:off x="301752" y="1295400"/>
            <a:ext cx="8503920" cy="4873752"/>
          </a:xfrm>
        </p:spPr>
        <p:txBody>
          <a:bodyPr vert="horz" lIns="91440" tIns="45720" rIns="91440" bIns="45720" anchor="t">
            <a:normAutofit fontScale="92500" lnSpcReduction="10000"/>
          </a:bodyPr>
          <a:lstStyle/>
          <a:p>
            <a:r>
              <a:rPr lang="en-US" sz="2400" dirty="0"/>
              <a:t>If you have any questions, please contact the appropriate counsellor, based on your child’s last name: </a:t>
            </a:r>
          </a:p>
          <a:p>
            <a:endParaRPr lang="en-US" sz="2400" dirty="0"/>
          </a:p>
          <a:p>
            <a:pPr marL="0" indent="0">
              <a:buNone/>
            </a:pPr>
            <a:r>
              <a:rPr lang="en-US" sz="2400" dirty="0"/>
              <a:t>A-I:  Ms. Starr 	            </a:t>
            </a:r>
            <a:r>
              <a:rPr lang="en-US" sz="2400" dirty="0">
                <a:hlinkClick r:id="rId2"/>
              </a:rPr>
              <a:t>sstarr@sd43.bc.ca</a:t>
            </a:r>
            <a:r>
              <a:rPr lang="en-US" sz="2400" dirty="0"/>
              <a:t> </a:t>
            </a:r>
          </a:p>
          <a:p>
            <a:pPr marL="0" indent="0">
              <a:buNone/>
            </a:pPr>
            <a:r>
              <a:rPr lang="en-US" sz="2400" dirty="0"/>
              <a:t>A-I:  Ms. Hamilton                  </a:t>
            </a:r>
            <a:r>
              <a:rPr lang="en-US" sz="2400" dirty="0">
                <a:hlinkClick r:id="rId3"/>
              </a:rPr>
              <a:t>lhamilton@sd43.bc.ca</a:t>
            </a:r>
            <a:r>
              <a:rPr lang="en-US" sz="2400" dirty="0"/>
              <a:t> </a:t>
            </a:r>
          </a:p>
          <a:p>
            <a:pPr marL="0" indent="0">
              <a:buNone/>
            </a:pPr>
            <a:endParaRPr lang="en-US" sz="2400" dirty="0"/>
          </a:p>
          <a:p>
            <a:pPr marL="0" indent="0">
              <a:buNone/>
            </a:pPr>
            <a:r>
              <a:rPr lang="en-US" sz="2400" dirty="0"/>
              <a:t>J-O: Mr. Nelson      	             </a:t>
            </a:r>
            <a:r>
              <a:rPr lang="en-US" sz="2400" dirty="0">
                <a:hlinkClick r:id="rId4"/>
              </a:rPr>
              <a:t>kenelson@sd43.bc.ca</a:t>
            </a:r>
            <a:r>
              <a:rPr lang="en-US" sz="2400" dirty="0"/>
              <a:t> </a:t>
            </a:r>
          </a:p>
          <a:p>
            <a:pPr marL="0" indent="0">
              <a:buNone/>
            </a:pPr>
            <a:endParaRPr lang="en-US" sz="2400" dirty="0"/>
          </a:p>
          <a:p>
            <a:pPr marL="0" indent="0">
              <a:buNone/>
            </a:pPr>
            <a:r>
              <a:rPr lang="en-US" sz="2400" dirty="0"/>
              <a:t>P-Z: Ms. Dhillon    	             </a:t>
            </a:r>
            <a:r>
              <a:rPr lang="en-US" sz="2400" dirty="0">
                <a:hlinkClick r:id="rId5"/>
              </a:rPr>
              <a:t>mdhillon@sd43.bc.ca</a:t>
            </a:r>
            <a:r>
              <a:rPr lang="en-US" sz="2400" dirty="0"/>
              <a:t> </a:t>
            </a:r>
          </a:p>
          <a:p>
            <a:pPr marL="0" indent="0">
              <a:buNone/>
            </a:pPr>
            <a:endParaRPr lang="en-US" sz="2400" dirty="0"/>
          </a:p>
          <a:p>
            <a:pPr marL="0" indent="0">
              <a:buNone/>
            </a:pPr>
            <a:r>
              <a:rPr lang="en-US" sz="2400" dirty="0"/>
              <a:t>International: Mr. Sharma     </a:t>
            </a:r>
            <a:r>
              <a:rPr lang="en-US" sz="2400" dirty="0">
                <a:hlinkClick r:id="rId6"/>
              </a:rPr>
              <a:t>vsharma@sd43.bc.ca</a:t>
            </a:r>
            <a:r>
              <a:rPr lang="en-US" sz="2400" dirty="0"/>
              <a:t> </a:t>
            </a:r>
          </a:p>
          <a:p>
            <a:pPr marL="0" indent="0">
              <a:buNone/>
            </a:pPr>
            <a:endParaRPr lang="en-US" sz="2400" dirty="0"/>
          </a:p>
          <a:p>
            <a:pPr marL="0" indent="0">
              <a:buNone/>
            </a:pPr>
            <a:r>
              <a:rPr lang="en-US" sz="2000" dirty="0">
                <a:highlight>
                  <a:srgbClr val="FFFF00"/>
                </a:highlight>
              </a:rPr>
              <a:t>School phone #: 604 464 2513 </a:t>
            </a:r>
            <a:endParaRPr lang="en-CA" sz="2000" dirty="0">
              <a:highlight>
                <a:srgbClr val="FFFF00"/>
              </a:highlight>
            </a:endParaRPr>
          </a:p>
        </p:txBody>
      </p:sp>
    </p:spTree>
    <p:extLst>
      <p:ext uri="{BB962C8B-B14F-4D97-AF65-F5344CB8AC3E}">
        <p14:creationId xmlns:p14="http://schemas.microsoft.com/office/powerpoint/2010/main" val="244602121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152400"/>
            <a:ext cx="8534400" cy="1143000"/>
          </a:xfrm>
        </p:spPr>
        <p:txBody>
          <a:bodyPr vert="horz" lIns="91440" tIns="45720" rIns="91440" bIns="45720" anchor="b">
            <a:normAutofit fontScale="90000"/>
          </a:bodyPr>
          <a:lstStyle/>
          <a:p>
            <a:br>
              <a:rPr lang="en-US"/>
            </a:br>
            <a:br>
              <a:rPr lang="en-US"/>
            </a:br>
            <a:br>
              <a:rPr lang="en-US"/>
            </a:br>
            <a:br>
              <a:rPr lang="en-US"/>
            </a:br>
            <a:br>
              <a:rPr lang="en-US"/>
            </a:br>
            <a:br>
              <a:rPr lang="en-US"/>
            </a:br>
            <a:r>
              <a:rPr lang="en-US" sz="3200" u="sng"/>
              <a:t>Graduation Assessments</a:t>
            </a:r>
            <a:br>
              <a:rPr lang="en-US" sz="1700"/>
            </a:br>
            <a:br>
              <a:rPr lang="en-US" sz="1800"/>
            </a:br>
            <a:endParaRPr lang="en-US" sz="1800"/>
          </a:p>
        </p:txBody>
      </p:sp>
      <p:sp>
        <p:nvSpPr>
          <p:cNvPr id="3" name="TextBox 2"/>
          <p:cNvSpPr txBox="1"/>
          <p:nvPr/>
        </p:nvSpPr>
        <p:spPr>
          <a:xfrm>
            <a:off x="304800" y="1432203"/>
            <a:ext cx="8458200" cy="5632311"/>
          </a:xfrm>
          <a:prstGeom prst="rect">
            <a:avLst/>
          </a:prstGeom>
          <a:noFill/>
        </p:spPr>
        <p:txBody>
          <a:bodyPr wrap="square" lIns="91440" tIns="45720" rIns="91440" bIns="45720" rtlCol="0" anchor="t">
            <a:spAutoFit/>
          </a:bodyPr>
          <a:lstStyle/>
          <a:p>
            <a:r>
              <a:rPr lang="en-US" sz="1600" b="1" dirty="0">
                <a:latin typeface="Arial"/>
                <a:cs typeface="Arial"/>
              </a:rPr>
              <a:t>Numeracy 10 Assessment</a:t>
            </a:r>
            <a:r>
              <a:rPr lang="en-US" sz="1600" dirty="0">
                <a:latin typeface="Arial"/>
                <a:cs typeface="Arial"/>
              </a:rPr>
              <a:t>: </a:t>
            </a:r>
            <a:endParaRPr lang="en-US" dirty="0"/>
          </a:p>
          <a:p>
            <a:pPr marL="285750" indent="-285750">
              <a:buFont typeface="Arial" charset="0"/>
              <a:buChar char="•"/>
            </a:pPr>
            <a:r>
              <a:rPr lang="en-US" sz="1400" dirty="0">
                <a:latin typeface="Arial"/>
                <a:cs typeface="Arial"/>
              </a:rPr>
              <a:t>All students will be required to complete the Numeracy 10 assessment as a graduation requirement. </a:t>
            </a:r>
            <a:endParaRPr lang="en-US" sz="1400" dirty="0">
              <a:cs typeface="Arial"/>
            </a:endParaRPr>
          </a:p>
          <a:p>
            <a:endParaRPr lang="en-US" sz="1600"/>
          </a:p>
          <a:p>
            <a:r>
              <a:rPr lang="en-US" sz="1600" b="1" dirty="0">
                <a:latin typeface="Arial"/>
                <a:cs typeface="Arial"/>
              </a:rPr>
              <a:t>Literacy 10 Assessment: </a:t>
            </a:r>
            <a:endParaRPr lang="en-US" sz="1600" b="1" dirty="0">
              <a:cs typeface="Arial"/>
            </a:endParaRPr>
          </a:p>
          <a:p>
            <a:pPr marL="285750" indent="-285750">
              <a:buFont typeface="Arial" panose="020B0604020202020204" pitchFamily="34" charset="0"/>
              <a:buChar char="•"/>
            </a:pPr>
            <a:r>
              <a:rPr lang="en-US" sz="1400" dirty="0">
                <a:latin typeface="Arial"/>
                <a:cs typeface="Arial"/>
              </a:rPr>
              <a:t>All students will be required to complete the Literacy 10 assessment as a graduation requirement </a:t>
            </a:r>
            <a:endParaRPr lang="en-US" sz="1400" dirty="0">
              <a:cs typeface="Arial"/>
            </a:endParaRPr>
          </a:p>
          <a:p>
            <a:pPr marL="285750" indent="-285750">
              <a:buFont typeface="Arial" panose="020B0604020202020204" pitchFamily="34" charset="0"/>
              <a:buChar char="•"/>
            </a:pPr>
            <a:endParaRPr lang="en-US" sz="1600"/>
          </a:p>
          <a:p>
            <a:r>
              <a:rPr lang="en-US" sz="1600" b="1" dirty="0">
                <a:latin typeface="Arial"/>
                <a:cs typeface="Arial"/>
              </a:rPr>
              <a:t>Literacy 12 Assessment: </a:t>
            </a:r>
          </a:p>
          <a:p>
            <a:pPr marL="285750" indent="-285750">
              <a:buFont typeface="Arial" panose="020B0604020202020204" pitchFamily="34" charset="0"/>
              <a:buChar char="•"/>
            </a:pPr>
            <a:r>
              <a:rPr lang="en-US" sz="1400" dirty="0">
                <a:latin typeface="Arial"/>
                <a:cs typeface="Arial"/>
              </a:rPr>
              <a:t>All students will be required to complete the Literacy 12 assessment as a graduation requirement</a:t>
            </a:r>
          </a:p>
          <a:p>
            <a:pPr marL="285750" indent="-285750">
              <a:buFont typeface="Arial" panose="020B0604020202020204" pitchFamily="34" charset="0"/>
              <a:buChar char="•"/>
            </a:pPr>
            <a:r>
              <a:rPr lang="en-US" sz="1400" dirty="0">
                <a:latin typeface="Arial"/>
                <a:cs typeface="Arial"/>
              </a:rPr>
              <a:t>All grade 12 students will be registered to write the assessment in January. They may re-take the assessment in June, should  they choose to</a:t>
            </a:r>
          </a:p>
          <a:p>
            <a:r>
              <a:rPr lang="en-US" sz="1600" dirty="0">
                <a:latin typeface="Arial"/>
                <a:cs typeface="Arial"/>
              </a:rPr>
              <a:t> </a:t>
            </a:r>
          </a:p>
          <a:p>
            <a:endParaRPr lang="en-US" sz="1600"/>
          </a:p>
          <a:p>
            <a:r>
              <a:rPr lang="en-US" sz="1400" dirty="0">
                <a:latin typeface="Arial"/>
                <a:cs typeface="Arial"/>
              </a:rPr>
              <a:t>See the Ministry website for more info:</a:t>
            </a:r>
          </a:p>
          <a:p>
            <a:r>
              <a:rPr lang="en-US" sz="1400" dirty="0">
                <a:latin typeface="Arial"/>
                <a:cs typeface="Arial"/>
                <a:hlinkClick r:id="rId3"/>
              </a:rPr>
              <a:t>https://curriculum.gov.bc.ca/provincial/grade-10-numeracy-assessment</a:t>
            </a:r>
            <a:endParaRPr lang="en-US" sz="1400" dirty="0">
              <a:latin typeface="Arial"/>
              <a:cs typeface="Arial"/>
            </a:endParaRPr>
          </a:p>
          <a:p>
            <a:r>
              <a:rPr lang="en-US" sz="1400" dirty="0">
                <a:latin typeface="Arial"/>
                <a:cs typeface="Arial"/>
                <a:hlinkClick r:id="rId4"/>
              </a:rPr>
              <a:t>https://curriculum.gov.bc.ca/provincial/grade-10-literacy-assessment</a:t>
            </a:r>
            <a:endParaRPr lang="en-US" sz="1400" dirty="0">
              <a:latin typeface="Arial"/>
              <a:cs typeface="Arial"/>
            </a:endParaRPr>
          </a:p>
          <a:p>
            <a:r>
              <a:rPr lang="en-US" sz="1400" dirty="0">
                <a:latin typeface="Arial"/>
                <a:cs typeface="Arial"/>
                <a:hlinkClick r:id="rId5"/>
              </a:rPr>
              <a:t>https://curriculum.gov.bc.ca/provincial/grade-12-literacy-assessment</a:t>
            </a:r>
            <a:endParaRPr lang="en-US" sz="1400" dirty="0">
              <a:latin typeface="Arial"/>
              <a:cs typeface="Arial"/>
            </a:endParaRPr>
          </a:p>
          <a:p>
            <a:endParaRPr lang="en-US"/>
          </a:p>
          <a:p>
            <a:endParaRPr lang="en-US"/>
          </a:p>
          <a:p>
            <a:endParaRPr lang="en-US"/>
          </a:p>
          <a:p>
            <a:endParaRPr lang="en-US"/>
          </a:p>
          <a:p>
            <a:endParaRPr lang="en-US"/>
          </a:p>
          <a:p>
            <a:endParaRPr lang="en-US"/>
          </a:p>
        </p:txBody>
      </p:sp>
    </p:spTree>
    <p:extLst>
      <p:ext uri="{BB962C8B-B14F-4D97-AF65-F5344CB8AC3E}">
        <p14:creationId xmlns:p14="http://schemas.microsoft.com/office/powerpoint/2010/main" val="1076640112"/>
      </p:ext>
    </p:extLst>
  </p:cSld>
  <p:clrMapOvr>
    <a:masterClrMapping/>
  </p:clrMapOvr>
  <p:transition spd="slow">
    <p:comb/>
  </p:transition>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218" name="Slide Number Placeholder 4"/>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hlink"/>
              </a:buClr>
              <a:buSzPct val="70000"/>
              <a:buFont typeface="Wingdings" pitchFamily="2" charset="2"/>
              <a:buChar char="u"/>
              <a:defRPr kumimoji="1" sz="2400">
                <a:solidFill>
                  <a:schemeClr val="tx1"/>
                </a:solidFill>
                <a:latin typeface="Arial" charset="0"/>
              </a:defRPr>
            </a:lvl1pPr>
            <a:lvl2pPr marL="742950" indent="-285750">
              <a:spcBef>
                <a:spcPct val="20000"/>
              </a:spcBef>
              <a:buClr>
                <a:schemeClr val="hlink"/>
              </a:buClr>
              <a:buSzPct val="70000"/>
              <a:buFont typeface="Monotype Sorts" pitchFamily="2" charset="2"/>
              <a:buChar char="u"/>
              <a:defRPr kumimoji="1" sz="2400">
                <a:solidFill>
                  <a:schemeClr val="tx1"/>
                </a:solidFill>
                <a:latin typeface="Arial" charset="0"/>
              </a:defRPr>
            </a:lvl2pPr>
            <a:lvl3pPr marL="1143000" indent="-228600">
              <a:spcBef>
                <a:spcPct val="20000"/>
              </a:spcBef>
              <a:buClr>
                <a:schemeClr val="hlink"/>
              </a:buClr>
              <a:buSzPct val="70000"/>
              <a:buFont typeface="Wingdings" pitchFamily="2" charset="2"/>
              <a:buChar char="u"/>
              <a:defRPr kumimoji="1" sz="2000">
                <a:solidFill>
                  <a:schemeClr val="tx1"/>
                </a:solidFill>
                <a:latin typeface="Arial" charset="0"/>
              </a:defRPr>
            </a:lvl3pPr>
            <a:lvl4pPr marL="1600200" indent="-228600">
              <a:spcBef>
                <a:spcPct val="20000"/>
              </a:spcBef>
              <a:buClr>
                <a:schemeClr val="hlink"/>
              </a:buClr>
              <a:buSzPct val="70000"/>
              <a:buFont typeface="Wingdings" pitchFamily="2" charset="2"/>
              <a:buChar char="u"/>
              <a:defRPr kumimoji="1" sz="2000">
                <a:solidFill>
                  <a:schemeClr val="tx1"/>
                </a:solidFill>
                <a:latin typeface="Arial" charset="0"/>
              </a:defRPr>
            </a:lvl4pPr>
            <a:lvl5pPr marL="2057400" indent="-228600">
              <a:spcBef>
                <a:spcPct val="20000"/>
              </a:spcBef>
              <a:buClr>
                <a:schemeClr val="hlink"/>
              </a:buClr>
              <a:buSzPct val="70000"/>
              <a:buFont typeface="Wingdings" pitchFamily="2" charset="2"/>
              <a:buChar char="u"/>
              <a:defRPr kumimoji="1">
                <a:solidFill>
                  <a:schemeClr val="tx1"/>
                </a:solidFill>
                <a:latin typeface="Arial" charset="0"/>
              </a:defRPr>
            </a:lvl5pPr>
            <a:lvl6pPr marL="2514600" indent="-228600" eaLnBrk="0" fontAlgn="base" hangingPunct="0">
              <a:spcBef>
                <a:spcPct val="20000"/>
              </a:spcBef>
              <a:spcAft>
                <a:spcPct val="0"/>
              </a:spcAft>
              <a:buClr>
                <a:schemeClr val="hlink"/>
              </a:buClr>
              <a:buSzPct val="70000"/>
              <a:buFont typeface="Wingdings" pitchFamily="2" charset="2"/>
              <a:buChar char="u"/>
              <a:defRPr kumimoji="1">
                <a:solidFill>
                  <a:schemeClr val="tx1"/>
                </a:solidFill>
                <a:latin typeface="Arial" charset="0"/>
              </a:defRPr>
            </a:lvl6pPr>
            <a:lvl7pPr marL="2971800" indent="-228600" eaLnBrk="0" fontAlgn="base" hangingPunct="0">
              <a:spcBef>
                <a:spcPct val="20000"/>
              </a:spcBef>
              <a:spcAft>
                <a:spcPct val="0"/>
              </a:spcAft>
              <a:buClr>
                <a:schemeClr val="hlink"/>
              </a:buClr>
              <a:buSzPct val="70000"/>
              <a:buFont typeface="Wingdings" pitchFamily="2" charset="2"/>
              <a:buChar char="u"/>
              <a:defRPr kumimoji="1">
                <a:solidFill>
                  <a:schemeClr val="tx1"/>
                </a:solidFill>
                <a:latin typeface="Arial" charset="0"/>
              </a:defRPr>
            </a:lvl7pPr>
            <a:lvl8pPr marL="3429000" indent="-228600" eaLnBrk="0" fontAlgn="base" hangingPunct="0">
              <a:spcBef>
                <a:spcPct val="20000"/>
              </a:spcBef>
              <a:spcAft>
                <a:spcPct val="0"/>
              </a:spcAft>
              <a:buClr>
                <a:schemeClr val="hlink"/>
              </a:buClr>
              <a:buSzPct val="70000"/>
              <a:buFont typeface="Wingdings" pitchFamily="2" charset="2"/>
              <a:buChar char="u"/>
              <a:defRPr kumimoji="1">
                <a:solidFill>
                  <a:schemeClr val="tx1"/>
                </a:solidFill>
                <a:latin typeface="Arial" charset="0"/>
              </a:defRPr>
            </a:lvl8pPr>
            <a:lvl9pPr marL="3886200" indent="-228600" eaLnBrk="0" fontAlgn="base" hangingPunct="0">
              <a:spcBef>
                <a:spcPct val="20000"/>
              </a:spcBef>
              <a:spcAft>
                <a:spcPct val="0"/>
              </a:spcAft>
              <a:buClr>
                <a:schemeClr val="hlink"/>
              </a:buClr>
              <a:buSzPct val="70000"/>
              <a:buFont typeface="Wingdings" pitchFamily="2" charset="2"/>
              <a:buChar char="u"/>
              <a:defRPr kumimoji="1">
                <a:solidFill>
                  <a:schemeClr val="tx1"/>
                </a:solidFill>
                <a:latin typeface="Arial" charset="0"/>
              </a:defRPr>
            </a:lvl9pPr>
          </a:lstStyle>
          <a:p>
            <a:pPr>
              <a:spcBef>
                <a:spcPct val="0"/>
              </a:spcBef>
              <a:buClrTx/>
              <a:buSzTx/>
              <a:buFontTx/>
              <a:buNone/>
            </a:pPr>
            <a:fld id="{9213047D-3A01-487A-AE66-38F0ABB100E6}" type="slidenum">
              <a:rPr kumimoji="0" lang="en-US" altLang="en-US" sz="1400" smtClean="0">
                <a:latin typeface="Times New Roman" pitchFamily="18" charset="0"/>
              </a:rPr>
              <a:pPr>
                <a:spcBef>
                  <a:spcPct val="0"/>
                </a:spcBef>
                <a:buClrTx/>
                <a:buSzTx/>
                <a:buFontTx/>
                <a:buNone/>
              </a:pPr>
              <a:t>5</a:t>
            </a:fld>
            <a:endParaRPr kumimoji="0" lang="en-US" altLang="en-US" sz="1400">
              <a:latin typeface="Times New Roman" pitchFamily="18" charset="0"/>
            </a:endParaRPr>
          </a:p>
        </p:txBody>
      </p:sp>
      <p:sp>
        <p:nvSpPr>
          <p:cNvPr id="9219" name="Rectangle 2"/>
          <p:cNvSpPr>
            <a:spLocks noGrp="1" noChangeArrowheads="1"/>
          </p:cNvSpPr>
          <p:nvPr>
            <p:ph type="title"/>
          </p:nvPr>
        </p:nvSpPr>
        <p:spPr>
          <a:xfrm>
            <a:off x="685800" y="114300"/>
            <a:ext cx="7772400" cy="990600"/>
          </a:xfrm>
        </p:spPr>
        <p:txBody>
          <a:bodyPr>
            <a:normAutofit fontScale="90000"/>
          </a:bodyPr>
          <a:lstStyle/>
          <a:p>
            <a:pPr algn="ctr"/>
            <a:r>
              <a:rPr lang="en-US" altLang="en-US"/>
              <a:t> </a:t>
            </a:r>
            <a:r>
              <a:rPr lang="en-US" altLang="en-US" sz="3100"/>
              <a:t>Arts Education 10, 11, or 12 --Applied Design, Skills, and Technologies 10, 11 or 12</a:t>
            </a:r>
          </a:p>
        </p:txBody>
      </p:sp>
      <p:sp>
        <p:nvSpPr>
          <p:cNvPr id="103427" name="Rectangle 3"/>
          <p:cNvSpPr>
            <a:spLocks noGrp="1" noChangeArrowheads="1"/>
          </p:cNvSpPr>
          <p:nvPr>
            <p:ph type="body" idx="1"/>
          </p:nvPr>
        </p:nvSpPr>
        <p:spPr>
          <a:xfrm>
            <a:off x="304800" y="1600200"/>
            <a:ext cx="8610600" cy="4648200"/>
          </a:xfrm>
        </p:spPr>
        <p:txBody>
          <a:bodyPr vert="horz" lIns="91440" tIns="45720" rIns="91440" bIns="45720" anchor="t">
            <a:normAutofit fontScale="77500" lnSpcReduction="20000"/>
          </a:bodyPr>
          <a:lstStyle/>
          <a:p>
            <a:r>
              <a:rPr lang="en-US" altLang="en-US" dirty="0">
                <a:highlight>
                  <a:srgbClr val="FFFF00"/>
                </a:highlight>
              </a:rPr>
              <a:t>Students are required to complete 4 credits in Arts Education or Applied Design, Skills, and Technologies: </a:t>
            </a:r>
          </a:p>
          <a:p>
            <a:pPr>
              <a:buFont typeface="Wingdings" pitchFamily="2" charset="2"/>
              <a:buNone/>
            </a:pPr>
            <a:endParaRPr lang="en-US" altLang="en-US" sz="1600" b="1" u="sng"/>
          </a:p>
          <a:p>
            <a:pPr>
              <a:buNone/>
              <a:defRPr/>
            </a:pPr>
            <a:r>
              <a:rPr lang="en-US" altLang="en-US" sz="2000" b="1" dirty="0"/>
              <a:t>SOME EXAMPLES INCLUDE:</a:t>
            </a:r>
            <a:endParaRPr lang="en-US" altLang="en-US" sz="2000" b="1" u="sng" dirty="0"/>
          </a:p>
          <a:p>
            <a:pPr>
              <a:buNone/>
              <a:defRPr/>
            </a:pPr>
            <a:endParaRPr lang="en-US" altLang="en-US" sz="2000" b="1" u="sng"/>
          </a:p>
          <a:p>
            <a:pPr>
              <a:buNone/>
              <a:defRPr/>
            </a:pPr>
            <a:r>
              <a:rPr lang="en-US" altLang="en-US" sz="2000" dirty="0"/>
              <a:t>Drafting 11 (AS)	    	                             </a:t>
            </a:r>
          </a:p>
          <a:p>
            <a:pPr>
              <a:buNone/>
              <a:defRPr/>
            </a:pPr>
            <a:r>
              <a:rPr lang="en-US" altLang="en-US" sz="2000" dirty="0"/>
              <a:t>Graphic Arts 11 (FA)</a:t>
            </a:r>
          </a:p>
          <a:p>
            <a:pPr>
              <a:buNone/>
              <a:defRPr/>
            </a:pPr>
            <a:r>
              <a:rPr lang="en-US" altLang="en-US" sz="2000" dirty="0"/>
              <a:t>Marketing &amp; Promotion 11 (AS)       	</a:t>
            </a:r>
          </a:p>
          <a:p>
            <a:pPr>
              <a:buNone/>
              <a:defRPr/>
            </a:pPr>
            <a:r>
              <a:rPr lang="en-US" altLang="en-US" sz="2000" dirty="0"/>
              <a:t>Drama 11 (FA) 	</a:t>
            </a:r>
          </a:p>
          <a:p>
            <a:pPr>
              <a:buNone/>
              <a:defRPr/>
            </a:pPr>
            <a:r>
              <a:rPr lang="en-US" altLang="en-US" sz="2000" dirty="0"/>
              <a:t>Textiles 11 (AS)	                                               </a:t>
            </a:r>
          </a:p>
          <a:p>
            <a:pPr>
              <a:buNone/>
              <a:defRPr/>
            </a:pPr>
            <a:r>
              <a:rPr lang="en-US" altLang="en-US" sz="2000" dirty="0"/>
              <a:t>Art Studio 11 (FA)                                </a:t>
            </a:r>
          </a:p>
          <a:p>
            <a:pPr>
              <a:buNone/>
              <a:defRPr/>
            </a:pPr>
            <a:r>
              <a:rPr lang="en-US" altLang="en-US" sz="2000" dirty="0"/>
              <a:t>Food Studies 11 (AS)                                       </a:t>
            </a:r>
          </a:p>
          <a:p>
            <a:pPr>
              <a:buNone/>
              <a:defRPr/>
            </a:pPr>
            <a:r>
              <a:rPr lang="en-US" altLang="en-US" sz="2000"/>
              <a:t>Auto Tech 11 (AS) </a:t>
            </a:r>
          </a:p>
          <a:p>
            <a:pPr>
              <a:buNone/>
              <a:defRPr/>
            </a:pPr>
            <a:r>
              <a:rPr lang="en-US" altLang="en-US" sz="2000" dirty="0"/>
              <a:t>Composition &amp; Production 11 (FA)                </a:t>
            </a:r>
          </a:p>
          <a:p>
            <a:pPr>
              <a:buNone/>
              <a:defRPr/>
            </a:pPr>
            <a:r>
              <a:rPr lang="en-US" altLang="en-US" sz="2000" dirty="0"/>
              <a:t>Choral Music 11 (FA) </a:t>
            </a:r>
          </a:p>
          <a:p>
            <a:pPr>
              <a:buNone/>
              <a:defRPr/>
            </a:pPr>
            <a:r>
              <a:rPr lang="en-US" altLang="en-US" sz="2000" dirty="0"/>
              <a:t>Automotive Tech 11(AS)                                  </a:t>
            </a:r>
          </a:p>
          <a:p>
            <a:pPr>
              <a:buNone/>
              <a:defRPr/>
            </a:pPr>
            <a:r>
              <a:rPr lang="en-US" altLang="en-US" sz="2000" dirty="0"/>
              <a:t>Any Info Tech 11 (AS)</a:t>
            </a:r>
          </a:p>
          <a:p>
            <a:pPr>
              <a:buNone/>
              <a:defRPr/>
            </a:pPr>
            <a:r>
              <a:rPr lang="en-US" altLang="en-US" sz="2000" dirty="0"/>
              <a:t>Instrumental Music (Band) 11 (FA)	</a:t>
            </a:r>
          </a:p>
          <a:p>
            <a:pPr>
              <a:buFont typeface="Wingdings" pitchFamily="2" charset="2"/>
              <a:buNone/>
            </a:pPr>
            <a:endParaRPr lang="en-US" altLang="en-US"/>
          </a:p>
        </p:txBody>
      </p:sp>
    </p:spTree>
    <p:extLst>
      <p:ext uri="{BB962C8B-B14F-4D97-AF65-F5344CB8AC3E}">
        <p14:creationId xmlns:p14="http://schemas.microsoft.com/office/powerpoint/2010/main" val="236680905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4" fill="hold" grpId="0" nodeType="afterEffect">
                                  <p:stCondLst>
                                    <p:cond delay="60000"/>
                                  </p:stCondLst>
                                  <p:childTnLst>
                                    <p:set>
                                      <p:cBhvr>
                                        <p:cTn id="6" dur="1" fill="hold">
                                          <p:stCondLst>
                                            <p:cond delay="0"/>
                                          </p:stCondLst>
                                        </p:cTn>
                                        <p:tgtEl>
                                          <p:spTgt spid="103427">
                                            <p:txEl>
                                              <p:pRg st="0" end="0"/>
                                            </p:txEl>
                                          </p:spTgt>
                                        </p:tgtEl>
                                        <p:attrNameLst>
                                          <p:attrName>style.visibility</p:attrName>
                                        </p:attrNameLst>
                                      </p:cBhvr>
                                      <p:to>
                                        <p:strVal val="visible"/>
                                      </p:to>
                                    </p:set>
                                    <p:anim calcmode="lin" valueType="num">
                                      <p:cBhvr additive="base">
                                        <p:cTn id="7" dur="500" fill="hold"/>
                                        <p:tgtEl>
                                          <p:spTgt spid="10342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03427">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3427" grpId="0" build="p" autoUpdateAnimBg="0" advAuto="6000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1752" y="-76200"/>
            <a:ext cx="8534400" cy="914400"/>
          </a:xfrm>
        </p:spPr>
        <p:txBody>
          <a:bodyPr>
            <a:normAutofit/>
          </a:bodyPr>
          <a:lstStyle/>
          <a:p>
            <a:r>
              <a:rPr lang="en-US"/>
              <a:t>English</a:t>
            </a:r>
          </a:p>
        </p:txBody>
      </p:sp>
      <p:sp>
        <p:nvSpPr>
          <p:cNvPr id="3" name="Content Placeholder 2"/>
          <p:cNvSpPr>
            <a:spLocks noGrp="1"/>
          </p:cNvSpPr>
          <p:nvPr>
            <p:ph sz="quarter" idx="1"/>
          </p:nvPr>
        </p:nvSpPr>
        <p:spPr>
          <a:xfrm>
            <a:off x="301752" y="1371600"/>
            <a:ext cx="8503920" cy="4797552"/>
          </a:xfrm>
        </p:spPr>
        <p:txBody>
          <a:bodyPr vert="horz" lIns="91440" tIns="45720" rIns="91440" bIns="45720" anchor="t">
            <a:normAutofit fontScale="25000" lnSpcReduction="20000"/>
          </a:bodyPr>
          <a:lstStyle/>
          <a:p>
            <a:pPr marL="0" indent="0">
              <a:buNone/>
            </a:pPr>
            <a:r>
              <a:rPr lang="en-US" sz="7200" b="1" i="1" dirty="0"/>
              <a:t>English 10 Course Offerings:</a:t>
            </a:r>
          </a:p>
          <a:p>
            <a:pPr marL="0" indent="0">
              <a:buNone/>
            </a:pPr>
            <a:endParaRPr lang="en-US" sz="6400"/>
          </a:p>
          <a:p>
            <a:pPr>
              <a:defRPr/>
            </a:pPr>
            <a:r>
              <a:rPr lang="en-US" sz="6000" dirty="0"/>
              <a:t>Each of the grade 10 English classes will be </a:t>
            </a:r>
            <a:r>
              <a:rPr lang="en-US" sz="6000" i="1" dirty="0"/>
              <a:t>paired with </a:t>
            </a:r>
            <a:r>
              <a:rPr lang="en-US" sz="6000" i="1" dirty="0">
                <a:highlight>
                  <a:srgbClr val="FFFF00"/>
                </a:highlight>
              </a:rPr>
              <a:t>Literary Studies 10</a:t>
            </a:r>
            <a:r>
              <a:rPr lang="en-US" sz="6000" dirty="0"/>
              <a:t>. Your choices include: </a:t>
            </a:r>
          </a:p>
          <a:p>
            <a:pPr marL="0" indent="0">
              <a:buNone/>
              <a:defRPr/>
            </a:pPr>
            <a:endParaRPr lang="en-US" sz="6000" b="1"/>
          </a:p>
          <a:p>
            <a:pPr lvl="1">
              <a:buFont typeface="Wingdings" pitchFamily="2" charset="2"/>
              <a:buChar char="v"/>
              <a:defRPr/>
            </a:pPr>
            <a:r>
              <a:rPr lang="en-US" sz="6000" dirty="0">
                <a:solidFill>
                  <a:schemeClr val="tx1"/>
                </a:solidFill>
              </a:rPr>
              <a:t>Creative Writing 10</a:t>
            </a:r>
          </a:p>
          <a:p>
            <a:pPr lvl="1">
              <a:buFont typeface="Wingdings" pitchFamily="2" charset="2"/>
              <a:buChar char="v"/>
              <a:defRPr/>
            </a:pPr>
            <a:r>
              <a:rPr lang="en-US" sz="6000" dirty="0">
                <a:solidFill>
                  <a:schemeClr val="tx1"/>
                </a:solidFill>
              </a:rPr>
              <a:t>Composition 10</a:t>
            </a:r>
          </a:p>
          <a:p>
            <a:pPr lvl="1">
              <a:buFont typeface="Wingdings" pitchFamily="2" charset="2"/>
              <a:buChar char="v"/>
              <a:defRPr/>
            </a:pPr>
            <a:r>
              <a:rPr lang="en-US" sz="6000" dirty="0">
                <a:solidFill>
                  <a:schemeClr val="tx1"/>
                </a:solidFill>
              </a:rPr>
              <a:t>New Media 10</a:t>
            </a:r>
          </a:p>
          <a:p>
            <a:pPr lvl="1">
              <a:buFont typeface="Wingdings" pitchFamily="2" charset="2"/>
              <a:buChar char="v"/>
              <a:defRPr/>
            </a:pPr>
            <a:r>
              <a:rPr lang="en-US" sz="6000" dirty="0">
                <a:solidFill>
                  <a:schemeClr val="tx1"/>
                </a:solidFill>
              </a:rPr>
              <a:t>Composition and Literary Studies 10 HONOURS</a:t>
            </a:r>
            <a:endParaRPr lang="en-CA" sz="6000" dirty="0">
              <a:solidFill>
                <a:schemeClr val="tx1"/>
              </a:solidFill>
            </a:endParaRPr>
          </a:p>
          <a:p>
            <a:pPr lvl="1">
              <a:buClr>
                <a:srgbClr val="C0504D"/>
              </a:buClr>
              <a:buFont typeface="Wingdings" pitchFamily="2" charset="2"/>
              <a:buChar char="v"/>
              <a:defRPr/>
            </a:pPr>
            <a:endParaRPr lang="en-US" sz="6400">
              <a:solidFill>
                <a:schemeClr val="tx1"/>
              </a:solidFill>
            </a:endParaRPr>
          </a:p>
          <a:p>
            <a:pPr marL="274320" lvl="1" indent="0">
              <a:buClr>
                <a:srgbClr val="C0504D"/>
              </a:buClr>
              <a:buNone/>
            </a:pPr>
            <a:endParaRPr lang="en-US" sz="6400">
              <a:solidFill>
                <a:schemeClr val="tx1"/>
              </a:solidFill>
            </a:endParaRPr>
          </a:p>
          <a:p>
            <a:pPr marL="0" indent="0">
              <a:buNone/>
            </a:pPr>
            <a:endParaRPr lang="en-US" sz="1600" b="1"/>
          </a:p>
          <a:p>
            <a:pPr marL="0" indent="0">
              <a:buNone/>
            </a:pPr>
            <a:endParaRPr lang="en-US" sz="8000" b="1"/>
          </a:p>
          <a:p>
            <a:pPr marL="0" indent="0">
              <a:buNone/>
            </a:pPr>
            <a:r>
              <a:rPr lang="en-US" sz="7200" b="1" i="1" dirty="0"/>
              <a:t>English 11 Course Offerings:</a:t>
            </a:r>
          </a:p>
          <a:p>
            <a:pPr marL="0" indent="0">
              <a:buNone/>
            </a:pPr>
            <a:endParaRPr lang="en-US" sz="8000" b="1" i="1"/>
          </a:p>
          <a:p>
            <a:pPr>
              <a:buFont typeface="Arial" panose="020B0604020202020204" pitchFamily="34" charset="0"/>
              <a:buChar char="•"/>
            </a:pPr>
            <a:r>
              <a:rPr lang="en-US" sz="6000" dirty="0"/>
              <a:t>Each of the grade 11 English classes will have an </a:t>
            </a:r>
            <a:r>
              <a:rPr lang="en-US" sz="6000" dirty="0">
                <a:highlight>
                  <a:srgbClr val="FFFF00"/>
                </a:highlight>
              </a:rPr>
              <a:t>English First Peoples component</a:t>
            </a:r>
            <a:r>
              <a:rPr lang="en-US" sz="6000" dirty="0"/>
              <a:t>. This will meet their Indigenous Focuses Coursework, graduation requirement </a:t>
            </a:r>
          </a:p>
          <a:p>
            <a:pPr marL="0" indent="0">
              <a:buNone/>
            </a:pPr>
            <a:endParaRPr lang="en-US" sz="6000"/>
          </a:p>
          <a:p>
            <a:pPr lvl="1">
              <a:buFont typeface="Wingdings" panose="05000000000000000000" pitchFamily="2" charset="2"/>
              <a:buChar char="v"/>
            </a:pPr>
            <a:r>
              <a:rPr lang="en-US" sz="6000" dirty="0">
                <a:solidFill>
                  <a:schemeClr val="tx1"/>
                </a:solidFill>
                <a:highlight>
                  <a:srgbClr val="FFFF00"/>
                </a:highlight>
              </a:rPr>
              <a:t>EFP</a:t>
            </a:r>
            <a:r>
              <a:rPr lang="en-US" sz="6000" dirty="0">
                <a:solidFill>
                  <a:schemeClr val="tx1"/>
                </a:solidFill>
              </a:rPr>
              <a:t> Literary Studies and Writing 11 </a:t>
            </a:r>
          </a:p>
          <a:p>
            <a:pPr lvl="1">
              <a:buFont typeface="Wingdings" panose="05000000000000000000" pitchFamily="2" charset="2"/>
              <a:buChar char="v"/>
            </a:pPr>
            <a:r>
              <a:rPr lang="en-US" sz="6000" dirty="0">
                <a:solidFill>
                  <a:schemeClr val="tx1"/>
                </a:solidFill>
                <a:highlight>
                  <a:srgbClr val="FFFF00"/>
                </a:highlight>
              </a:rPr>
              <a:t>EFP</a:t>
            </a:r>
            <a:r>
              <a:rPr lang="en-US" sz="6000" dirty="0">
                <a:solidFill>
                  <a:schemeClr val="tx1"/>
                </a:solidFill>
              </a:rPr>
              <a:t> Literary Studies and New Media 11</a:t>
            </a:r>
          </a:p>
          <a:p>
            <a:pPr lvl="1">
              <a:buFont typeface="Wingdings" panose="05000000000000000000" pitchFamily="2" charset="2"/>
              <a:buChar char="v"/>
            </a:pPr>
            <a:r>
              <a:rPr lang="en-US" sz="6000" dirty="0">
                <a:solidFill>
                  <a:schemeClr val="tx1"/>
                </a:solidFill>
                <a:highlight>
                  <a:srgbClr val="FFFF00"/>
                </a:highlight>
              </a:rPr>
              <a:t>EFP</a:t>
            </a:r>
            <a:r>
              <a:rPr lang="en-US" sz="6000" dirty="0">
                <a:solidFill>
                  <a:schemeClr val="tx1"/>
                </a:solidFill>
              </a:rPr>
              <a:t> Literary Studies and Writing 11 HONOURS</a:t>
            </a:r>
          </a:p>
          <a:p>
            <a:pPr marL="0" indent="0">
              <a:buNone/>
            </a:pPr>
            <a:endParaRPr lang="en-US"/>
          </a:p>
        </p:txBody>
      </p:sp>
      <p:pic>
        <p:nvPicPr>
          <p:cNvPr id="4" name="Picture 3">
            <a:extLst>
              <a:ext uri="{FF2B5EF4-FFF2-40B4-BE49-F238E27FC236}">
                <a16:creationId xmlns:a16="http://schemas.microsoft.com/office/drawing/2014/main" id="{3DC1FEE4-1CCB-DF42-2761-49ADB62F61D6}"/>
              </a:ext>
            </a:extLst>
          </p:cNvPr>
          <p:cNvPicPr>
            <a:picLocks noChangeAspect="1"/>
          </p:cNvPicPr>
          <p:nvPr/>
        </p:nvPicPr>
        <p:blipFill>
          <a:blip r:embed="rId3"/>
          <a:stretch>
            <a:fillRect/>
          </a:stretch>
        </p:blipFill>
        <p:spPr>
          <a:xfrm>
            <a:off x="301752" y="3612170"/>
            <a:ext cx="8568134" cy="350230"/>
          </a:xfrm>
          <a:prstGeom prst="rect">
            <a:avLst/>
          </a:prstGeom>
        </p:spPr>
      </p:pic>
    </p:spTree>
    <p:extLst>
      <p:ext uri="{BB962C8B-B14F-4D97-AF65-F5344CB8AC3E}">
        <p14:creationId xmlns:p14="http://schemas.microsoft.com/office/powerpoint/2010/main" val="84359435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304800"/>
            <a:ext cx="8534400" cy="758952"/>
          </a:xfrm>
        </p:spPr>
        <p:txBody>
          <a:bodyPr>
            <a:normAutofit/>
          </a:bodyPr>
          <a:lstStyle/>
          <a:p>
            <a:r>
              <a:rPr lang="en-US"/>
              <a:t>English</a:t>
            </a:r>
          </a:p>
        </p:txBody>
      </p:sp>
      <p:sp>
        <p:nvSpPr>
          <p:cNvPr id="3" name="Content Placeholder 2"/>
          <p:cNvSpPr>
            <a:spLocks noGrp="1"/>
          </p:cNvSpPr>
          <p:nvPr>
            <p:ph sz="quarter" idx="1"/>
          </p:nvPr>
        </p:nvSpPr>
        <p:spPr>
          <a:xfrm>
            <a:off x="301752" y="1527048"/>
            <a:ext cx="8689848" cy="5102352"/>
          </a:xfrm>
        </p:spPr>
        <p:txBody>
          <a:bodyPr>
            <a:normAutofit lnSpcReduction="10000"/>
          </a:bodyPr>
          <a:lstStyle/>
          <a:p>
            <a:pPr marL="0" indent="0">
              <a:buNone/>
            </a:pPr>
            <a:r>
              <a:rPr lang="en-US" b="1" i="1"/>
              <a:t>Year 12 English Language Arts:</a:t>
            </a:r>
          </a:p>
          <a:p>
            <a:pPr marL="0" indent="0">
              <a:buNone/>
            </a:pPr>
            <a:endParaRPr lang="en-US" b="1" i="1"/>
          </a:p>
          <a:p>
            <a:pPr marL="0" indent="0">
              <a:buNone/>
            </a:pPr>
            <a:r>
              <a:rPr lang="en-US" sz="2400"/>
              <a:t>Students must complete one of the following “Year 12” English courses for Graduation:</a:t>
            </a:r>
          </a:p>
          <a:p>
            <a:pPr>
              <a:buFont typeface="Wingdings" panose="05000000000000000000" pitchFamily="2" charset="2"/>
              <a:buChar char="v"/>
            </a:pPr>
            <a:r>
              <a:rPr lang="en-US" sz="2000" b="1"/>
              <a:t>English Studies 12 </a:t>
            </a:r>
          </a:p>
          <a:p>
            <a:pPr>
              <a:buFont typeface="Wingdings" panose="05000000000000000000" pitchFamily="2" charset="2"/>
              <a:buChar char="v"/>
            </a:pPr>
            <a:r>
              <a:rPr lang="en-US" sz="2000" b="1"/>
              <a:t>English Studies 12 </a:t>
            </a:r>
            <a:r>
              <a:rPr lang="en-US" sz="2000" b="1" err="1"/>
              <a:t>Honours</a:t>
            </a:r>
            <a:r>
              <a:rPr lang="en-US" sz="2000" b="1"/>
              <a:t> </a:t>
            </a:r>
          </a:p>
          <a:p>
            <a:pPr>
              <a:buFont typeface="Wingdings" panose="05000000000000000000" pitchFamily="2" charset="2"/>
              <a:buChar char="v"/>
            </a:pPr>
            <a:r>
              <a:rPr lang="en-US" sz="2000" b="1"/>
              <a:t>English First Peoples 12</a:t>
            </a:r>
            <a:endParaRPr lang="en-US" sz="2000"/>
          </a:p>
          <a:p>
            <a:pPr marL="0" indent="0">
              <a:buNone/>
            </a:pPr>
            <a:endParaRPr lang="en-US" sz="2000"/>
          </a:p>
          <a:p>
            <a:pPr marL="0" indent="0">
              <a:buNone/>
            </a:pPr>
            <a:r>
              <a:rPr lang="en-US" sz="2400"/>
              <a:t>The following course can be taken as an English 12 </a:t>
            </a:r>
            <a:r>
              <a:rPr lang="en-US" sz="2400" u="sng"/>
              <a:t>elective</a:t>
            </a:r>
            <a:r>
              <a:rPr lang="en-US" sz="2400"/>
              <a:t>:</a:t>
            </a:r>
          </a:p>
          <a:p>
            <a:pPr>
              <a:buFont typeface="Wingdings" panose="05000000000000000000" pitchFamily="2" charset="2"/>
              <a:buChar char="v"/>
            </a:pPr>
            <a:r>
              <a:rPr lang="en-US" sz="2000" b="1"/>
              <a:t>Literary Studies 12 </a:t>
            </a:r>
            <a:r>
              <a:rPr lang="en-US" sz="2000" i="1"/>
              <a:t>(this alone will not meet English 12 requirement) </a:t>
            </a:r>
            <a:r>
              <a:rPr lang="en-US" sz="2000"/>
              <a:t>	</a:t>
            </a:r>
          </a:p>
          <a:p>
            <a:pPr marL="0" indent="0">
              <a:buNone/>
            </a:pPr>
            <a:r>
              <a:rPr lang="en-US" sz="2000"/>
              <a:t>		</a:t>
            </a:r>
          </a:p>
          <a:p>
            <a:pPr marL="0" indent="0">
              <a:buNone/>
            </a:pPr>
            <a:r>
              <a:rPr lang="en-US" sz="2000"/>
              <a:t>	</a:t>
            </a:r>
          </a:p>
          <a:p>
            <a:pPr marL="0" indent="0">
              <a:buNone/>
            </a:pPr>
            <a:endParaRPr lang="en-US" sz="2200"/>
          </a:p>
        </p:txBody>
      </p:sp>
    </p:spTree>
    <p:extLst>
      <p:ext uri="{BB962C8B-B14F-4D97-AF65-F5344CB8AC3E}">
        <p14:creationId xmlns:p14="http://schemas.microsoft.com/office/powerpoint/2010/main" val="3471360393"/>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Mathematics</a:t>
            </a:r>
          </a:p>
        </p:txBody>
      </p:sp>
      <p:sp>
        <p:nvSpPr>
          <p:cNvPr id="3" name="Content Placeholder 2"/>
          <p:cNvSpPr>
            <a:spLocks noGrp="1"/>
          </p:cNvSpPr>
          <p:nvPr>
            <p:ph sz="quarter" idx="1"/>
          </p:nvPr>
        </p:nvSpPr>
        <p:spPr/>
        <p:txBody>
          <a:bodyPr/>
          <a:lstStyle/>
          <a:p>
            <a:pPr marL="0" indent="0">
              <a:buNone/>
            </a:pPr>
            <a:r>
              <a:rPr lang="en-US" b="1" u="sng"/>
              <a:t>Math 10 Options (Grad Requirement)</a:t>
            </a:r>
          </a:p>
          <a:p>
            <a:pPr lvl="1"/>
            <a:r>
              <a:rPr lang="en-US" sz="2400">
                <a:solidFill>
                  <a:schemeClr val="tx1"/>
                </a:solidFill>
              </a:rPr>
              <a:t>Workplace Mathematics 10</a:t>
            </a:r>
          </a:p>
          <a:p>
            <a:pPr lvl="1"/>
            <a:r>
              <a:rPr lang="en-US" sz="2400">
                <a:solidFill>
                  <a:schemeClr val="tx1"/>
                </a:solidFill>
              </a:rPr>
              <a:t>Foundations of Math &amp; Pre-Calculus 10</a:t>
            </a:r>
          </a:p>
          <a:p>
            <a:pPr lvl="1"/>
            <a:r>
              <a:rPr lang="en-US" sz="2400">
                <a:solidFill>
                  <a:schemeClr val="tx1"/>
                </a:solidFill>
              </a:rPr>
              <a:t>Pre-Calculus 10/11 Honours (full year program)</a:t>
            </a:r>
          </a:p>
          <a:p>
            <a:pPr lvl="1"/>
            <a:endParaRPr lang="en-US" sz="2400">
              <a:solidFill>
                <a:schemeClr val="tx1"/>
              </a:solidFill>
            </a:endParaRPr>
          </a:p>
          <a:p>
            <a:pPr>
              <a:buFont typeface="Monotype Sorts" pitchFamily="2" charset="2"/>
              <a:buNone/>
            </a:pPr>
            <a:r>
              <a:rPr lang="en-US" altLang="en-US" sz="2400" b="1" u="sng"/>
              <a:t>Math 11 Options (Grad Requirement)</a:t>
            </a:r>
          </a:p>
          <a:p>
            <a:r>
              <a:rPr lang="en-US" altLang="en-US" sz="2400"/>
              <a:t>Workplace Mathematics 11</a:t>
            </a:r>
          </a:p>
          <a:p>
            <a:r>
              <a:rPr lang="en-US" altLang="en-US" sz="2400"/>
              <a:t>Pre-Calculus 11</a:t>
            </a:r>
          </a:p>
          <a:p>
            <a:r>
              <a:rPr lang="en-US" altLang="en-US" sz="2400"/>
              <a:t>Foundations of Math 11 (Bridge )</a:t>
            </a:r>
          </a:p>
          <a:p>
            <a:pPr marL="0" indent="0">
              <a:buNone/>
            </a:pPr>
            <a:endParaRPr lang="en-US" altLang="en-US" sz="2400"/>
          </a:p>
          <a:p>
            <a:pPr marL="0" indent="0">
              <a:buNone/>
            </a:pPr>
            <a:endParaRPr lang="en-US" altLang="en-US" sz="2400"/>
          </a:p>
          <a:p>
            <a:pPr marL="274320" lvl="1" indent="0">
              <a:buNone/>
            </a:pPr>
            <a:endParaRPr lang="en-US" sz="2400">
              <a:solidFill>
                <a:schemeClr val="tx1"/>
              </a:solidFill>
            </a:endParaRPr>
          </a:p>
          <a:p>
            <a:pPr marL="0" indent="0">
              <a:buNone/>
            </a:pPr>
            <a:endParaRPr lang="en-US"/>
          </a:p>
        </p:txBody>
      </p:sp>
    </p:spTree>
    <p:extLst>
      <p:ext uri="{BB962C8B-B14F-4D97-AF65-F5344CB8AC3E}">
        <p14:creationId xmlns:p14="http://schemas.microsoft.com/office/powerpoint/2010/main" val="728283529"/>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Mathematics</a:t>
            </a:r>
          </a:p>
        </p:txBody>
      </p:sp>
      <p:sp>
        <p:nvSpPr>
          <p:cNvPr id="3" name="Content Placeholder 2"/>
          <p:cNvSpPr>
            <a:spLocks noGrp="1"/>
          </p:cNvSpPr>
          <p:nvPr>
            <p:ph sz="quarter" idx="1"/>
          </p:nvPr>
        </p:nvSpPr>
        <p:spPr/>
        <p:txBody>
          <a:bodyPr vert="horz" lIns="91440" tIns="45720" rIns="91440" bIns="45720" anchor="t">
            <a:normAutofit fontScale="92500" lnSpcReduction="10000"/>
          </a:bodyPr>
          <a:lstStyle/>
          <a:p>
            <a:pPr marL="0" indent="0">
              <a:buNone/>
            </a:pPr>
            <a:r>
              <a:rPr lang="en-US" b="1" u="sng" dirty="0"/>
              <a:t>Math 12 Options </a:t>
            </a:r>
          </a:p>
          <a:p>
            <a:pPr marL="0" indent="0">
              <a:buNone/>
            </a:pPr>
            <a:endParaRPr lang="en-US"/>
          </a:p>
          <a:p>
            <a:pPr lvl="1">
              <a:buFont typeface="Wingdings" panose="05000000000000000000" pitchFamily="2" charset="2"/>
              <a:buChar char="v"/>
            </a:pPr>
            <a:r>
              <a:rPr lang="en-US" sz="2800" dirty="0">
                <a:solidFill>
                  <a:schemeClr val="tx1"/>
                </a:solidFill>
              </a:rPr>
              <a:t>Pre-Calculus 12</a:t>
            </a:r>
          </a:p>
          <a:p>
            <a:pPr lvl="1">
              <a:buFont typeface="Wingdings" panose="05000000000000000000" pitchFamily="2" charset="2"/>
              <a:buChar char="v"/>
            </a:pPr>
            <a:r>
              <a:rPr lang="en-US" sz="2800" dirty="0">
                <a:solidFill>
                  <a:schemeClr val="tx1"/>
                </a:solidFill>
              </a:rPr>
              <a:t>Calculus 12</a:t>
            </a:r>
          </a:p>
          <a:p>
            <a:pPr lvl="1">
              <a:buFont typeface="Wingdings" panose="05000000000000000000" pitchFamily="2" charset="2"/>
              <a:buChar char="v"/>
            </a:pPr>
            <a:r>
              <a:rPr lang="en-US" sz="2800" dirty="0">
                <a:solidFill>
                  <a:schemeClr val="tx1"/>
                </a:solidFill>
              </a:rPr>
              <a:t>Pre-Calculus 12 Honours/Calculus 12 Honours</a:t>
            </a:r>
          </a:p>
          <a:p>
            <a:pPr lvl="1">
              <a:buFont typeface="Wingdings" panose="05000000000000000000" pitchFamily="2" charset="2"/>
              <a:buChar char="v"/>
            </a:pPr>
            <a:r>
              <a:rPr lang="en-US" sz="2800" dirty="0">
                <a:solidFill>
                  <a:schemeClr val="tx1"/>
                </a:solidFill>
              </a:rPr>
              <a:t>Independent Directed Studies (IDS) Mathematics</a:t>
            </a:r>
          </a:p>
          <a:p>
            <a:pPr lvl="1">
              <a:buFont typeface="Wingdings" panose="05000000000000000000" pitchFamily="2" charset="2"/>
              <a:buChar char="v"/>
            </a:pPr>
            <a:endParaRPr lang="en-US" sz="2800">
              <a:solidFill>
                <a:schemeClr val="tx1"/>
              </a:solidFill>
            </a:endParaRPr>
          </a:p>
          <a:p>
            <a:pPr marL="274320" lvl="1" indent="0" algn="ctr">
              <a:buNone/>
            </a:pPr>
            <a:r>
              <a:rPr lang="en-US" sz="2800" b="1" dirty="0">
                <a:solidFill>
                  <a:schemeClr val="tx1"/>
                </a:solidFill>
              </a:rPr>
              <a:t>Grade 12 Math is not required for Graduation but check post-secondary program requirements</a:t>
            </a:r>
          </a:p>
        </p:txBody>
      </p:sp>
    </p:spTree>
    <p:extLst>
      <p:ext uri="{BB962C8B-B14F-4D97-AF65-F5344CB8AC3E}">
        <p14:creationId xmlns:p14="http://schemas.microsoft.com/office/powerpoint/2010/main" val="346953782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p:transition>
    </mc:Choice>
    <mc:Fallback xmlns="">
      <p:transition spd="slow">
        <p:fade/>
      </p:transition>
    </mc:Fallback>
  </mc:AlternateContent>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Civic">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ivic">
      <a:majorFont>
        <a:latin typeface="Georgia"/>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Georgia"/>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Civic">
      <a:fillStyleLst>
        <a:solidFill>
          <a:schemeClr val="phClr"/>
        </a:solidFill>
        <a:solidFill>
          <a:schemeClr val="phClr">
            <a:tint val="45000"/>
          </a:schemeClr>
        </a:solidFill>
        <a:solidFill>
          <a:schemeClr val="phClr">
            <a:tint val="95000"/>
          </a:schemeClr>
        </a:solidFill>
      </a:fillStyleLst>
      <a:lnStyleLst>
        <a:ln w="9525" cap="flat" cmpd="sng" algn="ctr">
          <a:solidFill>
            <a:schemeClr val="phClr"/>
          </a:solidFill>
          <a:prstDash val="solid"/>
        </a:ln>
        <a:ln w="11429" cap="flat" cmpd="sng" algn="ctr">
          <a:solidFill>
            <a:schemeClr val="phClr"/>
          </a:solidFill>
          <a:prstDash val="sysDash"/>
        </a:ln>
        <a:ln w="20000" cap="flat" cmpd="sng" algn="ctr">
          <a:solidFill>
            <a:schemeClr val="phClr"/>
          </a:solidFill>
          <a:prstDash val="solid"/>
        </a:ln>
      </a:lnStyleLst>
      <a:effectStyleLst>
        <a:effectStyle>
          <a:effectLst>
            <a:outerShdw blurRad="50800" dist="25400" dir="5400000" rotWithShape="0">
              <a:srgbClr val="000000">
                <a:alpha val="3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phClr">
                <a:shade val="70000"/>
                <a:satMod val="105000"/>
              </a:schemeClr>
            </a:contourClr>
          </a:sp3d>
        </a:effectStyle>
        <a:effectStyle>
          <a:effectLst>
            <a:outerShdw blurRad="50800" dist="25400" dir="5400000" rotWithShape="0">
              <a:srgbClr val="000000">
                <a:alpha val="45000"/>
              </a:srgbClr>
            </a:outerShdw>
          </a:effectLst>
          <a:scene3d>
            <a:camera prst="orthographicFront" fov="0">
              <a:rot lat="0" lon="0" rev="0"/>
            </a:camera>
            <a:lightRig rig="soft" dir="b">
              <a:rot lat="0" lon="0" rev="0"/>
            </a:lightRig>
          </a:scene3d>
          <a:sp3d prstMaterial="dkEdge">
            <a:bevelT w="63500" h="63500" prst="cross"/>
            <a:contourClr>
              <a:schemeClr val="phClr"/>
            </a:contourClr>
          </a:sp3d>
        </a:effectStyle>
      </a:effectStyleLst>
      <a:bgFillStyleLst>
        <a:solidFill>
          <a:schemeClr val="phClr"/>
        </a:solidFill>
        <a:blipFill>
          <a:blip xmlns:r="http://schemas.openxmlformats.org/officeDocument/2006/relationships" r:embed="rId1">
            <a:duotone>
              <a:schemeClr val="phClr">
                <a:shade val="70000"/>
                <a:satMod val="115000"/>
              </a:schemeClr>
              <a:schemeClr val="phClr">
                <a:tint val="85000"/>
              </a:schemeClr>
            </a:duotone>
          </a:blip>
          <a:tile tx="0" ty="0" sx="85000" sy="85000" flip="none" algn="tl"/>
        </a:blipFill>
        <a:blipFill>
          <a:blip xmlns:r="http://schemas.openxmlformats.org/officeDocument/2006/relationships" r:embed="rId2">
            <a:duotone>
              <a:schemeClr val="phClr">
                <a:shade val="65000"/>
                <a:satMod val="115000"/>
              </a:schemeClr>
              <a:schemeClr val="phClr">
                <a:tint val="85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4861D1D779C7E8478163AFBC8BA41FE2" ma:contentTypeVersion="1" ma:contentTypeDescription="Create a new document." ma:contentTypeScope="" ma:versionID="f16b7aac0c8361f393fdf1c3224a2c9a">
  <xsd:schema xmlns:xsd="http://www.w3.org/2001/XMLSchema" xmlns:xs="http://www.w3.org/2001/XMLSchema" xmlns:p="http://schemas.microsoft.com/office/2006/metadata/properties" xmlns:ns1="http://schemas.microsoft.com/sharepoint/v3" targetNamespace="http://schemas.microsoft.com/office/2006/metadata/properties" ma:root="true" ma:fieldsID="ff01fac345008aa34b3a53f2166bf3c8" ns1:_="">
    <xsd:import namespace="http://schemas.microsoft.com/sharepoint/v3"/>
    <xsd:element name="properties">
      <xsd:complexType>
        <xsd:sequence>
          <xsd:element name="documentManagement">
            <xsd:complexType>
              <xsd:all>
                <xsd:element ref="ns1:PublishingStartDate" minOccurs="0"/>
                <xsd:element ref="ns1:PublishingExpiration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Scheduling Start Date" ma:description="Scheduling Start Date is a site column created by the Publishing feature. It is used to specify the date and time on which this page will first appear to site visitors." ma:hidden="true" ma:internalName="PublishingStartDate">
      <xsd:simpleType>
        <xsd:restriction base="dms:Unknown"/>
      </xsd:simpleType>
    </xsd:element>
    <xsd:element name="PublishingExpirationDate" ma:index="9" nillable="true" ma:displayName="Scheduling End Date" ma:description="Scheduling End Date is a site column created by the Publishing feature. It is used to specify the date and time on which this page will no longer appear to site visitors." ma:hidden="true" ma:internalName="PublishingExpirationDat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E88D4426-484A-4D04-B7AE-076E117519C0}">
  <ds:schemaRefs>
    <ds:schemaRef ds:uri="http://schemas.microsoft.com/office/2006/documentManagement/types"/>
    <ds:schemaRef ds:uri="http://schemas.microsoft.com/office/infopath/2007/PartnerControls"/>
    <ds:schemaRef ds:uri="http://purl.org/dc/elements/1.1/"/>
    <ds:schemaRef ds:uri="http://schemas.microsoft.com/office/2006/metadata/properties"/>
    <ds:schemaRef ds:uri="http://schemas.microsoft.com/sharepoint/v3"/>
    <ds:schemaRef ds:uri="http://purl.org/dc/terms/"/>
    <ds:schemaRef ds:uri="http://schemas.openxmlformats.org/package/2006/metadata/core-properties"/>
    <ds:schemaRef ds:uri="http://www.w3.org/XML/1998/namespace"/>
    <ds:schemaRef ds:uri="http://purl.org/dc/dcmitype/"/>
  </ds:schemaRefs>
</ds:datastoreItem>
</file>

<file path=customXml/itemProps2.xml><?xml version="1.0" encoding="utf-8"?>
<ds:datastoreItem xmlns:ds="http://schemas.openxmlformats.org/officeDocument/2006/customXml" ds:itemID="{6E962BEF-41A2-457D-A105-C3B421202A1D}">
  <ds:schemaRefs>
    <ds:schemaRef ds:uri="http://schemas.microsoft.com/sharepoint/v3/contenttype/forms"/>
  </ds:schemaRefs>
</ds:datastoreItem>
</file>

<file path=customXml/itemProps3.xml><?xml version="1.0" encoding="utf-8"?>
<ds:datastoreItem xmlns:ds="http://schemas.openxmlformats.org/officeDocument/2006/customXml" ds:itemID="{3D8BE6C2-5C08-4AD9-8BAE-D45A06D88FF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8</TotalTime>
  <Words>2806</Words>
  <Application>Microsoft Office PowerPoint</Application>
  <PresentationFormat>On-screen Show (4:3)</PresentationFormat>
  <Paragraphs>497</Paragraphs>
  <Slides>39</Slides>
  <Notes>30</Notes>
  <HiddenSlides>0</HiddenSlides>
  <MMClips>0</MMClips>
  <ScaleCrop>false</ScaleCrop>
  <HeadingPairs>
    <vt:vector size="8" baseType="variant">
      <vt:variant>
        <vt:lpstr>Fonts Used</vt:lpstr>
      </vt:variant>
      <vt:variant>
        <vt:i4>9</vt:i4>
      </vt:variant>
      <vt:variant>
        <vt:lpstr>Theme</vt:lpstr>
      </vt:variant>
      <vt:variant>
        <vt:i4>1</vt:i4>
      </vt:variant>
      <vt:variant>
        <vt:lpstr>Embedded OLE Servers</vt:lpstr>
      </vt:variant>
      <vt:variant>
        <vt:i4>1</vt:i4>
      </vt:variant>
      <vt:variant>
        <vt:lpstr>Slide Titles</vt:lpstr>
      </vt:variant>
      <vt:variant>
        <vt:i4>39</vt:i4>
      </vt:variant>
    </vt:vector>
  </HeadingPairs>
  <TitlesOfParts>
    <vt:vector size="50" baseType="lpstr">
      <vt:lpstr>Arial</vt:lpstr>
      <vt:lpstr>Calibri</vt:lpstr>
      <vt:lpstr>Courier New</vt:lpstr>
      <vt:lpstr>Georgia</vt:lpstr>
      <vt:lpstr>Monotype Sorts</vt:lpstr>
      <vt:lpstr>Times New Roman</vt:lpstr>
      <vt:lpstr>Verdana</vt:lpstr>
      <vt:lpstr>Wingdings</vt:lpstr>
      <vt:lpstr>Wingdings 2</vt:lpstr>
      <vt:lpstr>Civic</vt:lpstr>
      <vt:lpstr>Microsoft ClipArt Gallery</vt:lpstr>
      <vt:lpstr>Pinetree Secondary  Grade 10-12 Parent Night </vt:lpstr>
      <vt:lpstr>People to know!</vt:lpstr>
      <vt:lpstr>   GRADUATION PROGRAM (Grades 10-12) 80 Credits  </vt:lpstr>
      <vt:lpstr>      Graduation Assessments  </vt:lpstr>
      <vt:lpstr> Arts Education 10, 11, or 12 --Applied Design, Skills, and Technologies 10, 11 or 12</vt:lpstr>
      <vt:lpstr>English</vt:lpstr>
      <vt:lpstr>English</vt:lpstr>
      <vt:lpstr>Mathematics</vt:lpstr>
      <vt:lpstr>Mathematics</vt:lpstr>
      <vt:lpstr>Math Honours Program:  </vt:lpstr>
      <vt:lpstr>Social Studies </vt:lpstr>
      <vt:lpstr>Course Equivalency/External Credits</vt:lpstr>
      <vt:lpstr>PINETREE Programs</vt:lpstr>
      <vt:lpstr>PINETREE Programs </vt:lpstr>
      <vt:lpstr>Honours Courses</vt:lpstr>
      <vt:lpstr>PowerPoint Presentation</vt:lpstr>
      <vt:lpstr>PowerPoint Presentation</vt:lpstr>
      <vt:lpstr>PowerPoint Presentation</vt:lpstr>
      <vt:lpstr>PowerPoint Presentation</vt:lpstr>
      <vt:lpstr>TRADES program contact information: </vt:lpstr>
      <vt:lpstr>SD43 Trades Program Open House</vt:lpstr>
      <vt:lpstr>Post Secondary Applications and Admission</vt:lpstr>
      <vt:lpstr>PowerPoint Presentation</vt:lpstr>
      <vt:lpstr>University &amp; College Options in BC</vt:lpstr>
      <vt:lpstr>Language Courses </vt:lpstr>
      <vt:lpstr>Benefits of a Second Language </vt:lpstr>
      <vt:lpstr>Post Secondary Education:  SFU Admission Requirements</vt:lpstr>
      <vt:lpstr>UBC Holistic Admission Evaluation</vt:lpstr>
      <vt:lpstr>University of Victoria</vt:lpstr>
      <vt:lpstr>Douglas College</vt:lpstr>
      <vt:lpstr>     CHOOSING COURSES Important Decisions…  </vt:lpstr>
      <vt:lpstr>PowerPoint Presentation</vt:lpstr>
      <vt:lpstr>PowerPoint Presentation</vt:lpstr>
      <vt:lpstr>Detailed Description of all courses!</vt:lpstr>
      <vt:lpstr>Required Courses </vt:lpstr>
      <vt:lpstr>When Choosing Courses: </vt:lpstr>
      <vt:lpstr> Extra and Online Classes</vt:lpstr>
      <vt:lpstr>Summer School</vt:lpstr>
      <vt:lpstr>Questions? </vt:lpstr>
    </vt:vector>
  </TitlesOfParts>
  <Company>Home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Class of 2006 –  The Road To Graduation…</dc:title>
  <dc:creator>Meena Dhillon</dc:creator>
  <cp:lastModifiedBy>Moorhouse, Carmen</cp:lastModifiedBy>
  <cp:revision>233</cp:revision>
  <cp:lastPrinted>2019-01-16T18:12:18Z</cp:lastPrinted>
  <dcterms:created xsi:type="dcterms:W3CDTF">2005-09-21T03:57:44Z</dcterms:created>
  <dcterms:modified xsi:type="dcterms:W3CDTF">2025-02-06T20:16:05Z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0x0101004861D1D779C7E8478163AFBC8BA41FE2</vt:lpwstr>
  </property>
</Properties>
</file>