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4"/>
  </p:sldMasterIdLst>
  <p:sldIdLst>
    <p:sldId id="258" r:id="rId5"/>
    <p:sldId id="266" r:id="rId6"/>
    <p:sldId id="260" r:id="rId7"/>
    <p:sldId id="264" r:id="rId8"/>
    <p:sldId id="256" r:id="rId9"/>
    <p:sldId id="257" r:id="rId10"/>
    <p:sldId id="259" r:id="rId11"/>
    <p:sldId id="265" r:id="rId12"/>
    <p:sldId id="268" r:id="rId13"/>
    <p:sldId id="270" r:id="rId14"/>
    <p:sldId id="267" r:id="rId15"/>
    <p:sldId id="269" r:id="rId16"/>
    <p:sldId id="261" r:id="rId17"/>
    <p:sldId id="262" r:id="rId18"/>
    <p:sldId id="263" r:id="rId19"/>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3A020F69-62DE-4729-A8AB-C5029316A101}" v="1" dt="2026-03-03T20:15:03.052"/>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05" d="100"/>
          <a:sy n="105" d="100"/>
        </p:scale>
        <p:origin x="798" y="9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3" Type="http://schemas.openxmlformats.org/officeDocument/2006/relationships/customXml" Target="../customXml/item3.xml"/><Relationship Id="rId21" Type="http://schemas.openxmlformats.org/officeDocument/2006/relationships/viewProps" Target="view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microsoft.com/office/2015/10/relationships/revisionInfo" Target="revisionInfo.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microsoft.com/office/2016/11/relationships/changesInfo" Target="changesInfos/changesInfo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Butler, Darilynn" userId="fdd746cb-426c-436f-b182-7a701e257fa0" providerId="ADAL" clId="{3C9EF9F7-9DBA-464A-A709-0BA47033B8AE}"/>
    <pc:docChg chg="custSel addSld delSld modSld">
      <pc:chgData name="Butler, Darilynn" userId="fdd746cb-426c-436f-b182-7a701e257fa0" providerId="ADAL" clId="{3C9EF9F7-9DBA-464A-A709-0BA47033B8AE}" dt="2026-03-03T20:15:22.600" v="1004" actId="27636"/>
      <pc:docMkLst>
        <pc:docMk/>
      </pc:docMkLst>
      <pc:sldChg chg="addSp delSp modSp mod">
        <pc:chgData name="Butler, Darilynn" userId="fdd746cb-426c-436f-b182-7a701e257fa0" providerId="ADAL" clId="{3C9EF9F7-9DBA-464A-A709-0BA47033B8AE}" dt="2026-03-02T17:52:02.666" v="910" actId="14100"/>
        <pc:sldMkLst>
          <pc:docMk/>
          <pc:sldMk cId="1011557767" sldId="265"/>
        </pc:sldMkLst>
        <pc:spChg chg="mod">
          <ac:chgData name="Butler, Darilynn" userId="fdd746cb-426c-436f-b182-7a701e257fa0" providerId="ADAL" clId="{3C9EF9F7-9DBA-464A-A709-0BA47033B8AE}" dt="2026-03-02T17:51:25.138" v="903" actId="1076"/>
          <ac:spMkLst>
            <pc:docMk/>
            <pc:sldMk cId="1011557767" sldId="265"/>
            <ac:spMk id="2" creationId="{4A594F74-F5DE-F6BC-A404-A369081B199F}"/>
          </ac:spMkLst>
        </pc:spChg>
        <pc:spChg chg="add del mod">
          <ac:chgData name="Butler, Darilynn" userId="fdd746cb-426c-436f-b182-7a701e257fa0" providerId="ADAL" clId="{3C9EF9F7-9DBA-464A-A709-0BA47033B8AE}" dt="2026-03-02T17:51:08.062" v="901"/>
          <ac:spMkLst>
            <pc:docMk/>
            <pc:sldMk cId="1011557767" sldId="265"/>
            <ac:spMk id="5" creationId="{555CF2AA-B28F-AE05-7FFF-C0C63CBB518A}"/>
          </ac:spMkLst>
        </pc:spChg>
        <pc:spChg chg="mod">
          <ac:chgData name="Butler, Darilynn" userId="fdd746cb-426c-436f-b182-7a701e257fa0" providerId="ADAL" clId="{3C9EF9F7-9DBA-464A-A709-0BA47033B8AE}" dt="2026-03-02T17:52:02.666" v="910" actId="14100"/>
          <ac:spMkLst>
            <pc:docMk/>
            <pc:sldMk cId="1011557767" sldId="265"/>
            <ac:spMk id="7" creationId="{03794CDF-EA3B-CE29-DEE1-767A6BF0A742}"/>
          </ac:spMkLst>
        </pc:spChg>
        <pc:picChg chg="add mod">
          <ac:chgData name="Butler, Darilynn" userId="fdd746cb-426c-436f-b182-7a701e257fa0" providerId="ADAL" clId="{3C9EF9F7-9DBA-464A-A709-0BA47033B8AE}" dt="2026-03-02T17:51:47.703" v="907" actId="14100"/>
          <ac:picMkLst>
            <pc:docMk/>
            <pc:sldMk cId="1011557767" sldId="265"/>
            <ac:picMk id="6" creationId="{EFF41E14-0111-2C13-5C5C-ED13A77F3284}"/>
          </ac:picMkLst>
        </pc:picChg>
        <pc:picChg chg="del">
          <ac:chgData name="Butler, Darilynn" userId="fdd746cb-426c-436f-b182-7a701e257fa0" providerId="ADAL" clId="{3C9EF9F7-9DBA-464A-A709-0BA47033B8AE}" dt="2026-03-02T17:50:56.710" v="900" actId="478"/>
          <ac:picMkLst>
            <pc:docMk/>
            <pc:sldMk cId="1011557767" sldId="265"/>
            <ac:picMk id="9" creationId="{D35FD319-A41D-AA3E-4BDD-CC99F92867A8}"/>
          </ac:picMkLst>
        </pc:picChg>
      </pc:sldChg>
      <pc:sldChg chg="modSp mod">
        <pc:chgData name="Butler, Darilynn" userId="fdd746cb-426c-436f-b182-7a701e257fa0" providerId="ADAL" clId="{3C9EF9F7-9DBA-464A-A709-0BA47033B8AE}" dt="2026-03-03T20:15:22.600" v="1004" actId="27636"/>
        <pc:sldMkLst>
          <pc:docMk/>
          <pc:sldMk cId="2905040380" sldId="266"/>
        </pc:sldMkLst>
        <pc:spChg chg="mod">
          <ac:chgData name="Butler, Darilynn" userId="fdd746cb-426c-436f-b182-7a701e257fa0" providerId="ADAL" clId="{3C9EF9F7-9DBA-464A-A709-0BA47033B8AE}" dt="2026-03-03T20:15:22.600" v="1004" actId="27636"/>
          <ac:spMkLst>
            <pc:docMk/>
            <pc:sldMk cId="2905040380" sldId="266"/>
            <ac:spMk id="3" creationId="{9E300834-5AC8-15C8-D14D-FFDF9A3FE0FB}"/>
          </ac:spMkLst>
        </pc:spChg>
      </pc:sldChg>
      <pc:sldChg chg="addSp delSp modSp new mod">
        <pc:chgData name="Butler, Darilynn" userId="fdd746cb-426c-436f-b182-7a701e257fa0" providerId="ADAL" clId="{3C9EF9F7-9DBA-464A-A709-0BA47033B8AE}" dt="2026-02-26T23:46:41.223" v="447" actId="21"/>
        <pc:sldMkLst>
          <pc:docMk/>
          <pc:sldMk cId="415668708" sldId="268"/>
        </pc:sldMkLst>
        <pc:picChg chg="add mod">
          <ac:chgData name="Butler, Darilynn" userId="fdd746cb-426c-436f-b182-7a701e257fa0" providerId="ADAL" clId="{3C9EF9F7-9DBA-464A-A709-0BA47033B8AE}" dt="2026-02-26T23:16:18.238" v="1" actId="931"/>
          <ac:picMkLst>
            <pc:docMk/>
            <pc:sldMk cId="415668708" sldId="268"/>
            <ac:picMk id="3" creationId="{6B6D63F7-9C90-81F2-833D-D7CA4B4F11B2}"/>
          </ac:picMkLst>
        </pc:picChg>
      </pc:sldChg>
      <pc:sldChg chg="addSp modSp new mod">
        <pc:chgData name="Butler, Darilynn" userId="fdd746cb-426c-436f-b182-7a701e257fa0" providerId="ADAL" clId="{3C9EF9F7-9DBA-464A-A709-0BA47033B8AE}" dt="2026-02-26T23:22:49.843" v="203" actId="6549"/>
        <pc:sldMkLst>
          <pc:docMk/>
          <pc:sldMk cId="1341148771" sldId="269"/>
        </pc:sldMkLst>
        <pc:spChg chg="add mod">
          <ac:chgData name="Butler, Darilynn" userId="fdd746cb-426c-436f-b182-7a701e257fa0" providerId="ADAL" clId="{3C9EF9F7-9DBA-464A-A709-0BA47033B8AE}" dt="2026-02-26T23:22:49.843" v="203" actId="6549"/>
          <ac:spMkLst>
            <pc:docMk/>
            <pc:sldMk cId="1341148771" sldId="269"/>
            <ac:spMk id="5" creationId="{C6003753-7F3D-1020-0445-EE2D0E547B5E}"/>
          </ac:spMkLst>
        </pc:spChg>
        <pc:picChg chg="add mod">
          <ac:chgData name="Butler, Darilynn" userId="fdd746cb-426c-436f-b182-7a701e257fa0" providerId="ADAL" clId="{3C9EF9F7-9DBA-464A-A709-0BA47033B8AE}" dt="2026-02-26T23:20:18.884" v="3" actId="931"/>
          <ac:picMkLst>
            <pc:docMk/>
            <pc:sldMk cId="1341148771" sldId="269"/>
            <ac:picMk id="3" creationId="{BEA1FA8F-9AE9-EB5E-F455-32203CE6AFEC}"/>
          </ac:picMkLst>
        </pc:picChg>
      </pc:sldChg>
      <pc:sldChg chg="modSp new mod">
        <pc:chgData name="Butler, Darilynn" userId="fdd746cb-426c-436f-b182-7a701e257fa0" providerId="ADAL" clId="{3C9EF9F7-9DBA-464A-A709-0BA47033B8AE}" dt="2026-02-26T23:49:10.839" v="844" actId="20577"/>
        <pc:sldMkLst>
          <pc:docMk/>
          <pc:sldMk cId="702436699" sldId="270"/>
        </pc:sldMkLst>
        <pc:spChg chg="mod">
          <ac:chgData name="Butler, Darilynn" userId="fdd746cb-426c-436f-b182-7a701e257fa0" providerId="ADAL" clId="{3C9EF9F7-9DBA-464A-A709-0BA47033B8AE}" dt="2026-02-26T23:47:15.223" v="477" actId="20577"/>
          <ac:spMkLst>
            <pc:docMk/>
            <pc:sldMk cId="702436699" sldId="270"/>
            <ac:spMk id="2" creationId="{C1C6C694-6F65-24E5-6704-F2AAFB73BDC8}"/>
          </ac:spMkLst>
        </pc:spChg>
        <pc:spChg chg="mod">
          <ac:chgData name="Butler, Darilynn" userId="fdd746cb-426c-436f-b182-7a701e257fa0" providerId="ADAL" clId="{3C9EF9F7-9DBA-464A-A709-0BA47033B8AE}" dt="2026-02-26T23:49:10.839" v="844" actId="20577"/>
          <ac:spMkLst>
            <pc:docMk/>
            <pc:sldMk cId="702436699" sldId="270"/>
            <ac:spMk id="3" creationId="{72C8D5D1-8646-F85D-0721-E1034BBDEFD6}"/>
          </ac:spMkLst>
        </pc:spChg>
      </pc:sldChg>
      <pc:sldChg chg="addSp new del mod">
        <pc:chgData name="Butler, Darilynn" userId="fdd746cb-426c-436f-b182-7a701e257fa0" providerId="ADAL" clId="{3C9EF9F7-9DBA-464A-A709-0BA47033B8AE}" dt="2026-03-02T17:52:16.964" v="911" actId="2696"/>
        <pc:sldMkLst>
          <pc:docMk/>
          <pc:sldMk cId="334394107" sldId="271"/>
        </pc:sldMkLst>
        <pc:picChg chg="add">
          <ac:chgData name="Butler, Darilynn" userId="fdd746cb-426c-436f-b182-7a701e257fa0" providerId="ADAL" clId="{3C9EF9F7-9DBA-464A-A709-0BA47033B8AE}" dt="2026-03-02T17:50:48.277" v="899" actId="22"/>
          <ac:picMkLst>
            <pc:docMk/>
            <pc:sldMk cId="334394107" sldId="271"/>
            <ac:picMk id="3" creationId="{B320BD2B-37CE-E927-89AF-DD49C3860017}"/>
          </ac:picMkLst>
        </pc:picChg>
      </pc:sldChg>
    </pc:docChg>
  </pc:docChgLst>
</pc:chgInfo>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7" name="Picture 6" descr="Droplets-HD-Title-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ctrTitle"/>
          </p:nvPr>
        </p:nvSpPr>
        <p:spPr>
          <a:xfrm>
            <a:off x="1751012" y="1300785"/>
            <a:ext cx="8689976" cy="2509213"/>
          </a:xfrm>
        </p:spPr>
        <p:txBody>
          <a:bodyPr anchor="b">
            <a:normAutofit/>
          </a:bodyPr>
          <a:lstStyle>
            <a:lvl1pPr algn="ctr">
              <a:defRPr sz="4800"/>
            </a:lvl1pPr>
          </a:lstStyle>
          <a:p>
            <a:r>
              <a:rPr lang="en-US"/>
              <a:t>Click to edit Master title style</a:t>
            </a:r>
          </a:p>
        </p:txBody>
      </p:sp>
      <p:sp>
        <p:nvSpPr>
          <p:cNvPr id="3" name="Subtitle 2"/>
          <p:cNvSpPr>
            <a:spLocks noGrp="1"/>
          </p:cNvSpPr>
          <p:nvPr>
            <p:ph type="subTitle" idx="1"/>
          </p:nvPr>
        </p:nvSpPr>
        <p:spPr>
          <a:xfrm>
            <a:off x="1751012" y="3886200"/>
            <a:ext cx="8689976" cy="1371599"/>
          </a:xfrm>
        </p:spPr>
        <p:txBody>
          <a:bodyPr>
            <a:normAutofit/>
          </a:bodyPr>
          <a:lstStyle>
            <a:lvl1pPr marL="0" indent="0" algn="ctr">
              <a:buNone/>
              <a:defRPr sz="2200">
                <a:solidFill>
                  <a:schemeClr val="bg1">
                    <a:lumMod val="5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48A87A34-81AB-432B-8DAE-1953F412C126}" type="datetimeFigureOut">
              <a:rPr lang="en-US" dirty="0"/>
              <a:t>3/3/2026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pic>
        <p:nvPicPr>
          <p:cNvPr id="10" name="Picture 9"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94" y="4289374"/>
            <a:ext cx="10364432" cy="811610"/>
          </a:xfrm>
        </p:spPr>
        <p:txBody>
          <a:bodyPr anchor="b"/>
          <a:lstStyle>
            <a:lvl1pPr>
              <a:defRPr sz="3200"/>
            </a:lvl1pPr>
          </a:lstStyle>
          <a:p>
            <a:r>
              <a:rPr lang="en-US"/>
              <a:t>Click to edit Master title style</a:t>
            </a:r>
          </a:p>
        </p:txBody>
      </p:sp>
      <p:sp>
        <p:nvSpPr>
          <p:cNvPr id="3" name="Picture Placeholder 2"/>
          <p:cNvSpPr>
            <a:spLocks noGrp="1" noChangeAspect="1"/>
          </p:cNvSpPr>
          <p:nvPr>
            <p:ph type="pic" idx="1"/>
          </p:nvPr>
        </p:nvSpPr>
        <p:spPr>
          <a:xfrm>
            <a:off x="1184744" y="698261"/>
            <a:ext cx="9822532" cy="3214136"/>
          </a:xfrm>
          <a:prstGeom prst="roundRect">
            <a:avLst>
              <a:gd name="adj" fmla="val 4944"/>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913774" y="5108728"/>
            <a:ext cx="10364452" cy="682472"/>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3/3/2026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4" y="609599"/>
            <a:ext cx="10364452" cy="3427245"/>
          </a:xfrm>
        </p:spPr>
        <p:txBody>
          <a:bodyPr anchor="ctr"/>
          <a:lstStyle>
            <a:lvl1pPr algn="ctr">
              <a:defRPr sz="3200"/>
            </a:lvl1pPr>
          </a:lstStyle>
          <a:p>
            <a:r>
              <a:rPr lang="en-US"/>
              <a:t>Click to edit Master title style</a:t>
            </a:r>
          </a:p>
        </p:txBody>
      </p:sp>
      <p:sp>
        <p:nvSpPr>
          <p:cNvPr id="4" name="Text Placeholder 3"/>
          <p:cNvSpPr>
            <a:spLocks noGrp="1"/>
          </p:cNvSpPr>
          <p:nvPr>
            <p:ph type="body" sz="half" idx="2"/>
          </p:nvPr>
        </p:nvSpPr>
        <p:spPr>
          <a:xfrm>
            <a:off x="913775" y="4204821"/>
            <a:ext cx="10364452" cy="1586380"/>
          </a:xfrm>
        </p:spPr>
        <p:txBody>
          <a:bodyPr anchor="ct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3/3/2026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pic>
        <p:nvPicPr>
          <p:cNvPr id="11" name="Picture 10"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1446212" y="609600"/>
            <a:ext cx="9302752" cy="2992904"/>
          </a:xfrm>
        </p:spPr>
        <p:txBody>
          <a:bodyPr anchor="ctr"/>
          <a:lstStyle>
            <a:lvl1pPr>
              <a:defRPr sz="3200"/>
            </a:lvl1pPr>
          </a:lstStyle>
          <a:p>
            <a:r>
              <a:rPr lang="en-US"/>
              <a:t>Click to edit Master title style</a:t>
            </a:r>
          </a:p>
        </p:txBody>
      </p:sp>
      <p:sp>
        <p:nvSpPr>
          <p:cNvPr id="12" name="Text Placeholder 3"/>
          <p:cNvSpPr>
            <a:spLocks noGrp="1"/>
          </p:cNvSpPr>
          <p:nvPr>
            <p:ph type="body" sz="half" idx="13"/>
          </p:nvPr>
        </p:nvSpPr>
        <p:spPr>
          <a:xfrm>
            <a:off x="1720644" y="3610032"/>
            <a:ext cx="8752299" cy="594788"/>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4" name="Text Placeholder 3"/>
          <p:cNvSpPr>
            <a:spLocks noGrp="1"/>
          </p:cNvSpPr>
          <p:nvPr>
            <p:ph type="body" sz="half" idx="2"/>
          </p:nvPr>
        </p:nvSpPr>
        <p:spPr>
          <a:xfrm>
            <a:off x="913774" y="4372796"/>
            <a:ext cx="10364452" cy="1421053"/>
          </a:xfrm>
        </p:spPr>
        <p:txBody>
          <a:bodyPr anchor="ctr">
            <a:normAutofit/>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3/3/2026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a:p>
        </p:txBody>
      </p:sp>
      <p:sp>
        <p:nvSpPr>
          <p:cNvPr id="13" name="TextBox 12"/>
          <p:cNvSpPr txBox="1"/>
          <p:nvPr/>
        </p:nvSpPr>
        <p:spPr>
          <a:xfrm>
            <a:off x="1001488" y="754166"/>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a:solidFill>
                  <a:schemeClr val="tx1"/>
                </a:solidFill>
                <a:effectLst/>
              </a:rPr>
              <a:t>“</a:t>
            </a:r>
          </a:p>
        </p:txBody>
      </p:sp>
      <p:sp>
        <p:nvSpPr>
          <p:cNvPr id="14" name="TextBox 13"/>
          <p:cNvSpPr txBox="1"/>
          <p:nvPr/>
        </p:nvSpPr>
        <p:spPr>
          <a:xfrm>
            <a:off x="10557558" y="2993578"/>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a:solidFill>
                  <a:schemeClr val="tx1"/>
                </a:solidFill>
                <a:effectLst/>
              </a:rPr>
              <a:t>”</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5" y="2138721"/>
            <a:ext cx="10364452" cy="2511835"/>
          </a:xfrm>
        </p:spPr>
        <p:txBody>
          <a:bodyPr anchor="b"/>
          <a:lstStyle>
            <a:lvl1pPr algn="ctr">
              <a:defRPr sz="3200"/>
            </a:lvl1pPr>
          </a:lstStyle>
          <a:p>
            <a:r>
              <a:rPr lang="en-US"/>
              <a:t>Click to edit Master title style</a:t>
            </a:r>
          </a:p>
        </p:txBody>
      </p:sp>
      <p:sp>
        <p:nvSpPr>
          <p:cNvPr id="4" name="Text Placeholder 3"/>
          <p:cNvSpPr>
            <a:spLocks noGrp="1"/>
          </p:cNvSpPr>
          <p:nvPr>
            <p:ph type="body" sz="half" idx="2"/>
          </p:nvPr>
        </p:nvSpPr>
        <p:spPr>
          <a:xfrm>
            <a:off x="913775" y="4662335"/>
            <a:ext cx="10364452" cy="1140644"/>
          </a:xfrm>
        </p:spPr>
        <p:txBody>
          <a:bodyPr anchor="t"/>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3/3/2026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pic>
        <p:nvPicPr>
          <p:cNvPr id="13" name="Picture 12"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5" name="Title 1"/>
          <p:cNvSpPr>
            <a:spLocks noGrp="1"/>
          </p:cNvSpPr>
          <p:nvPr>
            <p:ph type="title"/>
          </p:nvPr>
        </p:nvSpPr>
        <p:spPr>
          <a:xfrm>
            <a:off x="913774" y="609600"/>
            <a:ext cx="10364452" cy="1605094"/>
          </a:xfrm>
        </p:spPr>
        <p:txBody>
          <a:bodyPr/>
          <a:lstStyle/>
          <a:p>
            <a:r>
              <a:rPr lang="en-US"/>
              <a:t>Click to edit Master title style</a:t>
            </a:r>
          </a:p>
        </p:txBody>
      </p:sp>
      <p:sp>
        <p:nvSpPr>
          <p:cNvPr id="7" name="Text Placeholder 2"/>
          <p:cNvSpPr>
            <a:spLocks noGrp="1"/>
          </p:cNvSpPr>
          <p:nvPr>
            <p:ph type="body" idx="1"/>
          </p:nvPr>
        </p:nvSpPr>
        <p:spPr>
          <a:xfrm>
            <a:off x="913774" y="2367093"/>
            <a:ext cx="3298976" cy="576262"/>
          </a:xfrm>
        </p:spPr>
        <p:txBody>
          <a:bodyPr anchor="b">
            <a:noAutofit/>
          </a:bodyPr>
          <a:lstStyle>
            <a:lvl1pPr marL="0" indent="0" algn="ctr">
              <a:lnSpc>
                <a:spcPct val="8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8" name="Text Placeholder 3"/>
          <p:cNvSpPr>
            <a:spLocks noGrp="1"/>
          </p:cNvSpPr>
          <p:nvPr>
            <p:ph type="body" sz="half" idx="15"/>
          </p:nvPr>
        </p:nvSpPr>
        <p:spPr>
          <a:xfrm>
            <a:off x="913774" y="2943355"/>
            <a:ext cx="3298976" cy="284784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9" name="Text Placeholder 4"/>
          <p:cNvSpPr>
            <a:spLocks noGrp="1"/>
          </p:cNvSpPr>
          <p:nvPr>
            <p:ph type="body" sz="quarter" idx="3"/>
          </p:nvPr>
        </p:nvSpPr>
        <p:spPr>
          <a:xfrm>
            <a:off x="4452389" y="2367093"/>
            <a:ext cx="3291521" cy="576262"/>
          </a:xfrm>
        </p:spPr>
        <p:txBody>
          <a:bodyPr anchor="b">
            <a:noAutofit/>
          </a:bodyPr>
          <a:lstStyle>
            <a:lvl1pPr marL="0" indent="0" algn="ctr">
              <a:lnSpc>
                <a:spcPct val="8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0" name="Text Placeholder 3"/>
          <p:cNvSpPr>
            <a:spLocks noGrp="1"/>
          </p:cNvSpPr>
          <p:nvPr>
            <p:ph type="body" sz="half" idx="16"/>
          </p:nvPr>
        </p:nvSpPr>
        <p:spPr>
          <a:xfrm>
            <a:off x="4441348" y="2943355"/>
            <a:ext cx="3303351" cy="284784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11" name="Text Placeholder 4"/>
          <p:cNvSpPr>
            <a:spLocks noGrp="1"/>
          </p:cNvSpPr>
          <p:nvPr>
            <p:ph type="body" sz="quarter" idx="13"/>
          </p:nvPr>
        </p:nvSpPr>
        <p:spPr>
          <a:xfrm>
            <a:off x="7973298" y="2367093"/>
            <a:ext cx="3304928" cy="576262"/>
          </a:xfrm>
        </p:spPr>
        <p:txBody>
          <a:bodyPr anchor="b">
            <a:noAutofit/>
          </a:bodyPr>
          <a:lstStyle>
            <a:lvl1pPr marL="0" indent="0" algn="ctr">
              <a:lnSpc>
                <a:spcPct val="8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2" name="Text Placeholder 3"/>
          <p:cNvSpPr>
            <a:spLocks noGrp="1"/>
          </p:cNvSpPr>
          <p:nvPr>
            <p:ph type="body" sz="half" idx="17"/>
          </p:nvPr>
        </p:nvSpPr>
        <p:spPr>
          <a:xfrm>
            <a:off x="7973298" y="2943355"/>
            <a:ext cx="3304928" cy="284784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3" name="Date Placeholder 2"/>
          <p:cNvSpPr>
            <a:spLocks noGrp="1"/>
          </p:cNvSpPr>
          <p:nvPr>
            <p:ph type="dt" sz="half" idx="10"/>
          </p:nvPr>
        </p:nvSpPr>
        <p:spPr/>
        <p:txBody>
          <a:bodyPr/>
          <a:lstStyle/>
          <a:p>
            <a:fld id="{48A87A34-81AB-432B-8DAE-1953F412C126}" type="datetimeFigureOut">
              <a:rPr lang="en-US" dirty="0"/>
              <a:t>3/3/2026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pic>
        <p:nvPicPr>
          <p:cNvPr id="16" name="Picture 15"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0" name="Title 1"/>
          <p:cNvSpPr>
            <a:spLocks noGrp="1"/>
          </p:cNvSpPr>
          <p:nvPr>
            <p:ph type="title"/>
          </p:nvPr>
        </p:nvSpPr>
        <p:spPr>
          <a:xfrm>
            <a:off x="913774" y="610772"/>
            <a:ext cx="10364452" cy="1603922"/>
          </a:xfrm>
        </p:spPr>
        <p:txBody>
          <a:bodyPr/>
          <a:lstStyle/>
          <a:p>
            <a:r>
              <a:rPr lang="en-US"/>
              <a:t>Click to edit Master title style</a:t>
            </a:r>
          </a:p>
        </p:txBody>
      </p:sp>
      <p:sp>
        <p:nvSpPr>
          <p:cNvPr id="19" name="Text Placeholder 2"/>
          <p:cNvSpPr>
            <a:spLocks noGrp="1"/>
          </p:cNvSpPr>
          <p:nvPr>
            <p:ph type="body" idx="1"/>
          </p:nvPr>
        </p:nvSpPr>
        <p:spPr>
          <a:xfrm>
            <a:off x="913774" y="4204820"/>
            <a:ext cx="3296409" cy="576262"/>
          </a:xfrm>
        </p:spPr>
        <p:txBody>
          <a:bodyPr anchor="b">
            <a:noAutofit/>
          </a:bodyPr>
          <a:lstStyle>
            <a:lvl1pPr marL="0" indent="0" algn="ctr">
              <a:lnSpc>
                <a:spcPct val="85000"/>
              </a:lnSpc>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0" name="Picture Placeholder 2"/>
          <p:cNvSpPr>
            <a:spLocks noGrp="1" noChangeAspect="1"/>
          </p:cNvSpPr>
          <p:nvPr>
            <p:ph type="pic" idx="15"/>
          </p:nvPr>
        </p:nvSpPr>
        <p:spPr>
          <a:xfrm>
            <a:off x="913774" y="2367093"/>
            <a:ext cx="3296409" cy="1524000"/>
          </a:xfrm>
          <a:prstGeom prst="roundRect">
            <a:avLst>
              <a:gd name="adj" fmla="val 9363"/>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p>
        </p:txBody>
      </p:sp>
      <p:sp>
        <p:nvSpPr>
          <p:cNvPr id="21" name="Text Placeholder 3"/>
          <p:cNvSpPr>
            <a:spLocks noGrp="1"/>
          </p:cNvSpPr>
          <p:nvPr>
            <p:ph type="body" sz="half" idx="18"/>
          </p:nvPr>
        </p:nvSpPr>
        <p:spPr>
          <a:xfrm>
            <a:off x="913774" y="4781082"/>
            <a:ext cx="3296409" cy="101011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22" name="Text Placeholder 4"/>
          <p:cNvSpPr>
            <a:spLocks noGrp="1"/>
          </p:cNvSpPr>
          <p:nvPr>
            <p:ph type="body" sz="quarter" idx="3"/>
          </p:nvPr>
        </p:nvSpPr>
        <p:spPr>
          <a:xfrm>
            <a:off x="4442759" y="4204820"/>
            <a:ext cx="3301828" cy="576262"/>
          </a:xfrm>
        </p:spPr>
        <p:txBody>
          <a:bodyPr anchor="b">
            <a:noAutofit/>
          </a:bodyPr>
          <a:lstStyle>
            <a:lvl1pPr marL="0" indent="0" algn="ctr">
              <a:lnSpc>
                <a:spcPct val="85000"/>
              </a:lnSpc>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3" name="Picture Placeholder 2"/>
          <p:cNvSpPr>
            <a:spLocks noGrp="1" noChangeAspect="1"/>
          </p:cNvSpPr>
          <p:nvPr>
            <p:ph type="pic" idx="21"/>
          </p:nvPr>
        </p:nvSpPr>
        <p:spPr>
          <a:xfrm>
            <a:off x="4441348" y="2367093"/>
            <a:ext cx="3303352" cy="1524000"/>
          </a:xfrm>
          <a:prstGeom prst="roundRect">
            <a:avLst>
              <a:gd name="adj" fmla="val 8841"/>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p>
        </p:txBody>
      </p:sp>
      <p:sp>
        <p:nvSpPr>
          <p:cNvPr id="24" name="Text Placeholder 3"/>
          <p:cNvSpPr>
            <a:spLocks noGrp="1"/>
          </p:cNvSpPr>
          <p:nvPr>
            <p:ph type="body" sz="half" idx="19"/>
          </p:nvPr>
        </p:nvSpPr>
        <p:spPr>
          <a:xfrm>
            <a:off x="4441348" y="4781080"/>
            <a:ext cx="3303352" cy="1010119"/>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25" name="Text Placeholder 4"/>
          <p:cNvSpPr>
            <a:spLocks noGrp="1"/>
          </p:cNvSpPr>
          <p:nvPr>
            <p:ph type="body" sz="quarter" idx="13"/>
          </p:nvPr>
        </p:nvSpPr>
        <p:spPr>
          <a:xfrm>
            <a:off x="7973298" y="4204820"/>
            <a:ext cx="3300681" cy="576262"/>
          </a:xfrm>
        </p:spPr>
        <p:txBody>
          <a:bodyPr anchor="b">
            <a:noAutofit/>
          </a:bodyPr>
          <a:lstStyle>
            <a:lvl1pPr marL="0" indent="0" algn="ctr">
              <a:lnSpc>
                <a:spcPct val="85000"/>
              </a:lnSpc>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6" name="Picture Placeholder 2"/>
          <p:cNvSpPr>
            <a:spLocks noGrp="1" noChangeAspect="1"/>
          </p:cNvSpPr>
          <p:nvPr>
            <p:ph type="pic" idx="22"/>
          </p:nvPr>
        </p:nvSpPr>
        <p:spPr>
          <a:xfrm>
            <a:off x="7973298" y="2367093"/>
            <a:ext cx="3304928" cy="1524000"/>
          </a:xfrm>
          <a:prstGeom prst="roundRect">
            <a:avLst>
              <a:gd name="adj" fmla="val 8841"/>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p>
        </p:txBody>
      </p:sp>
      <p:sp>
        <p:nvSpPr>
          <p:cNvPr id="27" name="Text Placeholder 3"/>
          <p:cNvSpPr>
            <a:spLocks noGrp="1"/>
          </p:cNvSpPr>
          <p:nvPr>
            <p:ph type="body" sz="half" idx="20"/>
          </p:nvPr>
        </p:nvSpPr>
        <p:spPr>
          <a:xfrm>
            <a:off x="7973173" y="4781078"/>
            <a:ext cx="3305053" cy="1010121"/>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3" name="Date Placeholder 2"/>
          <p:cNvSpPr>
            <a:spLocks noGrp="1"/>
          </p:cNvSpPr>
          <p:nvPr>
            <p:ph type="dt" sz="half" idx="10"/>
          </p:nvPr>
        </p:nvSpPr>
        <p:spPr/>
        <p:txBody>
          <a:bodyPr/>
          <a:lstStyle/>
          <a:p>
            <a:fld id="{48A87A34-81AB-432B-8DAE-1953F412C126}" type="datetimeFigureOut">
              <a:rPr lang="en-US" dirty="0"/>
              <a:t>3/3/2026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p:txBody>
          <a:bodyPr/>
          <a:lstStyle/>
          <a:p>
            <a:r>
              <a:rPr lang="en-US"/>
              <a:t>Click to edit Master title style</a:t>
            </a:r>
          </a:p>
        </p:txBody>
      </p:sp>
      <p:sp>
        <p:nvSpPr>
          <p:cNvPr id="11" name="Vertical Text Placeholder 2"/>
          <p:cNvSpPr>
            <a:spLocks noGrp="1"/>
          </p:cNvSpPr>
          <p:nvPr>
            <p:ph type="body" orient="vert" sz="quarter" idx="13"/>
          </p:nvPr>
        </p:nvSpPr>
        <p:spPr>
          <a:xfrm>
            <a:off x="913775" y="2367093"/>
            <a:ext cx="10364452" cy="3424107"/>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8A87A34-81AB-432B-8DAE-1953F412C126}" type="datetimeFigureOut">
              <a:rPr lang="en-US" dirty="0"/>
              <a:t>3/3/2026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pic>
        <p:nvPicPr>
          <p:cNvPr id="9" name="Picture 8"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Vertical Title 1"/>
          <p:cNvSpPr>
            <a:spLocks noGrp="1"/>
          </p:cNvSpPr>
          <p:nvPr>
            <p:ph type="title" orient="vert"/>
          </p:nvPr>
        </p:nvSpPr>
        <p:spPr>
          <a:xfrm>
            <a:off x="8724900" y="609601"/>
            <a:ext cx="2553326" cy="5181599"/>
          </a:xfrm>
        </p:spPr>
        <p:txBody>
          <a:bodyPr vert="eaVert"/>
          <a:lstStyle>
            <a:lvl1pPr algn="l">
              <a:defRPr/>
            </a:lvl1pPr>
          </a:lstStyle>
          <a:p>
            <a:r>
              <a:rPr lang="en-US"/>
              <a:t>Click to edit Master title style</a:t>
            </a:r>
          </a:p>
        </p:txBody>
      </p:sp>
      <p:sp>
        <p:nvSpPr>
          <p:cNvPr id="8" name="Vertical Text Placeholder 2"/>
          <p:cNvSpPr>
            <a:spLocks noGrp="1"/>
          </p:cNvSpPr>
          <p:nvPr>
            <p:ph type="body" orient="vert" sz="quarter" idx="13"/>
          </p:nvPr>
        </p:nvSpPr>
        <p:spPr>
          <a:xfrm>
            <a:off x="913775" y="609601"/>
            <a:ext cx="7658724" cy="5181599"/>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8A87A34-81AB-432B-8DAE-1953F412C126}" type="datetimeFigureOut">
              <a:rPr lang="en-US" dirty="0"/>
              <a:t>3/3/2026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3" name="Picture 2"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p:txBody>
          <a:bodyPr/>
          <a:lstStyle/>
          <a:p>
            <a:r>
              <a:rPr lang="en-US"/>
              <a:t>Click to edit Master title style</a:t>
            </a:r>
          </a:p>
        </p:txBody>
      </p:sp>
      <p:sp>
        <p:nvSpPr>
          <p:cNvPr id="12" name="Content Placeholder 2"/>
          <p:cNvSpPr>
            <a:spLocks noGrp="1"/>
          </p:cNvSpPr>
          <p:nvPr>
            <p:ph sz="quarter" idx="13"/>
          </p:nvPr>
        </p:nvSpPr>
        <p:spPr>
          <a:xfrm>
            <a:off x="913774" y="2367092"/>
            <a:ext cx="10363826" cy="3424107"/>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8A87A34-81AB-432B-8DAE-1953F412C126}" type="datetimeFigureOut">
              <a:rPr lang="en-US" dirty="0"/>
              <a:t>3/3/2026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9" name="Picture 8"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4" y="828563"/>
            <a:ext cx="10351752" cy="2736819"/>
          </a:xfrm>
        </p:spPr>
        <p:txBody>
          <a:bodyPr anchor="b">
            <a:normAutofit/>
          </a:bodyPr>
          <a:lstStyle>
            <a:lvl1pPr>
              <a:defRPr sz="4000"/>
            </a:lvl1pPr>
          </a:lstStyle>
          <a:p>
            <a:r>
              <a:rPr lang="en-US"/>
              <a:t>Click to edit Master title style</a:t>
            </a:r>
          </a:p>
        </p:txBody>
      </p:sp>
      <p:sp>
        <p:nvSpPr>
          <p:cNvPr id="3" name="Text Placeholder 2"/>
          <p:cNvSpPr>
            <a:spLocks noGrp="1"/>
          </p:cNvSpPr>
          <p:nvPr>
            <p:ph type="body" idx="1"/>
          </p:nvPr>
        </p:nvSpPr>
        <p:spPr>
          <a:xfrm>
            <a:off x="913774" y="3657457"/>
            <a:ext cx="10351752" cy="1368183"/>
          </a:xfrm>
        </p:spPr>
        <p:txBody>
          <a:bodyPr>
            <a:normAutofit/>
          </a:bodyPr>
          <a:lstStyle>
            <a:lvl1pPr marL="0" indent="0" algn="ctr">
              <a:buNone/>
              <a:defRPr sz="2000">
                <a:solidFill>
                  <a:schemeClr val="bg1">
                    <a:lumMod val="50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48A87A34-81AB-432B-8DAE-1953F412C126}" type="datetimeFigureOut">
              <a:rPr lang="en-US" dirty="0"/>
              <a:t>3/3/2026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pic>
        <p:nvPicPr>
          <p:cNvPr id="10" name="Picture 9"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4" name="Title 1"/>
          <p:cNvSpPr>
            <a:spLocks noGrp="1"/>
          </p:cNvSpPr>
          <p:nvPr>
            <p:ph type="title"/>
          </p:nvPr>
        </p:nvSpPr>
        <p:spPr>
          <a:xfrm>
            <a:off x="913775" y="618517"/>
            <a:ext cx="10364451" cy="1596177"/>
          </a:xfrm>
        </p:spPr>
        <p:txBody>
          <a:bodyPr/>
          <a:lstStyle/>
          <a:p>
            <a:r>
              <a:rPr lang="en-US"/>
              <a:t>Click to edit Master title style</a:t>
            </a:r>
          </a:p>
        </p:txBody>
      </p:sp>
      <p:sp>
        <p:nvSpPr>
          <p:cNvPr id="12" name="Content Placeholder 2"/>
          <p:cNvSpPr>
            <a:spLocks noGrp="1"/>
          </p:cNvSpPr>
          <p:nvPr>
            <p:ph sz="quarter" idx="13"/>
          </p:nvPr>
        </p:nvSpPr>
        <p:spPr>
          <a:xfrm>
            <a:off x="913774" y="2367092"/>
            <a:ext cx="5106026" cy="3424107"/>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3" name="Content Placeholder 3"/>
          <p:cNvSpPr>
            <a:spLocks noGrp="1"/>
          </p:cNvSpPr>
          <p:nvPr>
            <p:ph sz="quarter" idx="14"/>
          </p:nvPr>
        </p:nvSpPr>
        <p:spPr>
          <a:xfrm>
            <a:off x="6172200" y="2367092"/>
            <a:ext cx="5105400" cy="3424107"/>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48A87A34-81AB-432B-8DAE-1953F412C126}" type="datetimeFigureOut">
              <a:rPr lang="en-US" dirty="0"/>
              <a:t>3/3/2026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pic>
        <p:nvPicPr>
          <p:cNvPr id="15" name="Picture 14"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4" name="Title 1"/>
          <p:cNvSpPr>
            <a:spLocks noGrp="1"/>
          </p:cNvSpPr>
          <p:nvPr>
            <p:ph type="title"/>
          </p:nvPr>
        </p:nvSpPr>
        <p:spPr>
          <a:xfrm>
            <a:off x="913775" y="618517"/>
            <a:ext cx="10364451" cy="1596177"/>
          </a:xfrm>
        </p:spPr>
        <p:txBody>
          <a:bodyPr/>
          <a:lstStyle/>
          <a:p>
            <a:r>
              <a:rPr lang="en-US"/>
              <a:t>Click to edit Master title style</a:t>
            </a:r>
          </a:p>
        </p:txBody>
      </p:sp>
      <p:sp>
        <p:nvSpPr>
          <p:cNvPr id="3" name="Text Placeholder 2"/>
          <p:cNvSpPr>
            <a:spLocks noGrp="1"/>
          </p:cNvSpPr>
          <p:nvPr>
            <p:ph type="body" idx="1"/>
          </p:nvPr>
        </p:nvSpPr>
        <p:spPr>
          <a:xfrm>
            <a:off x="1146328" y="2371018"/>
            <a:ext cx="4873474" cy="679994"/>
          </a:xfrm>
        </p:spPr>
        <p:txBody>
          <a:bodyPr anchor="b">
            <a:noAutofit/>
          </a:bodyPr>
          <a:lstStyle>
            <a:lvl1pPr marL="0" indent="0">
              <a:lnSpc>
                <a:spcPct val="85000"/>
              </a:lnSpc>
              <a:buNone/>
              <a:defRPr sz="26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2" name="Content Placeholder 3"/>
          <p:cNvSpPr>
            <a:spLocks noGrp="1"/>
          </p:cNvSpPr>
          <p:nvPr>
            <p:ph sz="quarter" idx="13"/>
          </p:nvPr>
        </p:nvSpPr>
        <p:spPr>
          <a:xfrm>
            <a:off x="913774" y="3051012"/>
            <a:ext cx="5106027" cy="2740187"/>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396423" y="2371018"/>
            <a:ext cx="4881804" cy="679994"/>
          </a:xfrm>
        </p:spPr>
        <p:txBody>
          <a:bodyPr anchor="b">
            <a:noAutofit/>
          </a:bodyPr>
          <a:lstStyle>
            <a:lvl1pPr marL="0" indent="0">
              <a:lnSpc>
                <a:spcPct val="85000"/>
              </a:lnSpc>
              <a:buNone/>
              <a:defRPr sz="26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3" name="Content Placeholder 5"/>
          <p:cNvSpPr>
            <a:spLocks noGrp="1"/>
          </p:cNvSpPr>
          <p:nvPr>
            <p:ph sz="quarter" idx="14"/>
          </p:nvPr>
        </p:nvSpPr>
        <p:spPr>
          <a:xfrm>
            <a:off x="6172200" y="3051012"/>
            <a:ext cx="5105401" cy="2740187"/>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48A87A34-81AB-432B-8DAE-1953F412C126}" type="datetimeFigureOut">
              <a:rPr lang="en-US" dirty="0"/>
              <a:t>3/3/2026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D22F896-40B5-4ADD-8801-0D06FADFA095}" type="slidenum">
              <a:rPr lang="en-US" dirty="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48A87A34-81AB-432B-8DAE-1953F412C126}" type="datetimeFigureOut">
              <a:rPr lang="en-US" dirty="0"/>
              <a:t>3/3/2026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7" name="Picture 6"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Date Placeholder 1"/>
          <p:cNvSpPr>
            <a:spLocks noGrp="1"/>
          </p:cNvSpPr>
          <p:nvPr>
            <p:ph type="dt" sz="half" idx="10"/>
          </p:nvPr>
        </p:nvSpPr>
        <p:spPr/>
        <p:txBody>
          <a:bodyPr/>
          <a:lstStyle/>
          <a:p>
            <a:fld id="{48A87A34-81AB-432B-8DAE-1953F412C126}" type="datetimeFigureOut">
              <a:rPr lang="en-US" dirty="0"/>
              <a:t>3/3/2026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D22F896-40B5-4ADD-8801-0D06FADFA095}" type="slidenum">
              <a:rPr lang="en-US" dirty="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pic>
        <p:nvPicPr>
          <p:cNvPr id="11" name="Picture 10"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5" y="609600"/>
            <a:ext cx="3935688" cy="2023252"/>
          </a:xfrm>
        </p:spPr>
        <p:txBody>
          <a:bodyPr anchor="b"/>
          <a:lstStyle>
            <a:lvl1pPr algn="ctr">
              <a:defRPr sz="3200"/>
            </a:lvl1pPr>
          </a:lstStyle>
          <a:p>
            <a:r>
              <a:rPr lang="en-US"/>
              <a:t>Click to edit Master title style</a:t>
            </a:r>
          </a:p>
        </p:txBody>
      </p:sp>
      <p:sp>
        <p:nvSpPr>
          <p:cNvPr id="10" name="Content Placeholder 2"/>
          <p:cNvSpPr>
            <a:spLocks noGrp="1"/>
          </p:cNvSpPr>
          <p:nvPr>
            <p:ph sz="quarter" idx="13"/>
          </p:nvPr>
        </p:nvSpPr>
        <p:spPr>
          <a:xfrm>
            <a:off x="5078062" y="609600"/>
            <a:ext cx="6200163" cy="518159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913774" y="2632852"/>
            <a:ext cx="3935689" cy="3158348"/>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3/3/2026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10" name="Picture 9"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4" y="609600"/>
            <a:ext cx="5934969" cy="2023254"/>
          </a:xfrm>
        </p:spPr>
        <p:txBody>
          <a:bodyPr anchor="b"/>
          <a:lstStyle>
            <a:lvl1pPr algn="ctr">
              <a:defRPr sz="3200"/>
            </a:lvl1pPr>
          </a:lstStyle>
          <a:p>
            <a:r>
              <a:rPr lang="en-US"/>
              <a:t>Click to edit Master title style</a:t>
            </a:r>
          </a:p>
        </p:txBody>
      </p:sp>
      <p:sp>
        <p:nvSpPr>
          <p:cNvPr id="3" name="Picture Placeholder 2"/>
          <p:cNvSpPr>
            <a:spLocks noGrp="1" noChangeAspect="1"/>
          </p:cNvSpPr>
          <p:nvPr>
            <p:ph type="pic" idx="1"/>
          </p:nvPr>
        </p:nvSpPr>
        <p:spPr>
          <a:xfrm>
            <a:off x="7424803" y="609601"/>
            <a:ext cx="3255358" cy="5181600"/>
          </a:xfrm>
          <a:prstGeom prst="roundRect">
            <a:avLst>
              <a:gd name="adj" fmla="val 4943"/>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913794" y="2632852"/>
            <a:ext cx="5934949" cy="3158347"/>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3/3/2026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pic>
        <p:nvPicPr>
          <p:cNvPr id="1026" name="Picture 2" descr="\\DROBO-FS\QuickDrops\JB\PPTX NG\Droplets\LightingOverlay.png"/>
          <p:cNvPicPr>
            <a:picLocks noChangeAspect="1" noChangeArrowheads="1"/>
          </p:cNvPicPr>
          <p:nvPr/>
        </p:nvPicPr>
        <p:blipFill>
          <a:blip r:embed="rId19">
            <a:alphaModFix/>
            <a:extLst>
              <a:ext uri="{28A0092B-C50C-407E-A947-70E740481C1C}">
                <a14:useLocalDpi xmlns:a14="http://schemas.microsoft.com/office/drawing/2010/main" val="0"/>
              </a:ext>
            </a:extLst>
          </a:blip>
          <a:srcRect/>
          <a:stretch>
            <a:fillRect/>
          </a:stretch>
        </p:blipFill>
        <p:spPr bwMode="auto">
          <a:xfrm>
            <a:off x="0" y="-1"/>
            <a:ext cx="12192003" cy="6858001"/>
          </a:xfrm>
          <a:prstGeom prst="rect">
            <a:avLst/>
          </a:prstGeom>
          <a:noFill/>
          <a:extLst>
            <a:ext uri="{909E8E84-426E-40DD-AFC4-6F175D3DCCD1}">
              <a14:hiddenFill xmlns:a14="http://schemas.microsoft.com/office/drawing/2010/main">
                <a:solidFill>
                  <a:srgbClr val="FFFFFF"/>
                </a:solidFill>
              </a14:hiddenFill>
            </a:ext>
          </a:extLst>
        </p:spPr>
      </p:pic>
      <p:sp>
        <p:nvSpPr>
          <p:cNvPr id="2" name="Title Placeholder 1"/>
          <p:cNvSpPr>
            <a:spLocks noGrp="1"/>
          </p:cNvSpPr>
          <p:nvPr>
            <p:ph type="title"/>
          </p:nvPr>
        </p:nvSpPr>
        <p:spPr>
          <a:xfrm>
            <a:off x="913775" y="618517"/>
            <a:ext cx="10364451" cy="1596177"/>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913775" y="2367093"/>
            <a:ext cx="10364452" cy="3424107"/>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7678737" y="5883275"/>
            <a:ext cx="2743200" cy="365125"/>
          </a:xfrm>
          <a:prstGeom prst="rect">
            <a:avLst/>
          </a:prstGeom>
        </p:spPr>
        <p:txBody>
          <a:bodyPr vert="horz" lIns="91440" tIns="45720" rIns="91440" bIns="45720" rtlCol="0" anchor="ctr"/>
          <a:lstStyle>
            <a:lvl1pPr algn="r">
              <a:defRPr sz="1000">
                <a:solidFill>
                  <a:schemeClr val="tx1"/>
                </a:solidFill>
              </a:defRPr>
            </a:lvl1pPr>
          </a:lstStyle>
          <a:p>
            <a:fld id="{48A87A34-81AB-432B-8DAE-1953F412C126}" type="datetimeFigureOut">
              <a:rPr lang="en-US" dirty="0"/>
              <a:pPr/>
              <a:t>3/3/2026</a:t>
            </a:fld>
            <a:endParaRPr lang="en-US"/>
          </a:p>
        </p:txBody>
      </p:sp>
      <p:sp>
        <p:nvSpPr>
          <p:cNvPr id="5" name="Footer Placeholder 4"/>
          <p:cNvSpPr>
            <a:spLocks noGrp="1"/>
          </p:cNvSpPr>
          <p:nvPr>
            <p:ph type="ftr" sz="quarter" idx="3"/>
          </p:nvPr>
        </p:nvSpPr>
        <p:spPr>
          <a:xfrm>
            <a:off x="913774" y="5883275"/>
            <a:ext cx="6672887" cy="365125"/>
          </a:xfrm>
          <a:prstGeom prst="rect">
            <a:avLst/>
          </a:prstGeom>
        </p:spPr>
        <p:txBody>
          <a:bodyPr vert="horz" lIns="91440" tIns="45720" rIns="91440" bIns="45720" rtlCol="0" anchor="ctr"/>
          <a:lstStyle>
            <a:lvl1pPr algn="l">
              <a:defRPr sz="1000">
                <a:solidFill>
                  <a:schemeClr val="tx1"/>
                </a:solidFill>
              </a:defRPr>
            </a:lvl1pPr>
          </a:lstStyle>
          <a:p>
            <a:endParaRPr lang="en-US"/>
          </a:p>
        </p:txBody>
      </p:sp>
      <p:sp>
        <p:nvSpPr>
          <p:cNvPr id="6" name="Slide Number Placeholder 5"/>
          <p:cNvSpPr>
            <a:spLocks noGrp="1"/>
          </p:cNvSpPr>
          <p:nvPr>
            <p:ph type="sldNum" sz="quarter" idx="4"/>
          </p:nvPr>
        </p:nvSpPr>
        <p:spPr>
          <a:xfrm>
            <a:off x="10514011" y="5883275"/>
            <a:ext cx="764215" cy="365125"/>
          </a:xfrm>
          <a:prstGeom prst="rect">
            <a:avLst/>
          </a:prstGeom>
        </p:spPr>
        <p:txBody>
          <a:bodyPr vert="horz" lIns="91440" tIns="45720" rIns="91440" bIns="45720" rtlCol="0" anchor="ctr"/>
          <a:lstStyle>
            <a:lvl1pPr algn="r">
              <a:defRPr sz="1000">
                <a:solidFill>
                  <a:schemeClr val="tx1"/>
                </a:solidFill>
              </a:defRPr>
            </a:lvl1pPr>
          </a:lstStyle>
          <a:p>
            <a:fld id="{6D22F896-40B5-4ADD-8801-0D06FADFA095}" type="slidenum">
              <a:rPr lang="en-US" dirty="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60" r:id="rId10"/>
    <p:sldLayoutId id="2147483661" r:id="rId11"/>
    <p:sldLayoutId id="2147483666" r:id="rId12"/>
    <p:sldLayoutId id="2147483663" r:id="rId13"/>
    <p:sldLayoutId id="2147483667" r:id="rId14"/>
    <p:sldLayoutId id="2147483668" r:id="rId15"/>
    <p:sldLayoutId id="2147483658" r:id="rId16"/>
    <p:sldLayoutId id="2147483659" r:id="rId17"/>
  </p:sldLayoutIdLst>
  <p:txStyles>
    <p:titleStyle>
      <a:lvl1pPr algn="ctr" defTabSz="914400" rtl="0" eaLnBrk="1" latinLnBrk="0" hangingPunct="1">
        <a:lnSpc>
          <a:spcPct val="90000"/>
        </a:lnSpc>
        <a:spcBef>
          <a:spcPct val="0"/>
        </a:spcBef>
        <a:buNone/>
        <a:defRPr sz="3600" kern="1200" cap="all" baseline="0">
          <a:solidFill>
            <a:schemeClr val="tx1"/>
          </a:solidFill>
          <a:effectLst/>
          <a:latin typeface="+mj-lt"/>
          <a:ea typeface="+mj-ea"/>
          <a:cs typeface="+mj-cs"/>
        </a:defRPr>
      </a:lvl1pPr>
    </p:titleStyle>
    <p:bodyStyle>
      <a:lvl1pPr marL="228600" indent="-228600" algn="l" defTabSz="914400" rtl="0" eaLnBrk="1" latinLnBrk="0" hangingPunct="1">
        <a:lnSpc>
          <a:spcPct val="120000"/>
        </a:lnSpc>
        <a:spcBef>
          <a:spcPts val="1000"/>
        </a:spcBef>
        <a:buClr>
          <a:schemeClr val="tx1"/>
        </a:buClr>
        <a:buFont typeface="Arial" panose="020B0604020202020204" pitchFamily="34" charset="0"/>
        <a:buChar char="•"/>
        <a:defRPr sz="2000" kern="1200" cap="all" baseline="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tx1"/>
        </a:buClr>
        <a:buFont typeface="Arial" panose="020B0604020202020204" pitchFamily="34" charset="0"/>
        <a:buChar char="•"/>
        <a:defRPr sz="1800" kern="1200" cap="all"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tx1"/>
        </a:buClr>
        <a:buFont typeface="Arial" panose="020B0604020202020204" pitchFamily="34" charset="0"/>
        <a:buChar char="•"/>
        <a:defRPr sz="1600" kern="1200" cap="all" baseline="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jpe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2.jpe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2.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hyperlink" Target="https://www.sd43.bc.ca/school/heritagewoods/ProgramsServices/career/Pages/FinancialAid.aspx#/=" TargetMode="Externa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hyperlink" Target="https://www.sd43.bc.ca/school/heritagewoods/ProgramsServices/career/Pages/FinancialAid.aspx#/=" TargetMode="Externa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3AE391-122A-4A82-BD57-F15EEA32DC39}"/>
              </a:ext>
            </a:extLst>
          </p:cNvPr>
          <p:cNvSpPr>
            <a:spLocks noGrp="1"/>
          </p:cNvSpPr>
          <p:nvPr>
            <p:ph type="ctrTitle"/>
          </p:nvPr>
        </p:nvSpPr>
        <p:spPr>
          <a:xfrm>
            <a:off x="1751012" y="75300"/>
            <a:ext cx="8689976" cy="2509213"/>
          </a:xfrm>
        </p:spPr>
        <p:txBody>
          <a:bodyPr>
            <a:normAutofit/>
          </a:bodyPr>
          <a:lstStyle/>
          <a:p>
            <a:r>
              <a:rPr lang="en-US" sz="7200" b="1"/>
              <a:t>SCHOLARSHIPS	</a:t>
            </a:r>
          </a:p>
        </p:txBody>
      </p:sp>
      <p:sp>
        <p:nvSpPr>
          <p:cNvPr id="3" name="Subtitle 2">
            <a:extLst>
              <a:ext uri="{FF2B5EF4-FFF2-40B4-BE49-F238E27FC236}">
                <a16:creationId xmlns:a16="http://schemas.microsoft.com/office/drawing/2014/main" id="{F9EDDB3D-150C-4707-AAFC-74D9B87700A2}"/>
              </a:ext>
            </a:extLst>
          </p:cNvPr>
          <p:cNvSpPr>
            <a:spLocks noGrp="1"/>
          </p:cNvSpPr>
          <p:nvPr>
            <p:ph type="subTitle" idx="1"/>
          </p:nvPr>
        </p:nvSpPr>
        <p:spPr>
          <a:xfrm>
            <a:off x="1534195" y="3018934"/>
            <a:ext cx="8689976" cy="1371599"/>
          </a:xfrm>
        </p:spPr>
        <p:txBody>
          <a:bodyPr>
            <a:noAutofit/>
          </a:bodyPr>
          <a:lstStyle/>
          <a:p>
            <a:r>
              <a:rPr lang="en-US" sz="3600" b="1">
                <a:solidFill>
                  <a:schemeClr val="tx1">
                    <a:lumMod val="65000"/>
                    <a:lumOff val="35000"/>
                  </a:schemeClr>
                </a:solidFill>
              </a:rPr>
              <a:t>LOCAL / SCHOOL BASED SCHOLARSHIPS</a:t>
            </a:r>
          </a:p>
          <a:p>
            <a:r>
              <a:rPr lang="en-US" sz="3600" b="1">
                <a:solidFill>
                  <a:schemeClr val="tx1">
                    <a:lumMod val="65000"/>
                    <a:lumOff val="35000"/>
                  </a:schemeClr>
                </a:solidFill>
              </a:rPr>
              <a:t>&amp;</a:t>
            </a:r>
          </a:p>
          <a:p>
            <a:r>
              <a:rPr lang="en-US" sz="3600" b="1">
                <a:solidFill>
                  <a:schemeClr val="tx1">
                    <a:lumMod val="65000"/>
                    <a:lumOff val="35000"/>
                  </a:schemeClr>
                </a:solidFill>
              </a:rPr>
              <a:t>DISTRICT / AUTHORITY AWARD</a:t>
            </a:r>
          </a:p>
        </p:txBody>
      </p:sp>
      <p:pic>
        <p:nvPicPr>
          <p:cNvPr id="1026" name="Picture 2" descr="Scholarship Clip Art Free">
            <a:extLst>
              <a:ext uri="{FF2B5EF4-FFF2-40B4-BE49-F238E27FC236}">
                <a16:creationId xmlns:a16="http://schemas.microsoft.com/office/drawing/2014/main" id="{D993767F-D0B4-D836-E7F6-20EE7FD4F37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217958" y="355664"/>
            <a:ext cx="2446060" cy="244606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4151678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C6C694-6F65-24E5-6704-F2AAFB73BDC8}"/>
              </a:ext>
            </a:extLst>
          </p:cNvPr>
          <p:cNvSpPr>
            <a:spLocks noGrp="1"/>
          </p:cNvSpPr>
          <p:nvPr>
            <p:ph type="title"/>
          </p:nvPr>
        </p:nvSpPr>
        <p:spPr/>
        <p:txBody>
          <a:bodyPr/>
          <a:lstStyle/>
          <a:p>
            <a:r>
              <a:rPr lang="en-US"/>
              <a:t>Things that should be obvious</a:t>
            </a:r>
          </a:p>
        </p:txBody>
      </p:sp>
      <p:sp>
        <p:nvSpPr>
          <p:cNvPr id="3" name="Content Placeholder 2">
            <a:extLst>
              <a:ext uri="{FF2B5EF4-FFF2-40B4-BE49-F238E27FC236}">
                <a16:creationId xmlns:a16="http://schemas.microsoft.com/office/drawing/2014/main" id="{72C8D5D1-8646-F85D-0721-E1034BBDEFD6}"/>
              </a:ext>
            </a:extLst>
          </p:cNvPr>
          <p:cNvSpPr>
            <a:spLocks noGrp="1"/>
          </p:cNvSpPr>
          <p:nvPr>
            <p:ph sz="quarter" idx="13"/>
          </p:nvPr>
        </p:nvSpPr>
        <p:spPr/>
        <p:txBody>
          <a:bodyPr/>
          <a:lstStyle/>
          <a:p>
            <a:r>
              <a:rPr lang="en-US"/>
              <a:t>All scholarship packages must be completed and submitted by YOU. We will not accept packages from parents. </a:t>
            </a:r>
          </a:p>
          <a:p>
            <a:r>
              <a:rPr lang="en-US"/>
              <a:t>Same for the sd43 application – if your parent completes and submits it you will not be considered for any awards. </a:t>
            </a:r>
          </a:p>
          <a:p>
            <a:r>
              <a:rPr lang="en-US"/>
              <a:t>Make sure we can read it</a:t>
            </a:r>
          </a:p>
          <a:p>
            <a:r>
              <a:rPr lang="en-US"/>
              <a:t>Make sure it is complete – full birthday in the correct format, full address including postal code etc. </a:t>
            </a:r>
          </a:p>
        </p:txBody>
      </p:sp>
    </p:spTree>
    <p:extLst>
      <p:ext uri="{BB962C8B-B14F-4D97-AF65-F5344CB8AC3E}">
        <p14:creationId xmlns:p14="http://schemas.microsoft.com/office/powerpoint/2010/main" val="70243669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B28AA0-C410-42C3-79BF-EE7BA9DE592B}"/>
              </a:ext>
            </a:extLst>
          </p:cNvPr>
          <p:cNvSpPr>
            <a:spLocks noGrp="1"/>
          </p:cNvSpPr>
          <p:nvPr>
            <p:ph type="title"/>
          </p:nvPr>
        </p:nvSpPr>
        <p:spPr/>
        <p:txBody>
          <a:bodyPr/>
          <a:lstStyle/>
          <a:p>
            <a:r>
              <a:rPr lang="en-US"/>
              <a:t>WHEN WILL YOU FIND OUT IF YOU WON </a:t>
            </a:r>
            <a:br>
              <a:rPr lang="en-US"/>
            </a:br>
            <a:r>
              <a:rPr lang="en-US"/>
              <a:t>And what if you won other scholarships</a:t>
            </a:r>
          </a:p>
        </p:txBody>
      </p:sp>
      <p:sp>
        <p:nvSpPr>
          <p:cNvPr id="3" name="Content Placeholder 2">
            <a:extLst>
              <a:ext uri="{FF2B5EF4-FFF2-40B4-BE49-F238E27FC236}">
                <a16:creationId xmlns:a16="http://schemas.microsoft.com/office/drawing/2014/main" id="{B32A8395-1813-1942-82A5-7D7EAA148AC2}"/>
              </a:ext>
            </a:extLst>
          </p:cNvPr>
          <p:cNvSpPr>
            <a:spLocks noGrp="1"/>
          </p:cNvSpPr>
          <p:nvPr>
            <p:ph sz="quarter" idx="13"/>
          </p:nvPr>
        </p:nvSpPr>
        <p:spPr/>
        <p:txBody>
          <a:bodyPr/>
          <a:lstStyle/>
          <a:p>
            <a:r>
              <a:rPr lang="en-US"/>
              <a:t>For scholarships awarded by </a:t>
            </a:r>
            <a:r>
              <a:rPr lang="en-US" err="1"/>
              <a:t>hwss</a:t>
            </a:r>
            <a:r>
              <a:rPr lang="en-US"/>
              <a:t>, Students will find out at commencement</a:t>
            </a:r>
          </a:p>
          <a:p>
            <a:r>
              <a:rPr lang="en-US"/>
              <a:t>If you won a scholarship from somewhere else, tell ms. Butler as soon as you find out so we can share your good news in the commencement brochure</a:t>
            </a:r>
          </a:p>
          <a:p>
            <a:r>
              <a:rPr lang="en-US"/>
              <a:t>We need to know no later than may 22nd for it to make it in the brochure</a:t>
            </a:r>
          </a:p>
          <a:p>
            <a:r>
              <a:rPr lang="en-US"/>
              <a:t>Why should you tell us? Your family and friends want to be able to share in your good news and maybe even brag about you a little bit </a:t>
            </a:r>
            <a:r>
              <a:rPr lang="en-US">
                <a:sym typeface="Wingdings" panose="05000000000000000000" pitchFamily="2" charset="2"/>
              </a:rPr>
              <a:t> </a:t>
            </a:r>
            <a:endParaRPr lang="en-US"/>
          </a:p>
        </p:txBody>
      </p:sp>
    </p:spTree>
    <p:extLst>
      <p:ext uri="{BB962C8B-B14F-4D97-AF65-F5344CB8AC3E}">
        <p14:creationId xmlns:p14="http://schemas.microsoft.com/office/powerpoint/2010/main" val="72826798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BEA1FA8F-9AE9-EB5E-F455-32203CE6AFEC}"/>
              </a:ext>
            </a:extLst>
          </p:cNvPr>
          <p:cNvPicPr>
            <a:picLocks noChangeAspect="1"/>
          </p:cNvPicPr>
          <p:nvPr/>
        </p:nvPicPr>
        <p:blipFill>
          <a:blip r:embed="rId2"/>
          <a:stretch>
            <a:fillRect/>
          </a:stretch>
        </p:blipFill>
        <p:spPr>
          <a:xfrm>
            <a:off x="3445797" y="0"/>
            <a:ext cx="5300406" cy="6858000"/>
          </a:xfrm>
          <a:prstGeom prst="rect">
            <a:avLst/>
          </a:prstGeom>
        </p:spPr>
      </p:pic>
      <p:sp>
        <p:nvSpPr>
          <p:cNvPr id="5" name="TextBox 4">
            <a:extLst>
              <a:ext uri="{FF2B5EF4-FFF2-40B4-BE49-F238E27FC236}">
                <a16:creationId xmlns:a16="http://schemas.microsoft.com/office/drawing/2014/main" id="{C6003753-7F3D-1020-0445-EE2D0E547B5E}"/>
              </a:ext>
            </a:extLst>
          </p:cNvPr>
          <p:cNvSpPr txBox="1"/>
          <p:nvPr/>
        </p:nvSpPr>
        <p:spPr>
          <a:xfrm>
            <a:off x="133351" y="1981200"/>
            <a:ext cx="3335246" cy="2031325"/>
          </a:xfrm>
          <a:prstGeom prst="rect">
            <a:avLst/>
          </a:prstGeom>
          <a:noFill/>
        </p:spPr>
        <p:txBody>
          <a:bodyPr wrap="square" rtlCol="0">
            <a:spAutoFit/>
          </a:bodyPr>
          <a:lstStyle/>
          <a:p>
            <a:r>
              <a:rPr lang="en-US"/>
              <a:t>This is the form we need if you have been given a scholarship and you want it in the commencement brochure. </a:t>
            </a:r>
          </a:p>
          <a:p>
            <a:r>
              <a:rPr lang="en-US"/>
              <a:t>Must submit no later than</a:t>
            </a:r>
          </a:p>
          <a:p>
            <a:r>
              <a:rPr lang="en-US"/>
              <a:t>May 21, 2026.</a:t>
            </a:r>
          </a:p>
          <a:p>
            <a:r>
              <a:rPr lang="en-US"/>
              <a:t>Forms are on my website.</a:t>
            </a:r>
          </a:p>
        </p:txBody>
      </p:sp>
    </p:spTree>
    <p:extLst>
      <p:ext uri="{BB962C8B-B14F-4D97-AF65-F5344CB8AC3E}">
        <p14:creationId xmlns:p14="http://schemas.microsoft.com/office/powerpoint/2010/main" val="134114877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person's hand with illuminated lights">
            <a:extLst>
              <a:ext uri="{FF2B5EF4-FFF2-40B4-BE49-F238E27FC236}">
                <a16:creationId xmlns:a16="http://schemas.microsoft.com/office/drawing/2014/main" id="{5304597D-9998-47A1-977C-C442A3E609C3}"/>
              </a:ext>
            </a:extLst>
          </p:cNvPr>
          <p:cNvPicPr>
            <a:picLocks noChangeAspect="1"/>
          </p:cNvPicPr>
          <p:nvPr/>
        </p:nvPicPr>
        <p:blipFill rotWithShape="1">
          <a:blip r:embed="rId2">
            <a:duotone>
              <a:schemeClr val="accent1">
                <a:shade val="45000"/>
                <a:satMod val="135000"/>
              </a:schemeClr>
              <a:prstClr val="white"/>
            </a:duotone>
            <a:alphaModFix amt="35000"/>
          </a:blip>
          <a:srcRect t="5101" b="10629"/>
          <a:stretch/>
        </p:blipFill>
        <p:spPr>
          <a:xfrm>
            <a:off x="20" y="-8877"/>
            <a:ext cx="12191980" cy="6858000"/>
          </a:xfrm>
          <a:prstGeom prst="rect">
            <a:avLst/>
          </a:prstGeom>
        </p:spPr>
      </p:pic>
      <p:pic>
        <p:nvPicPr>
          <p:cNvPr id="6" name="Picture 5">
            <a:extLst>
              <a:ext uri="{FF2B5EF4-FFF2-40B4-BE49-F238E27FC236}">
                <a16:creationId xmlns:a16="http://schemas.microsoft.com/office/drawing/2014/main" id="{C164DF18-59B7-428F-B73B-6CA169AAA05E}"/>
              </a:ext>
            </a:extLst>
          </p:cNvPr>
          <p:cNvPicPr>
            <a:picLocks noChangeAspect="1"/>
          </p:cNvPicPr>
          <p:nvPr/>
        </p:nvPicPr>
        <p:blipFill>
          <a:blip r:embed="rId3"/>
          <a:stretch>
            <a:fillRect/>
          </a:stretch>
        </p:blipFill>
        <p:spPr>
          <a:xfrm>
            <a:off x="0" y="632051"/>
            <a:ext cx="10777355" cy="4064692"/>
          </a:xfrm>
          <a:prstGeom prst="rect">
            <a:avLst/>
          </a:prstGeom>
        </p:spPr>
      </p:pic>
      <p:sp>
        <p:nvSpPr>
          <p:cNvPr id="8" name="Rectangle 7">
            <a:extLst>
              <a:ext uri="{FF2B5EF4-FFF2-40B4-BE49-F238E27FC236}">
                <a16:creationId xmlns:a16="http://schemas.microsoft.com/office/drawing/2014/main" id="{CBDE5505-1DE6-40A1-9B02-4FEFB55980B9}"/>
              </a:ext>
            </a:extLst>
          </p:cNvPr>
          <p:cNvSpPr/>
          <p:nvPr/>
        </p:nvSpPr>
        <p:spPr>
          <a:xfrm>
            <a:off x="7098894" y="4871162"/>
            <a:ext cx="2185214" cy="923330"/>
          </a:xfrm>
          <a:prstGeom prst="rect">
            <a:avLst/>
          </a:prstGeom>
          <a:solidFill>
            <a:schemeClr val="tx2">
              <a:lumMod val="20000"/>
              <a:lumOff val="80000"/>
            </a:schemeClr>
          </a:solidFill>
        </p:spPr>
        <p:txBody>
          <a:bodyPr wrap="none" lIns="91440" tIns="45720" rIns="91440" bIns="45720">
            <a:spAutoFit/>
          </a:bodyPr>
          <a:lstStyle/>
          <a:p>
            <a:pPr algn="ctr"/>
            <a:r>
              <a:rPr lang="en-US" sz="5400" b="1">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rPr>
              <a:t>WHY?</a:t>
            </a:r>
            <a:endParaRPr lang="en-US" sz="5400" b="1" cap="none" spc="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endParaRPr>
          </a:p>
        </p:txBody>
      </p:sp>
      <p:sp>
        <p:nvSpPr>
          <p:cNvPr id="10" name="Arrow: Up 9">
            <a:extLst>
              <a:ext uri="{FF2B5EF4-FFF2-40B4-BE49-F238E27FC236}">
                <a16:creationId xmlns:a16="http://schemas.microsoft.com/office/drawing/2014/main" id="{0AFF62C4-1E2D-49FD-B72F-E808DBD5EE68}"/>
              </a:ext>
            </a:extLst>
          </p:cNvPr>
          <p:cNvSpPr/>
          <p:nvPr/>
        </p:nvSpPr>
        <p:spPr>
          <a:xfrm>
            <a:off x="7949185" y="3962402"/>
            <a:ext cx="484632" cy="987931"/>
          </a:xfrm>
          <a:prstGeom prst="upArrow">
            <a:avLst/>
          </a:prstGeom>
          <a:solidFill>
            <a:schemeClr val="tx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28643767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person's hand with illuminated lights">
            <a:extLst>
              <a:ext uri="{FF2B5EF4-FFF2-40B4-BE49-F238E27FC236}">
                <a16:creationId xmlns:a16="http://schemas.microsoft.com/office/drawing/2014/main" id="{5304597D-9998-47A1-977C-C442A3E609C3}"/>
              </a:ext>
            </a:extLst>
          </p:cNvPr>
          <p:cNvPicPr>
            <a:picLocks noChangeAspect="1"/>
          </p:cNvPicPr>
          <p:nvPr/>
        </p:nvPicPr>
        <p:blipFill rotWithShape="1">
          <a:blip r:embed="rId2">
            <a:duotone>
              <a:schemeClr val="accent1">
                <a:shade val="45000"/>
                <a:satMod val="135000"/>
              </a:schemeClr>
              <a:prstClr val="white"/>
            </a:duotone>
            <a:alphaModFix amt="35000"/>
          </a:blip>
          <a:srcRect t="5101" b="10629"/>
          <a:stretch/>
        </p:blipFill>
        <p:spPr>
          <a:xfrm>
            <a:off x="20" y="-8877"/>
            <a:ext cx="12191980" cy="6858000"/>
          </a:xfrm>
          <a:prstGeom prst="rect">
            <a:avLst/>
          </a:prstGeom>
        </p:spPr>
      </p:pic>
      <p:pic>
        <p:nvPicPr>
          <p:cNvPr id="3" name="Picture 2">
            <a:extLst>
              <a:ext uri="{FF2B5EF4-FFF2-40B4-BE49-F238E27FC236}">
                <a16:creationId xmlns:a16="http://schemas.microsoft.com/office/drawing/2014/main" id="{EB7367AB-0800-4934-8201-EDFB10D7C6BB}"/>
              </a:ext>
            </a:extLst>
          </p:cNvPr>
          <p:cNvPicPr>
            <a:picLocks noChangeAspect="1"/>
          </p:cNvPicPr>
          <p:nvPr/>
        </p:nvPicPr>
        <p:blipFill>
          <a:blip r:embed="rId3"/>
          <a:stretch>
            <a:fillRect/>
          </a:stretch>
        </p:blipFill>
        <p:spPr>
          <a:xfrm>
            <a:off x="548520" y="797594"/>
            <a:ext cx="10986335" cy="4765005"/>
          </a:xfrm>
          <a:prstGeom prst="rect">
            <a:avLst/>
          </a:prstGeom>
        </p:spPr>
      </p:pic>
    </p:spTree>
    <p:extLst>
      <p:ext uri="{BB962C8B-B14F-4D97-AF65-F5344CB8AC3E}">
        <p14:creationId xmlns:p14="http://schemas.microsoft.com/office/powerpoint/2010/main" val="403661509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person's hand with illuminated lights">
            <a:extLst>
              <a:ext uri="{FF2B5EF4-FFF2-40B4-BE49-F238E27FC236}">
                <a16:creationId xmlns:a16="http://schemas.microsoft.com/office/drawing/2014/main" id="{5304597D-9998-47A1-977C-C442A3E609C3}"/>
              </a:ext>
            </a:extLst>
          </p:cNvPr>
          <p:cNvPicPr>
            <a:picLocks noChangeAspect="1"/>
          </p:cNvPicPr>
          <p:nvPr/>
        </p:nvPicPr>
        <p:blipFill rotWithShape="1">
          <a:blip r:embed="rId2">
            <a:duotone>
              <a:schemeClr val="accent1">
                <a:shade val="45000"/>
                <a:satMod val="135000"/>
              </a:schemeClr>
              <a:prstClr val="white"/>
            </a:duotone>
            <a:alphaModFix amt="35000"/>
          </a:blip>
          <a:srcRect t="5101" b="10629"/>
          <a:stretch/>
        </p:blipFill>
        <p:spPr>
          <a:xfrm>
            <a:off x="20" y="-8877"/>
            <a:ext cx="12191980" cy="6858000"/>
          </a:xfrm>
          <a:prstGeom prst="rect">
            <a:avLst/>
          </a:prstGeom>
        </p:spPr>
      </p:pic>
      <p:pic>
        <p:nvPicPr>
          <p:cNvPr id="5" name="Picture 4">
            <a:extLst>
              <a:ext uri="{FF2B5EF4-FFF2-40B4-BE49-F238E27FC236}">
                <a16:creationId xmlns:a16="http://schemas.microsoft.com/office/drawing/2014/main" id="{0558D72D-06F8-4673-A5A0-C443D69F83A2}"/>
              </a:ext>
            </a:extLst>
          </p:cNvPr>
          <p:cNvPicPr>
            <a:picLocks noChangeAspect="1"/>
          </p:cNvPicPr>
          <p:nvPr/>
        </p:nvPicPr>
        <p:blipFill>
          <a:blip r:embed="rId3"/>
          <a:stretch>
            <a:fillRect/>
          </a:stretch>
        </p:blipFill>
        <p:spPr>
          <a:xfrm>
            <a:off x="1019175" y="797594"/>
            <a:ext cx="10155165" cy="5346030"/>
          </a:xfrm>
          <a:prstGeom prst="rect">
            <a:avLst/>
          </a:prstGeom>
        </p:spPr>
      </p:pic>
    </p:spTree>
    <p:extLst>
      <p:ext uri="{BB962C8B-B14F-4D97-AF65-F5344CB8AC3E}">
        <p14:creationId xmlns:p14="http://schemas.microsoft.com/office/powerpoint/2010/main" val="105703377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B8BA6C-8DA6-6D33-4C4A-2768E6F92A4D}"/>
              </a:ext>
            </a:extLst>
          </p:cNvPr>
          <p:cNvSpPr>
            <a:spLocks noGrp="1"/>
          </p:cNvSpPr>
          <p:nvPr>
            <p:ph type="title"/>
          </p:nvPr>
        </p:nvSpPr>
        <p:spPr/>
        <p:txBody>
          <a:bodyPr>
            <a:normAutofit/>
          </a:bodyPr>
          <a:lstStyle/>
          <a:p>
            <a:r>
              <a:rPr lang="en-US" sz="6000" b="1"/>
              <a:t>Before you apply</a:t>
            </a:r>
          </a:p>
        </p:txBody>
      </p:sp>
      <p:sp>
        <p:nvSpPr>
          <p:cNvPr id="3" name="Content Placeholder 2">
            <a:extLst>
              <a:ext uri="{FF2B5EF4-FFF2-40B4-BE49-F238E27FC236}">
                <a16:creationId xmlns:a16="http://schemas.microsoft.com/office/drawing/2014/main" id="{9E300834-5AC8-15C8-D14D-FFDF9A3FE0FB}"/>
              </a:ext>
            </a:extLst>
          </p:cNvPr>
          <p:cNvSpPr>
            <a:spLocks noGrp="1"/>
          </p:cNvSpPr>
          <p:nvPr>
            <p:ph sz="quarter" idx="13"/>
          </p:nvPr>
        </p:nvSpPr>
        <p:spPr/>
        <p:txBody>
          <a:bodyPr>
            <a:normAutofit fontScale="92500" lnSpcReduction="10000"/>
          </a:bodyPr>
          <a:lstStyle/>
          <a:p>
            <a:r>
              <a:rPr lang="en-US" dirty="0"/>
              <a:t>You must be graduating June 2026 (if you are in grade 11 come back next year)</a:t>
            </a:r>
          </a:p>
          <a:p>
            <a:r>
              <a:rPr lang="en-US" dirty="0"/>
              <a:t>You must be a Canadian citizen or </a:t>
            </a:r>
            <a:r>
              <a:rPr lang="en-US" dirty="0" err="1"/>
              <a:t>Pr</a:t>
            </a:r>
            <a:r>
              <a:rPr lang="en-US" dirty="0"/>
              <a:t> for our internal awards (we will check so if your status has changed and you have not updated it with the office, do it now!!)</a:t>
            </a:r>
          </a:p>
          <a:p>
            <a:r>
              <a:rPr lang="en-US" dirty="0"/>
              <a:t>Find the application package on the </a:t>
            </a:r>
            <a:r>
              <a:rPr lang="en-US" dirty="0" err="1"/>
              <a:t>Hwss</a:t>
            </a:r>
            <a:r>
              <a:rPr lang="en-US" dirty="0"/>
              <a:t> career centre website listed by due date of 4/2/2026 </a:t>
            </a:r>
            <a:r>
              <a:rPr lang="en-US" sz="1500" dirty="0">
                <a:hlinkClick r:id="rId2"/>
              </a:rPr>
              <a:t>https://www.sd43.bc.ca/school/heritagewoods/ProgramsServices/career/Pages/FinancialAid.aspx#/=</a:t>
            </a:r>
            <a:endParaRPr lang="en-US" sz="1500" dirty="0"/>
          </a:p>
          <a:p>
            <a:r>
              <a:rPr lang="en-US" dirty="0"/>
              <a:t>The more complete your application is the better your chances of winning so Do not leave things blank unless you have nothing to put there. Do not write 50 words for a personal statement. We want a good statement. </a:t>
            </a:r>
          </a:p>
        </p:txBody>
      </p:sp>
    </p:spTree>
    <p:extLst>
      <p:ext uri="{BB962C8B-B14F-4D97-AF65-F5344CB8AC3E}">
        <p14:creationId xmlns:p14="http://schemas.microsoft.com/office/powerpoint/2010/main" val="290504038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E4E2A2-B866-4544-B2D6-B5AF416BB8DC}"/>
              </a:ext>
            </a:extLst>
          </p:cNvPr>
          <p:cNvSpPr>
            <a:spLocks noGrp="1"/>
          </p:cNvSpPr>
          <p:nvPr>
            <p:ph type="title"/>
          </p:nvPr>
        </p:nvSpPr>
        <p:spPr>
          <a:xfrm>
            <a:off x="1322724" y="0"/>
            <a:ext cx="10364451" cy="1596177"/>
          </a:xfrm>
        </p:spPr>
        <p:txBody>
          <a:bodyPr/>
          <a:lstStyle/>
          <a:p>
            <a:r>
              <a:rPr lang="en-US"/>
              <a:t>Things you must have to complete </a:t>
            </a:r>
            <a:br>
              <a:rPr lang="en-US"/>
            </a:br>
            <a:r>
              <a:rPr lang="en-US"/>
              <a:t>your scholarship package</a:t>
            </a:r>
          </a:p>
        </p:txBody>
      </p:sp>
      <p:sp>
        <p:nvSpPr>
          <p:cNvPr id="3" name="Content Placeholder 2">
            <a:extLst>
              <a:ext uri="{FF2B5EF4-FFF2-40B4-BE49-F238E27FC236}">
                <a16:creationId xmlns:a16="http://schemas.microsoft.com/office/drawing/2014/main" id="{634B50E8-A30A-4FB9-976C-DF3B7E8783DD}"/>
              </a:ext>
            </a:extLst>
          </p:cNvPr>
          <p:cNvSpPr>
            <a:spLocks noGrp="1"/>
          </p:cNvSpPr>
          <p:nvPr>
            <p:ph sz="quarter" idx="13"/>
          </p:nvPr>
        </p:nvSpPr>
        <p:spPr>
          <a:xfrm>
            <a:off x="913462" y="1867600"/>
            <a:ext cx="10363826" cy="4420997"/>
          </a:xfrm>
        </p:spPr>
        <p:txBody>
          <a:bodyPr>
            <a:normAutofit fontScale="85000" lnSpcReduction="10000"/>
          </a:bodyPr>
          <a:lstStyle/>
          <a:p>
            <a:r>
              <a:rPr lang="en-US"/>
              <a:t>PEN – located on your report cards (not your school student number – 9 digit pen)</a:t>
            </a:r>
          </a:p>
          <a:p>
            <a:r>
              <a:rPr lang="en-US">
                <a:solidFill>
                  <a:srgbClr val="00B0F0"/>
                </a:solidFill>
              </a:rPr>
              <a:t>Photo of yourself – nothing formal, just a quick snap, can be B&amp;W, printed on regular paper</a:t>
            </a:r>
          </a:p>
          <a:p>
            <a:r>
              <a:rPr lang="en-US"/>
              <a:t>PERSONAL EMAIL ADDRESS and birthdate in mm-dd-</a:t>
            </a:r>
            <a:r>
              <a:rPr lang="en-US" err="1"/>
              <a:t>yyyy</a:t>
            </a:r>
            <a:r>
              <a:rPr lang="en-US"/>
              <a:t> format (May 10, 2006 = 05-10-2006)</a:t>
            </a:r>
          </a:p>
          <a:p>
            <a:r>
              <a:rPr lang="en-US">
                <a:solidFill>
                  <a:srgbClr val="00B0F0"/>
                </a:solidFill>
              </a:rPr>
              <a:t>A teacher nominator – you just require their signature verifying they support your application</a:t>
            </a:r>
          </a:p>
          <a:p>
            <a:r>
              <a:rPr lang="en-US"/>
              <a:t>A reference letter </a:t>
            </a:r>
            <a:r>
              <a:rPr lang="en-US" b="1" u="sng"/>
              <a:t>from anyone except a family member or a </a:t>
            </a:r>
            <a:r>
              <a:rPr lang="en-US" b="1" u="sng" err="1"/>
              <a:t>hwss</a:t>
            </a:r>
            <a:r>
              <a:rPr lang="en-US" b="1" u="sng"/>
              <a:t> staff </a:t>
            </a:r>
          </a:p>
          <a:p>
            <a:r>
              <a:rPr lang="en-US">
                <a:solidFill>
                  <a:srgbClr val="00B0F0"/>
                </a:solidFill>
              </a:rPr>
              <a:t>Personal statement – tell us about yourself and your goals, why you deserve scholarships</a:t>
            </a:r>
          </a:p>
          <a:p>
            <a:r>
              <a:rPr lang="en-US"/>
              <a:t>Copy of your </a:t>
            </a:r>
            <a:r>
              <a:rPr lang="en-US" err="1"/>
              <a:t>bceid</a:t>
            </a:r>
            <a:r>
              <a:rPr lang="en-US"/>
              <a:t> transcript</a:t>
            </a:r>
          </a:p>
          <a:p>
            <a:r>
              <a:rPr lang="en-US">
                <a:solidFill>
                  <a:srgbClr val="00B0F0"/>
                </a:solidFill>
              </a:rPr>
              <a:t>Financial need form if you are applying for any that require it – must be completed correctly or will not be eligible (do not declare family income as $0) </a:t>
            </a:r>
          </a:p>
          <a:p>
            <a:r>
              <a:rPr lang="en-US"/>
              <a:t>print legibly and put your name on the bottom of </a:t>
            </a:r>
            <a:r>
              <a:rPr lang="en-US" b="1" u="sng"/>
              <a:t>each page</a:t>
            </a:r>
          </a:p>
          <a:p>
            <a:r>
              <a:rPr lang="en-US">
                <a:solidFill>
                  <a:srgbClr val="00B0F0"/>
                </a:solidFill>
              </a:rPr>
              <a:t>HAND IN TO MS. BUTLER or ms. birsan IN PERSON before 12:30pm April 02, 2026</a:t>
            </a:r>
          </a:p>
          <a:p>
            <a:endParaRPr lang="en-US"/>
          </a:p>
        </p:txBody>
      </p:sp>
      <p:pic>
        <p:nvPicPr>
          <p:cNvPr id="4" name="Picture 3">
            <a:extLst>
              <a:ext uri="{FF2B5EF4-FFF2-40B4-BE49-F238E27FC236}">
                <a16:creationId xmlns:a16="http://schemas.microsoft.com/office/drawing/2014/main" id="{450BCDDA-1A0A-4B87-E1E1-5205F32BA619}"/>
              </a:ext>
            </a:extLst>
          </p:cNvPr>
          <p:cNvPicPr>
            <a:picLocks noChangeAspect="1"/>
          </p:cNvPicPr>
          <p:nvPr/>
        </p:nvPicPr>
        <p:blipFill>
          <a:blip r:embed="rId2"/>
          <a:stretch>
            <a:fillRect/>
          </a:stretch>
        </p:blipFill>
        <p:spPr>
          <a:xfrm>
            <a:off x="10201275" y="381700"/>
            <a:ext cx="1485900" cy="1485900"/>
          </a:xfrm>
          <a:prstGeom prst="rect">
            <a:avLst/>
          </a:prstGeom>
        </p:spPr>
      </p:pic>
    </p:spTree>
    <p:extLst>
      <p:ext uri="{BB962C8B-B14F-4D97-AF65-F5344CB8AC3E}">
        <p14:creationId xmlns:p14="http://schemas.microsoft.com/office/powerpoint/2010/main" val="40432262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C44E7EC6-9A4D-1C1C-FDBB-CDDBF648EBE3}"/>
              </a:ext>
            </a:extLst>
          </p:cNvPr>
          <p:cNvSpPr txBox="1"/>
          <p:nvPr/>
        </p:nvSpPr>
        <p:spPr>
          <a:xfrm>
            <a:off x="517236" y="2115127"/>
            <a:ext cx="1773382" cy="3139321"/>
          </a:xfrm>
          <a:prstGeom prst="rect">
            <a:avLst/>
          </a:prstGeom>
          <a:noFill/>
        </p:spPr>
        <p:txBody>
          <a:bodyPr wrap="square" rtlCol="0">
            <a:spAutoFit/>
          </a:bodyPr>
          <a:lstStyle/>
          <a:p>
            <a:r>
              <a:rPr lang="en-US"/>
              <a:t>Notice that each scholarship has a number beside it? Apply for them in numerical order. If not applying for some, begin with the first number you are applying for.</a:t>
            </a:r>
          </a:p>
        </p:txBody>
      </p:sp>
      <p:sp>
        <p:nvSpPr>
          <p:cNvPr id="5" name="TextBox 4">
            <a:extLst>
              <a:ext uri="{FF2B5EF4-FFF2-40B4-BE49-F238E27FC236}">
                <a16:creationId xmlns:a16="http://schemas.microsoft.com/office/drawing/2014/main" id="{3E4235DE-F350-F9E6-D282-6AEBCD7F7CC5}"/>
              </a:ext>
            </a:extLst>
          </p:cNvPr>
          <p:cNvSpPr txBox="1"/>
          <p:nvPr/>
        </p:nvSpPr>
        <p:spPr>
          <a:xfrm>
            <a:off x="10344727" y="2272145"/>
            <a:ext cx="1330037" cy="2031325"/>
          </a:xfrm>
          <a:prstGeom prst="rect">
            <a:avLst/>
          </a:prstGeom>
          <a:noFill/>
        </p:spPr>
        <p:txBody>
          <a:bodyPr wrap="square" rtlCol="0">
            <a:spAutoFit/>
          </a:bodyPr>
          <a:lstStyle/>
          <a:p>
            <a:r>
              <a:rPr lang="en-US"/>
              <a:t>Notice that each scholarship has criteria?</a:t>
            </a:r>
          </a:p>
          <a:p>
            <a:r>
              <a:rPr lang="en-US"/>
              <a:t>Indicate how you meet that criteria. </a:t>
            </a:r>
          </a:p>
        </p:txBody>
      </p:sp>
      <p:pic>
        <p:nvPicPr>
          <p:cNvPr id="3" name="Picture 2">
            <a:extLst>
              <a:ext uri="{FF2B5EF4-FFF2-40B4-BE49-F238E27FC236}">
                <a16:creationId xmlns:a16="http://schemas.microsoft.com/office/drawing/2014/main" id="{1BDCC8E0-DA26-4DC4-ED8F-3B75DADC0C6B}"/>
              </a:ext>
            </a:extLst>
          </p:cNvPr>
          <p:cNvPicPr>
            <a:picLocks noChangeAspect="1"/>
          </p:cNvPicPr>
          <p:nvPr/>
        </p:nvPicPr>
        <p:blipFill>
          <a:blip r:embed="rId2"/>
          <a:stretch>
            <a:fillRect/>
          </a:stretch>
        </p:blipFill>
        <p:spPr>
          <a:xfrm>
            <a:off x="3438143" y="0"/>
            <a:ext cx="5315713" cy="6858000"/>
          </a:xfrm>
          <a:prstGeom prst="rect">
            <a:avLst/>
          </a:prstGeom>
        </p:spPr>
      </p:pic>
    </p:spTree>
    <p:extLst>
      <p:ext uri="{BB962C8B-B14F-4D97-AF65-F5344CB8AC3E}">
        <p14:creationId xmlns:p14="http://schemas.microsoft.com/office/powerpoint/2010/main" val="242945044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44F3A6-B99D-4BB8-AB23-E6721389A7E5}"/>
              </a:ext>
            </a:extLst>
          </p:cNvPr>
          <p:cNvSpPr>
            <a:spLocks noGrp="1"/>
          </p:cNvSpPr>
          <p:nvPr>
            <p:ph type="ctrTitle"/>
          </p:nvPr>
        </p:nvSpPr>
        <p:spPr/>
        <p:txBody>
          <a:bodyPr/>
          <a:lstStyle/>
          <a:p>
            <a:endParaRPr lang="en-US"/>
          </a:p>
        </p:txBody>
      </p:sp>
      <p:sp>
        <p:nvSpPr>
          <p:cNvPr id="3" name="Subtitle 2">
            <a:extLst>
              <a:ext uri="{FF2B5EF4-FFF2-40B4-BE49-F238E27FC236}">
                <a16:creationId xmlns:a16="http://schemas.microsoft.com/office/drawing/2014/main" id="{A14CA514-9B3E-40D0-AACF-4B2B138321AA}"/>
              </a:ext>
            </a:extLst>
          </p:cNvPr>
          <p:cNvSpPr>
            <a:spLocks noGrp="1"/>
          </p:cNvSpPr>
          <p:nvPr>
            <p:ph type="subTitle" idx="1"/>
          </p:nvPr>
        </p:nvSpPr>
        <p:spPr/>
        <p:txBody>
          <a:bodyPr/>
          <a:lstStyle/>
          <a:p>
            <a:endParaRPr lang="en-US"/>
          </a:p>
        </p:txBody>
      </p:sp>
      <p:pic>
        <p:nvPicPr>
          <p:cNvPr id="4" name="Picture 3">
            <a:extLst>
              <a:ext uri="{FF2B5EF4-FFF2-40B4-BE49-F238E27FC236}">
                <a16:creationId xmlns:a16="http://schemas.microsoft.com/office/drawing/2014/main" id="{D2B42759-4667-43EB-A975-6F245CE3147D}"/>
              </a:ext>
            </a:extLst>
          </p:cNvPr>
          <p:cNvPicPr>
            <a:picLocks noChangeAspect="1"/>
          </p:cNvPicPr>
          <p:nvPr/>
        </p:nvPicPr>
        <p:blipFill>
          <a:blip r:embed="rId2"/>
          <a:stretch>
            <a:fillRect/>
          </a:stretch>
        </p:blipFill>
        <p:spPr>
          <a:xfrm>
            <a:off x="0" y="1343675"/>
            <a:ext cx="10271760" cy="5129594"/>
          </a:xfrm>
          <a:prstGeom prst="rect">
            <a:avLst/>
          </a:prstGeom>
        </p:spPr>
      </p:pic>
      <p:sp>
        <p:nvSpPr>
          <p:cNvPr id="5" name="Rectangle 4">
            <a:extLst>
              <a:ext uri="{FF2B5EF4-FFF2-40B4-BE49-F238E27FC236}">
                <a16:creationId xmlns:a16="http://schemas.microsoft.com/office/drawing/2014/main" id="{AF7C83AB-E82A-4E15-A7A8-2AA4CDF34189}"/>
              </a:ext>
            </a:extLst>
          </p:cNvPr>
          <p:cNvSpPr/>
          <p:nvPr/>
        </p:nvSpPr>
        <p:spPr>
          <a:xfrm>
            <a:off x="6007042" y="81545"/>
            <a:ext cx="5595827" cy="923330"/>
          </a:xfrm>
          <a:prstGeom prst="rect">
            <a:avLst/>
          </a:prstGeom>
          <a:noFill/>
        </p:spPr>
        <p:txBody>
          <a:bodyPr wrap="none" lIns="91440" tIns="45720" rIns="91440" bIns="45720">
            <a:spAutoFit/>
          </a:bodyPr>
          <a:lstStyle/>
          <a:p>
            <a:pPr algn="ctr"/>
            <a:r>
              <a:rPr lang="en-US" sz="5400">
                <a:ln w="9525">
                  <a:solidFill>
                    <a:schemeClr val="bg1"/>
                  </a:solidFill>
                  <a:prstDash val="solid"/>
                </a:ln>
                <a:effectLst>
                  <a:outerShdw blurRad="12700" dist="38100" dir="2700000" algn="tl" rotWithShape="0">
                    <a:schemeClr val="bg1">
                      <a:lumMod val="50000"/>
                    </a:schemeClr>
                  </a:outerShdw>
                </a:effectLst>
              </a:rPr>
              <a:t>WHAT</a:t>
            </a:r>
            <a:r>
              <a:rPr lang="en-US" sz="5400" b="1">
                <a:ln w="9525">
                  <a:solidFill>
                    <a:schemeClr val="bg1"/>
                  </a:solidFill>
                  <a:prstDash val="solid"/>
                </a:ln>
                <a:effectLst>
                  <a:outerShdw blurRad="12700" dist="38100" dir="2700000" algn="tl" rotWithShape="0">
                    <a:schemeClr val="bg1">
                      <a:lumMod val="50000"/>
                    </a:schemeClr>
                  </a:outerShdw>
                </a:effectLst>
              </a:rPr>
              <a:t> </a:t>
            </a:r>
            <a:r>
              <a:rPr lang="en-US" sz="5400" b="1" u="sng">
                <a:ln w="9525">
                  <a:solidFill>
                    <a:schemeClr val="bg1"/>
                  </a:solidFill>
                  <a:prstDash val="solid"/>
                </a:ln>
                <a:effectLst>
                  <a:outerShdw blurRad="12700" dist="38100" dir="2700000" algn="tl" rotWithShape="0">
                    <a:schemeClr val="bg1">
                      <a:lumMod val="50000"/>
                    </a:schemeClr>
                  </a:outerShdw>
                </a:effectLst>
              </a:rPr>
              <a:t>NOT</a:t>
            </a:r>
            <a:r>
              <a:rPr lang="en-US" sz="5400" b="1">
                <a:ln w="9525">
                  <a:solidFill>
                    <a:schemeClr val="bg1"/>
                  </a:solidFill>
                  <a:prstDash val="solid"/>
                </a:ln>
                <a:effectLst>
                  <a:outerShdw blurRad="12700" dist="38100" dir="2700000" algn="tl" rotWithShape="0">
                    <a:schemeClr val="bg1">
                      <a:lumMod val="50000"/>
                    </a:schemeClr>
                  </a:outerShdw>
                </a:effectLst>
              </a:rPr>
              <a:t> </a:t>
            </a:r>
            <a:r>
              <a:rPr lang="en-US" sz="5400">
                <a:ln w="9525">
                  <a:solidFill>
                    <a:schemeClr val="bg1"/>
                  </a:solidFill>
                  <a:prstDash val="solid"/>
                </a:ln>
                <a:effectLst>
                  <a:outerShdw blurRad="12700" dist="38100" dir="2700000" algn="tl" rotWithShape="0">
                    <a:schemeClr val="bg1">
                      <a:lumMod val="50000"/>
                    </a:schemeClr>
                  </a:outerShdw>
                </a:effectLst>
              </a:rPr>
              <a:t>TO DO</a:t>
            </a:r>
            <a:endParaRPr lang="en-US" sz="5400" cap="none" spc="0">
              <a:ln w="9525">
                <a:solidFill>
                  <a:schemeClr val="bg1"/>
                </a:solidFill>
                <a:prstDash val="solid"/>
              </a:ln>
              <a:solidFill>
                <a:schemeClr val="tx1"/>
              </a:solidFill>
              <a:effectLst>
                <a:outerShdw blurRad="12700" dist="38100" dir="2700000" algn="tl" rotWithShape="0">
                  <a:schemeClr val="bg1">
                    <a:lumMod val="50000"/>
                  </a:schemeClr>
                </a:outerShdw>
              </a:effectLst>
            </a:endParaRPr>
          </a:p>
        </p:txBody>
      </p:sp>
      <p:sp>
        <p:nvSpPr>
          <p:cNvPr id="6" name="Arrow: Down 5">
            <a:extLst>
              <a:ext uri="{FF2B5EF4-FFF2-40B4-BE49-F238E27FC236}">
                <a16:creationId xmlns:a16="http://schemas.microsoft.com/office/drawing/2014/main" id="{919DA993-C091-4576-B855-D0AF539CB746}"/>
              </a:ext>
            </a:extLst>
          </p:cNvPr>
          <p:cNvSpPr/>
          <p:nvPr/>
        </p:nvSpPr>
        <p:spPr>
          <a:xfrm>
            <a:off x="4556501" y="174422"/>
            <a:ext cx="1338606" cy="978408"/>
          </a:xfrm>
          <a:prstGeom prst="down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17811561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9BAABD76-7B1B-4893-BC9E-93484446637D}"/>
              </a:ext>
            </a:extLst>
          </p:cNvPr>
          <p:cNvSpPr/>
          <p:nvPr/>
        </p:nvSpPr>
        <p:spPr>
          <a:xfrm>
            <a:off x="6506175" y="-2055"/>
            <a:ext cx="3323347" cy="923330"/>
          </a:xfrm>
          <a:prstGeom prst="rect">
            <a:avLst/>
          </a:prstGeom>
          <a:noFill/>
        </p:spPr>
        <p:txBody>
          <a:bodyPr wrap="none" lIns="91440" tIns="45720" rIns="91440" bIns="45720">
            <a:spAutoFit/>
          </a:bodyPr>
          <a:lstStyle/>
          <a:p>
            <a:pPr algn="ctr"/>
            <a:r>
              <a:rPr lang="en-US" sz="5400" b="1" u="sng">
                <a:ln w="12700">
                  <a:solidFill>
                    <a:schemeClr val="accent1"/>
                  </a:solidFill>
                  <a:prstDash val="solid"/>
                </a:ln>
                <a:solidFill>
                  <a:schemeClr val="accent1">
                    <a:lumMod val="50000"/>
                  </a:schemeClr>
                </a:solidFill>
                <a:effectLst>
                  <a:outerShdw dist="38100" dir="2640000" algn="bl" rotWithShape="0">
                    <a:schemeClr val="accent1"/>
                  </a:outerShdw>
                </a:effectLst>
              </a:rPr>
              <a:t>DO THIS!!!!!</a:t>
            </a:r>
            <a:endParaRPr lang="en-US" sz="5400" b="1" u="sng" cap="none" spc="0">
              <a:ln w="12700">
                <a:solidFill>
                  <a:schemeClr val="accent1"/>
                </a:solidFill>
                <a:prstDash val="solid"/>
              </a:ln>
              <a:solidFill>
                <a:schemeClr val="accent1">
                  <a:lumMod val="50000"/>
                </a:schemeClr>
              </a:solidFill>
              <a:effectLst>
                <a:outerShdw dist="38100" dir="2640000" algn="bl" rotWithShape="0">
                  <a:schemeClr val="accent1"/>
                </a:outerShdw>
              </a:effectLst>
            </a:endParaRPr>
          </a:p>
        </p:txBody>
      </p:sp>
      <p:sp>
        <p:nvSpPr>
          <p:cNvPr id="4" name="Arrow: Down 3">
            <a:extLst>
              <a:ext uri="{FF2B5EF4-FFF2-40B4-BE49-F238E27FC236}">
                <a16:creationId xmlns:a16="http://schemas.microsoft.com/office/drawing/2014/main" id="{84948F62-A301-4FD6-80CD-B0CFE28BCD66}"/>
              </a:ext>
            </a:extLst>
          </p:cNvPr>
          <p:cNvSpPr/>
          <p:nvPr/>
        </p:nvSpPr>
        <p:spPr>
          <a:xfrm>
            <a:off x="4553146" y="96383"/>
            <a:ext cx="1368567" cy="978408"/>
          </a:xfrm>
          <a:prstGeom prst="downArrow">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a:extLst>
              <a:ext uri="{FF2B5EF4-FFF2-40B4-BE49-F238E27FC236}">
                <a16:creationId xmlns:a16="http://schemas.microsoft.com/office/drawing/2014/main" id="{EAC5AB7B-7801-3B3F-93B5-2B3C74D7A9AB}"/>
              </a:ext>
            </a:extLst>
          </p:cNvPr>
          <p:cNvPicPr>
            <a:picLocks noChangeAspect="1"/>
          </p:cNvPicPr>
          <p:nvPr/>
        </p:nvPicPr>
        <p:blipFill>
          <a:blip r:embed="rId2"/>
          <a:stretch>
            <a:fillRect/>
          </a:stretch>
        </p:blipFill>
        <p:spPr>
          <a:xfrm>
            <a:off x="2265028" y="1074790"/>
            <a:ext cx="8503364" cy="5783209"/>
          </a:xfrm>
          <a:prstGeom prst="rect">
            <a:avLst/>
          </a:prstGeom>
        </p:spPr>
      </p:pic>
    </p:spTree>
    <p:extLst>
      <p:ext uri="{BB962C8B-B14F-4D97-AF65-F5344CB8AC3E}">
        <p14:creationId xmlns:p14="http://schemas.microsoft.com/office/powerpoint/2010/main" val="296555594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C62908CF-A8B1-45E6-A3E0-BC4747B7CD84}"/>
              </a:ext>
            </a:extLst>
          </p:cNvPr>
          <p:cNvSpPr/>
          <p:nvPr/>
        </p:nvSpPr>
        <p:spPr>
          <a:xfrm>
            <a:off x="912674" y="843677"/>
            <a:ext cx="10574049" cy="5724644"/>
          </a:xfrm>
          <a:prstGeom prst="rect">
            <a:avLst/>
          </a:prstGeom>
          <a:noFill/>
        </p:spPr>
        <p:txBody>
          <a:bodyPr wrap="none" lIns="91440" tIns="45720" rIns="91440" bIns="45720">
            <a:spAutoFit/>
          </a:bodyPr>
          <a:lstStyle/>
          <a:p>
            <a:pPr algn="ctr"/>
            <a:r>
              <a:rPr lang="en-US" sz="6600" b="1" u="sng">
                <a:ln w="0"/>
              </a:rPr>
              <a:t>APPLICATIONS ARE DUE</a:t>
            </a:r>
            <a:r>
              <a:rPr lang="en-US" sz="5400">
                <a:ln w="0"/>
              </a:rPr>
              <a:t>:</a:t>
            </a:r>
          </a:p>
          <a:p>
            <a:pPr algn="ctr"/>
            <a:endParaRPr lang="en-US" sz="5400">
              <a:ln w="0"/>
              <a:gradFill>
                <a:gsLst>
                  <a:gs pos="21000">
                    <a:srgbClr val="53575C"/>
                  </a:gs>
                  <a:gs pos="88000">
                    <a:srgbClr val="C5C7CA"/>
                  </a:gs>
                </a:gsLst>
                <a:lin ang="5400000"/>
              </a:gradFill>
            </a:endParaRPr>
          </a:p>
          <a:p>
            <a:pPr algn="ctr"/>
            <a:r>
              <a:rPr lang="en-US" sz="5400">
                <a:ln w="0"/>
                <a:solidFill>
                  <a:srgbClr val="C00000"/>
                </a:solidFill>
              </a:rPr>
              <a:t>THURSDAY, APRIL 02, 2026</a:t>
            </a:r>
          </a:p>
          <a:p>
            <a:pPr algn="ctr"/>
            <a:r>
              <a:rPr lang="en-US" sz="5400" b="0" u="sng" cap="none" spc="0">
                <a:ln w="0"/>
                <a:effectLst/>
              </a:rPr>
              <a:t>NO LATER THAN 12:30 PM</a:t>
            </a:r>
          </a:p>
          <a:p>
            <a:pPr algn="ctr"/>
            <a:endParaRPr lang="en-US" sz="5400" b="0" cap="none" spc="0">
              <a:ln w="0"/>
              <a:effectLst/>
            </a:endParaRPr>
          </a:p>
          <a:p>
            <a:pPr algn="ctr"/>
            <a:r>
              <a:rPr lang="en-US" sz="4000" b="1" u="sng">
                <a:ln w="0"/>
              </a:rPr>
              <a:t>Late</a:t>
            </a:r>
            <a:r>
              <a:rPr lang="en-US" sz="4000">
                <a:ln w="0"/>
              </a:rPr>
              <a:t> or </a:t>
            </a:r>
            <a:r>
              <a:rPr lang="en-US" sz="4000" b="1" u="sng">
                <a:ln w="0"/>
              </a:rPr>
              <a:t>Incomplete</a:t>
            </a:r>
            <a:r>
              <a:rPr lang="en-US" sz="4000">
                <a:ln w="0"/>
              </a:rPr>
              <a:t> Packages will </a:t>
            </a:r>
            <a:r>
              <a:rPr lang="en-US" sz="4000">
                <a:ln w="0"/>
                <a:solidFill>
                  <a:srgbClr val="C00000"/>
                </a:solidFill>
              </a:rPr>
              <a:t>not be accepted</a:t>
            </a:r>
            <a:r>
              <a:rPr lang="en-US" sz="4000">
                <a:ln w="0"/>
              </a:rPr>
              <a:t>!</a:t>
            </a:r>
          </a:p>
          <a:p>
            <a:pPr algn="ctr"/>
            <a:endParaRPr lang="en-US" sz="4400" b="0" cap="none" spc="0">
              <a:ln w="0"/>
              <a:effectLst/>
            </a:endParaRPr>
          </a:p>
        </p:txBody>
      </p:sp>
    </p:spTree>
    <p:extLst>
      <p:ext uri="{BB962C8B-B14F-4D97-AF65-F5344CB8AC3E}">
        <p14:creationId xmlns:p14="http://schemas.microsoft.com/office/powerpoint/2010/main" val="304863412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594F74-F5DE-F6BC-A404-A369081B199F}"/>
              </a:ext>
            </a:extLst>
          </p:cNvPr>
          <p:cNvSpPr>
            <a:spLocks noGrp="1"/>
          </p:cNvSpPr>
          <p:nvPr>
            <p:ph type="title"/>
          </p:nvPr>
        </p:nvSpPr>
        <p:spPr>
          <a:xfrm>
            <a:off x="1132850" y="551842"/>
            <a:ext cx="10364451" cy="1596177"/>
          </a:xfrm>
        </p:spPr>
        <p:txBody>
          <a:bodyPr/>
          <a:lstStyle/>
          <a:p>
            <a:r>
              <a:rPr lang="en-US"/>
              <a:t>Where to find scholarships on my website</a:t>
            </a:r>
          </a:p>
        </p:txBody>
      </p:sp>
      <p:sp>
        <p:nvSpPr>
          <p:cNvPr id="4" name="Content Placeholder 3">
            <a:extLst>
              <a:ext uri="{FF2B5EF4-FFF2-40B4-BE49-F238E27FC236}">
                <a16:creationId xmlns:a16="http://schemas.microsoft.com/office/drawing/2014/main" id="{D7B665F5-99BC-B8A7-C09B-A3704BB728BE}"/>
              </a:ext>
            </a:extLst>
          </p:cNvPr>
          <p:cNvSpPr>
            <a:spLocks noGrp="1"/>
          </p:cNvSpPr>
          <p:nvPr>
            <p:ph sz="quarter" idx="14"/>
          </p:nvPr>
        </p:nvSpPr>
        <p:spPr/>
        <p:txBody>
          <a:bodyPr/>
          <a:lstStyle/>
          <a:p>
            <a:r>
              <a:rPr lang="en-US">
                <a:hlinkClick r:id="rId2"/>
              </a:rPr>
              <a:t>Financial Aid - Heritage Woods Secondary School (sd43.bc.ca)</a:t>
            </a:r>
            <a:endParaRPr lang="en-US"/>
          </a:p>
          <a:p>
            <a:r>
              <a:rPr lang="en-US"/>
              <a:t>Scholarships are listed by due date</a:t>
            </a:r>
          </a:p>
          <a:p>
            <a:r>
              <a:rPr lang="en-US"/>
              <a:t>Click on each scholarship to see criteria. Most applications will be attached or in the link</a:t>
            </a:r>
          </a:p>
        </p:txBody>
      </p:sp>
      <p:sp>
        <p:nvSpPr>
          <p:cNvPr id="7" name="Arrow: Right 6">
            <a:extLst>
              <a:ext uri="{FF2B5EF4-FFF2-40B4-BE49-F238E27FC236}">
                <a16:creationId xmlns:a16="http://schemas.microsoft.com/office/drawing/2014/main" id="{03794CDF-EA3B-CE29-DEE1-767A6BF0A742}"/>
              </a:ext>
            </a:extLst>
          </p:cNvPr>
          <p:cNvSpPr/>
          <p:nvPr/>
        </p:nvSpPr>
        <p:spPr>
          <a:xfrm>
            <a:off x="144049" y="3448049"/>
            <a:ext cx="697674" cy="914401"/>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Content Placeholder 5">
            <a:extLst>
              <a:ext uri="{FF2B5EF4-FFF2-40B4-BE49-F238E27FC236}">
                <a16:creationId xmlns:a16="http://schemas.microsoft.com/office/drawing/2014/main" id="{EFF41E14-0111-2C13-5C5C-ED13A77F3284}"/>
              </a:ext>
            </a:extLst>
          </p:cNvPr>
          <p:cNvPicPr>
            <a:picLocks noGrp="1" noChangeAspect="1"/>
          </p:cNvPicPr>
          <p:nvPr>
            <p:ph sz="quarter" idx="13"/>
          </p:nvPr>
        </p:nvPicPr>
        <p:blipFill>
          <a:blip r:embed="rId3"/>
          <a:stretch>
            <a:fillRect/>
          </a:stretch>
        </p:blipFill>
        <p:spPr>
          <a:xfrm>
            <a:off x="841723" y="1663058"/>
            <a:ext cx="4787552" cy="4643100"/>
          </a:xfrm>
          <a:prstGeom prst="rect">
            <a:avLst/>
          </a:prstGeom>
        </p:spPr>
      </p:pic>
    </p:spTree>
    <p:extLst>
      <p:ext uri="{BB962C8B-B14F-4D97-AF65-F5344CB8AC3E}">
        <p14:creationId xmlns:p14="http://schemas.microsoft.com/office/powerpoint/2010/main" val="101155776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6B6D63F7-9C90-81F2-833D-D7CA4B4F11B2}"/>
              </a:ext>
            </a:extLst>
          </p:cNvPr>
          <p:cNvPicPr>
            <a:picLocks noChangeAspect="1"/>
          </p:cNvPicPr>
          <p:nvPr/>
        </p:nvPicPr>
        <p:blipFill>
          <a:blip r:embed="rId2"/>
          <a:stretch>
            <a:fillRect/>
          </a:stretch>
        </p:blipFill>
        <p:spPr>
          <a:xfrm>
            <a:off x="2667000" y="0"/>
            <a:ext cx="6858000" cy="6858000"/>
          </a:xfrm>
          <a:prstGeom prst="rect">
            <a:avLst/>
          </a:prstGeom>
        </p:spPr>
      </p:pic>
    </p:spTree>
    <p:extLst>
      <p:ext uri="{BB962C8B-B14F-4D97-AF65-F5344CB8AC3E}">
        <p14:creationId xmlns:p14="http://schemas.microsoft.com/office/powerpoint/2010/main" val="415668708"/>
      </p:ext>
    </p:extLst>
  </p:cSld>
  <p:clrMapOvr>
    <a:masterClrMapping/>
  </p:clrMapOvr>
</p:sld>
</file>

<file path=ppt/theme/theme1.xml><?xml version="1.0" encoding="utf-8"?>
<a:theme xmlns:a="http://schemas.openxmlformats.org/drawingml/2006/main" name="Droplet">
  <a:themeElements>
    <a:clrScheme name="Droplet">
      <a:dk1>
        <a:sysClr val="windowText" lastClr="000000"/>
      </a:dk1>
      <a:lt1>
        <a:sysClr val="window" lastClr="FFFFFF"/>
      </a:lt1>
      <a:dk2>
        <a:srgbClr val="355071"/>
      </a:dk2>
      <a:lt2>
        <a:srgbClr val="AABED7"/>
      </a:lt2>
      <a:accent1>
        <a:srgbClr val="2FA3EE"/>
      </a:accent1>
      <a:accent2>
        <a:srgbClr val="4BCAAD"/>
      </a:accent2>
      <a:accent3>
        <a:srgbClr val="86C157"/>
      </a:accent3>
      <a:accent4>
        <a:srgbClr val="D99C3F"/>
      </a:accent4>
      <a:accent5>
        <a:srgbClr val="CE6633"/>
      </a:accent5>
      <a:accent6>
        <a:srgbClr val="A35DD1"/>
      </a:accent6>
      <a:hlink>
        <a:srgbClr val="56BCFE"/>
      </a:hlink>
      <a:folHlink>
        <a:srgbClr val="97C5E3"/>
      </a:folHlink>
    </a:clrScheme>
    <a:fontScheme name="Droplet">
      <a:majorFont>
        <a:latin typeface="Tw Cen MT" panose="020B0602020104020603"/>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w Cen MT" panose="020B0602020104020603"/>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Droplet">
      <a:fillStyleLst>
        <a:solidFill>
          <a:schemeClr val="phClr"/>
        </a:solidFill>
        <a:solidFill>
          <a:schemeClr val="phClr">
            <a:tint val="69000"/>
            <a:satMod val="105000"/>
            <a:lumMod val="110000"/>
          </a:schemeClr>
        </a:solidFill>
        <a:gradFill rotWithShape="1">
          <a:gsLst>
            <a:gs pos="0">
              <a:schemeClr val="phClr">
                <a:tint val="94000"/>
                <a:satMod val="100000"/>
                <a:lumMod val="108000"/>
              </a:schemeClr>
            </a:gs>
            <a:gs pos="50000">
              <a:schemeClr val="phClr">
                <a:tint val="98000"/>
                <a:shade val="100000"/>
                <a:satMod val="100000"/>
                <a:lumMod val="100000"/>
              </a:schemeClr>
            </a:gs>
            <a:gs pos="100000">
              <a:schemeClr val="phClr">
                <a:shade val="72000"/>
                <a:satMod val="120000"/>
                <a:lumMod val="100000"/>
              </a:schemeClr>
            </a:gs>
          </a:gsLst>
          <a:lin ang="5400000" scaled="0"/>
        </a:gradFill>
      </a:fillStyleLst>
      <a:lnStyleLst>
        <a:ln w="9525" cap="flat" cmpd="sng" algn="ctr">
          <a:solidFill>
            <a:schemeClr val="phClr">
              <a:shade val="60000"/>
            </a:scheme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outerShdw blurRad="50800" dist="25400" dir="5400000" rotWithShape="0">
              <a:srgbClr val="000000">
                <a:alpha val="28000"/>
              </a:srgbClr>
            </a:outerShdw>
          </a:effectLst>
        </a:effectStyle>
        <a:effectStyle>
          <a:effectLst>
            <a:outerShdw blurRad="63500" dist="25400" dir="5400000" algn="ctr" rotWithShape="0">
              <a:srgbClr val="000000">
                <a:alpha val="69000"/>
              </a:srgbClr>
            </a:outerShdw>
          </a:effectLst>
          <a:scene3d>
            <a:camera prst="orthographicFront">
              <a:rot lat="0" lon="0" rev="0"/>
            </a:camera>
            <a:lightRig rig="balanced" dir="t">
              <a:rot lat="0" lon="0" rev="1200000"/>
            </a:lightRig>
          </a:scene3d>
          <a:sp3d prstMaterial="plastic">
            <a:bevelT w="25400" h="25400"/>
          </a:sp3d>
        </a:effectStyle>
      </a:effectStyleLst>
      <a:bgFillStyleLst>
        <a:solidFill>
          <a:schemeClr val="phClr"/>
        </a:solidFill>
        <a:gradFill rotWithShape="1">
          <a:gsLst>
            <a:gs pos="0">
              <a:schemeClr val="phClr">
                <a:tint val="90000"/>
                <a:lumMod val="110000"/>
              </a:schemeClr>
            </a:gs>
            <a:gs pos="100000">
              <a:schemeClr val="phClr">
                <a:shade val="64000"/>
                <a:lumMod val="88000"/>
              </a:schemeClr>
            </a:gs>
          </a:gsLst>
          <a:lin ang="5400000" scaled="0"/>
        </a:gradFill>
        <a:gradFill rotWithShape="1">
          <a:gsLst>
            <a:gs pos="0">
              <a:schemeClr val="phClr">
                <a:tint val="84000"/>
                <a:shade val="100000"/>
                <a:hueMod val="130000"/>
                <a:satMod val="150000"/>
                <a:lumMod val="112000"/>
              </a:schemeClr>
            </a:gs>
            <a:gs pos="100000">
              <a:schemeClr val="phClr">
                <a:shade val="92000"/>
                <a:satMod val="140000"/>
                <a:lumMod val="110000"/>
              </a:schemeClr>
            </a:gs>
          </a:gsLst>
          <a:lin ang="5400000" scaled="0"/>
        </a:gradFill>
      </a:bgFillStyleLst>
    </a:fmtScheme>
  </a:themeElements>
  <a:objectDefaults/>
  <a:extraClrSchemeLst/>
  <a:extLst>
    <a:ext uri="{05A4C25C-085E-4340-85A3-A5531E510DB2}">
      <thm15:themeFamily xmlns:thm15="http://schemas.microsoft.com/office/thememl/2012/main" name="Droplet" id="{8984A317-299A-4E50-B45D-BFC9EDE2337A}" vid="{A633B6A3-9E7F-4C10-9C98-2517A3134361}"/>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ublishingExpirationDate xmlns="http://schemas.microsoft.com/sharepoint/v3" xsi:nil="true"/>
    <PublishingStartDate xmlns="http://schemas.microsoft.com/sharepoint/v3"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505039FFBA3B9D4183067EC2E80067F6" ma:contentTypeVersion="1" ma:contentTypeDescription="Create a new document." ma:contentTypeScope="" ma:versionID="8c67c2ecf95c48c2e6f75880487aa6bb">
  <xsd:schema xmlns:xsd="http://www.w3.org/2001/XMLSchema" xmlns:xs="http://www.w3.org/2001/XMLSchema" xmlns:p="http://schemas.microsoft.com/office/2006/metadata/properties" xmlns:ns1="http://schemas.microsoft.com/sharepoint/v3" targetNamespace="http://schemas.microsoft.com/office/2006/metadata/properties" ma:root="true" ma:fieldsID="ded79842d4747cc85621c7c303666abe" ns1:_="">
    <xsd:import namespace="http://schemas.microsoft.com/sharepoint/v3"/>
    <xsd:element name="properties">
      <xsd:complexType>
        <xsd:sequence>
          <xsd:element name="documentManagement">
            <xsd:complexType>
              <xsd:all>
                <xsd:element ref="ns1:PublishingStartDate" minOccurs="0"/>
                <xsd:element ref="ns1:PublishingExpirationDat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8" nillable="true" ma:displayName="Scheduling Start Date" ma:description="" ma:hidden="true" ma:internalName="PublishingStartDate">
      <xsd:simpleType>
        <xsd:restriction base="dms:Unknown"/>
      </xsd:simpleType>
    </xsd:element>
    <xsd:element name="PublishingExpirationDate" ma:index="9" nillable="true" ma:displayName="Scheduling End Date" ma:description="" ma:hidden="true" ma:internalName="PublishingExpirationDat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EBB6014E-48F9-4662-8197-3A58BEC36219}">
  <ds:schemaRefs>
    <ds:schemaRef ds:uri="http://schemas.microsoft.com/office/2006/metadata/properties"/>
    <ds:schemaRef ds:uri="http://schemas.microsoft.com/office/infopath/2007/PartnerControls"/>
    <ds:schemaRef ds:uri="http://schemas.microsoft.com/sharepoint/v3"/>
  </ds:schemaRefs>
</ds:datastoreItem>
</file>

<file path=customXml/itemProps2.xml><?xml version="1.0" encoding="utf-8"?>
<ds:datastoreItem xmlns:ds="http://schemas.openxmlformats.org/officeDocument/2006/customXml" ds:itemID="{DD3BD6E8-96C5-498C-BDF4-D5FAE84E66FA}">
  <ds:schemaRefs>
    <ds:schemaRef ds:uri="http://schemas.microsoft.com/sharepoint/v3/contenttype/forms"/>
  </ds:schemaRefs>
</ds:datastoreItem>
</file>

<file path=customXml/itemProps3.xml><?xml version="1.0" encoding="utf-8"?>
<ds:datastoreItem xmlns:ds="http://schemas.openxmlformats.org/officeDocument/2006/customXml" ds:itemID="{7D895DBE-629B-4A6C-8060-2DCD9C06DF61}">
  <ds:schemaRefs>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microsoft.com/sharepoint/v3"/>
    <ds:schemaRef ds:uri="http://schemas.openxmlformats.org/package/2006/metadata/core-properties"/>
    <ds:schemaRef ds:uri="http://www.w3.org/2001/XMLSchema"/>
  </ds:schemaRefs>
</ds:datastoreItem>
</file>

<file path=docProps/app.xml><?xml version="1.0" encoding="utf-8"?>
<Properties xmlns="http://schemas.openxmlformats.org/officeDocument/2006/extended-properties" xmlns:vt="http://schemas.openxmlformats.org/officeDocument/2006/docPropsVTypes">
  <Template>TM04033925[[fn=Droplet]]</Template>
  <TotalTime>0</TotalTime>
  <Words>665</Words>
  <Application>Microsoft Office PowerPoint</Application>
  <PresentationFormat>Widescreen</PresentationFormat>
  <Paragraphs>50</Paragraphs>
  <Slides>15</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15</vt:i4>
      </vt:variant>
    </vt:vector>
  </HeadingPairs>
  <TitlesOfParts>
    <vt:vector size="19" baseType="lpstr">
      <vt:lpstr>Arial</vt:lpstr>
      <vt:lpstr>Tw Cen MT</vt:lpstr>
      <vt:lpstr>Wingdings</vt:lpstr>
      <vt:lpstr>Droplet</vt:lpstr>
      <vt:lpstr>SCHOLARSHIPS </vt:lpstr>
      <vt:lpstr>Before you apply</vt:lpstr>
      <vt:lpstr>Things you must have to complete  your scholarship package</vt:lpstr>
      <vt:lpstr>PowerPoint Presentation</vt:lpstr>
      <vt:lpstr>PowerPoint Presentation</vt:lpstr>
      <vt:lpstr>PowerPoint Presentation</vt:lpstr>
      <vt:lpstr>PowerPoint Presentation</vt:lpstr>
      <vt:lpstr>Where to find scholarships on my website</vt:lpstr>
      <vt:lpstr>PowerPoint Presentation</vt:lpstr>
      <vt:lpstr>Things that should be obvious</vt:lpstr>
      <vt:lpstr>WHEN WILL YOU FIND OUT IF YOU WON  And what if you won other scholarships</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Martin, Shaunna</dc:creator>
  <cp:lastModifiedBy>Butler, Darilynn</cp:lastModifiedBy>
  <cp:revision>1</cp:revision>
  <dcterms:created xsi:type="dcterms:W3CDTF">2019-03-12T18:15:20Z</dcterms:created>
  <dcterms:modified xsi:type="dcterms:W3CDTF">2026-03-03T20:15:29Z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0x010100505039FFBA3B9D4183067EC2E80067F6</vt:lpwstr>
  </property>
  <property fmtid="{D5CDD505-2E9C-101B-9397-08002B2CF9AE}" pid="3" name="MSIP_Label_67f96a5d-77da-4993-b431-64db1bc697e2_Enabled">
    <vt:lpwstr>true</vt:lpwstr>
  </property>
  <property fmtid="{D5CDD505-2E9C-101B-9397-08002B2CF9AE}" pid="4" name="MSIP_Label_67f96a5d-77da-4993-b431-64db1bc697e2_SetDate">
    <vt:lpwstr>2026-02-20T19:55:43Z</vt:lpwstr>
  </property>
  <property fmtid="{D5CDD505-2E9C-101B-9397-08002B2CF9AE}" pid="5" name="MSIP_Label_67f96a5d-77da-4993-b431-64db1bc697e2_Method">
    <vt:lpwstr>Standard</vt:lpwstr>
  </property>
  <property fmtid="{D5CDD505-2E9C-101B-9397-08002B2CF9AE}" pid="6" name="MSIP_Label_67f96a5d-77da-4993-b431-64db1bc697e2_Name">
    <vt:lpwstr>Sensitive - Internal Only</vt:lpwstr>
  </property>
  <property fmtid="{D5CDD505-2E9C-101B-9397-08002B2CF9AE}" pid="7" name="MSIP_Label_67f96a5d-77da-4993-b431-64db1bc697e2_SiteId">
    <vt:lpwstr>d9658cef-0292-4252-9925-6442de24a44b</vt:lpwstr>
  </property>
  <property fmtid="{D5CDD505-2E9C-101B-9397-08002B2CF9AE}" pid="8" name="MSIP_Label_67f96a5d-77da-4993-b431-64db1bc697e2_ActionId">
    <vt:lpwstr>fcf188c2-f9ed-4e12-a8bf-0cecb645d9ab</vt:lpwstr>
  </property>
  <property fmtid="{D5CDD505-2E9C-101B-9397-08002B2CF9AE}" pid="9" name="MSIP_Label_67f96a5d-77da-4993-b431-64db1bc697e2_ContentBits">
    <vt:lpwstr>0</vt:lpwstr>
  </property>
  <property fmtid="{D5CDD505-2E9C-101B-9397-08002B2CF9AE}" pid="10" name="MSIP_Label_67f96a5d-77da-4993-b431-64db1bc697e2_Tag">
    <vt:lpwstr>10, 3, 0, 1</vt:lpwstr>
  </property>
</Properties>
</file>