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9" r:id="rId5"/>
    <p:sldId id="256" r:id="rId6"/>
    <p:sldId id="257" r:id="rId7"/>
    <p:sldId id="258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4" autoAdjust="0"/>
    <p:restoredTop sz="94660"/>
  </p:normalViewPr>
  <p:slideViewPr>
    <p:cSldViewPr>
      <p:cViewPr varScale="1">
        <p:scale>
          <a:sx n="87" d="100"/>
          <a:sy n="87" d="100"/>
        </p:scale>
        <p:origin x="-8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3B0AE46-C70C-4F67-ABB5-F276B429567C}" type="datetimeFigureOut">
              <a:rPr lang="en-US" smtClean="0"/>
              <a:pPr/>
              <a:t>6/24/2016</a:t>
            </a:fld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53D18C1-E2EF-48FB-BC60-63D6FD21FF3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0AE46-C70C-4F67-ABB5-F276B429567C}" type="datetimeFigureOut">
              <a:rPr lang="en-US" smtClean="0"/>
              <a:pPr/>
              <a:t>6/24/2016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D18C1-E2EF-48FB-BC60-63D6FD21FF3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0AE46-C70C-4F67-ABB5-F276B429567C}" type="datetimeFigureOut">
              <a:rPr lang="en-US" smtClean="0"/>
              <a:pPr/>
              <a:t>6/24/2016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D18C1-E2EF-48FB-BC60-63D6FD21FF3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0AE46-C70C-4F67-ABB5-F276B429567C}" type="datetimeFigureOut">
              <a:rPr lang="en-US" smtClean="0"/>
              <a:pPr/>
              <a:t>6/24/2016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D18C1-E2EF-48FB-BC60-63D6FD21FF3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3B0AE46-C70C-4F67-ABB5-F276B429567C}" type="datetimeFigureOut">
              <a:rPr lang="en-US" smtClean="0"/>
              <a:pPr/>
              <a:t>6/24/2016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53D18C1-E2EF-48FB-BC60-63D6FD21FF3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0AE46-C70C-4F67-ABB5-F276B429567C}" type="datetimeFigureOut">
              <a:rPr lang="en-US" smtClean="0"/>
              <a:pPr/>
              <a:t>6/24/2016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53D18C1-E2EF-48FB-BC60-63D6FD21FF3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0AE46-C70C-4F67-ABB5-F276B429567C}" type="datetimeFigureOut">
              <a:rPr lang="en-US" smtClean="0"/>
              <a:pPr/>
              <a:t>6/24/2016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53D18C1-E2EF-48FB-BC60-63D6FD21FF3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0AE46-C70C-4F67-ABB5-F276B429567C}" type="datetimeFigureOut">
              <a:rPr lang="en-US" smtClean="0"/>
              <a:pPr/>
              <a:t>6/24/2016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D18C1-E2EF-48FB-BC60-63D6FD21FF3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0AE46-C70C-4F67-ABB5-F276B429567C}" type="datetimeFigureOut">
              <a:rPr lang="en-US" smtClean="0"/>
              <a:pPr/>
              <a:t>6/24/2016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D18C1-E2EF-48FB-BC60-63D6FD21FF3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3B0AE46-C70C-4F67-ABB5-F276B429567C}" type="datetimeFigureOut">
              <a:rPr lang="en-US" smtClean="0"/>
              <a:pPr/>
              <a:t>6/24/2016</a:t>
            </a:fld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53D18C1-E2EF-48FB-BC60-63D6FD21FF3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3B0AE46-C70C-4F67-ABB5-F276B429567C}" type="datetimeFigureOut">
              <a:rPr lang="en-US" smtClean="0"/>
              <a:pPr/>
              <a:t>6/24/2016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53D18C1-E2EF-48FB-BC60-63D6FD21FF3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3B0AE46-C70C-4F67-ABB5-F276B429567C}" type="datetimeFigureOut">
              <a:rPr lang="en-US" smtClean="0"/>
              <a:pPr/>
              <a:t>6/24/2016</a:t>
            </a:fld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53D18C1-E2EF-48FB-BC60-63D6FD21FF3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2910" y="357166"/>
            <a:ext cx="81439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do I talk about in my Presentation?</a:t>
            </a:r>
            <a:endParaRPr lang="en-CA" dirty="0"/>
          </a:p>
        </p:txBody>
      </p:sp>
      <p:pic>
        <p:nvPicPr>
          <p:cNvPr id="7" name="Content Placeholder 6" descr="bear stand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3" y="1571612"/>
            <a:ext cx="6762797" cy="50720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/>
              <a:t>Where have you been?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643438" y="1714488"/>
            <a:ext cx="4038600" cy="4525963"/>
          </a:xfrm>
        </p:spPr>
        <p:txBody>
          <a:bodyPr/>
          <a:lstStyle/>
          <a:p>
            <a:pPr fontAlgn="base"/>
            <a:r>
              <a:rPr lang="en-CA" sz="3200" b="1" dirty="0">
                <a:latin typeface="Tempus Sans ITC" pitchFamily="82" charset="0"/>
              </a:rPr>
              <a:t>Talk about your journey up to now and your proudest </a:t>
            </a:r>
            <a:r>
              <a:rPr lang="en-CA" sz="3200" b="1" dirty="0" smtClean="0">
                <a:latin typeface="Tempus Sans ITC" pitchFamily="82" charset="0"/>
              </a:rPr>
              <a:t>accomplishments</a:t>
            </a:r>
          </a:p>
          <a:p>
            <a:pPr fontAlgn="base">
              <a:buNone/>
            </a:pPr>
            <a:endParaRPr lang="en-CA" sz="3200" dirty="0" smtClean="0">
              <a:latin typeface="Tempus Sans ITC" pitchFamily="82" charset="0"/>
            </a:endParaRPr>
          </a:p>
          <a:p>
            <a:pPr fontAlgn="base"/>
            <a:r>
              <a:rPr lang="en-US" sz="3200" b="1" dirty="0">
                <a:latin typeface="Tempus Sans ITC" pitchFamily="82" charset="0"/>
              </a:rPr>
              <a:t>What has made you the person you are today?</a:t>
            </a:r>
            <a:r>
              <a:rPr lang="en-CA" sz="3200" b="1" dirty="0">
                <a:latin typeface="Tempus Sans ITC" pitchFamily="82" charset="0"/>
              </a:rPr>
              <a:t> </a:t>
            </a:r>
            <a:endParaRPr lang="en-CA" sz="3200" dirty="0" smtClean="0">
              <a:latin typeface="Tempus Sans ITC" pitchFamily="82" charset="0"/>
            </a:endParaRPr>
          </a:p>
          <a:p>
            <a:endParaRPr lang="en-CA" dirty="0"/>
          </a:p>
        </p:txBody>
      </p:sp>
      <p:pic>
        <p:nvPicPr>
          <p:cNvPr id="10" name="Content Placeholder 4" descr="Bears_Blo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000240"/>
            <a:ext cx="4038600" cy="2965328"/>
          </a:xfrm>
          <a:prstGeom prst="rect">
            <a:avLst/>
          </a:prstGeom>
        </p:spPr>
      </p:pic>
      <p:pic>
        <p:nvPicPr>
          <p:cNvPr id="1026" name="Picture 2" descr="\\127-v02-m01\staff_shared\Logo\Kodiak Floor Logo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428604"/>
            <a:ext cx="1142772" cy="995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/>
              <a:t>Where are you now?</a:t>
            </a:r>
          </a:p>
        </p:txBody>
      </p:sp>
      <p:pic>
        <p:nvPicPr>
          <p:cNvPr id="7" name="Content Placeholder 8" descr="Bear_Cub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7224" y="1714488"/>
            <a:ext cx="3657600" cy="4064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2332037"/>
            <a:ext cx="4038600" cy="4525963"/>
          </a:xfrm>
        </p:spPr>
        <p:txBody>
          <a:bodyPr/>
          <a:lstStyle/>
          <a:p>
            <a:pPr fontAlgn="base"/>
            <a:r>
              <a:rPr lang="en-CA" sz="3200" b="1" dirty="0">
                <a:latin typeface="Tempus Sans ITC" pitchFamily="82" charset="0"/>
              </a:rPr>
              <a:t>Talk about your present goals, values, plans, learning, aspirations</a:t>
            </a:r>
            <a:r>
              <a:rPr lang="en-CA" sz="3200" b="1" dirty="0" smtClean="0">
                <a:latin typeface="Tempus Sans ITC" pitchFamily="82" charset="0"/>
              </a:rPr>
              <a:t>…</a:t>
            </a:r>
          </a:p>
          <a:p>
            <a:pPr fontAlgn="base">
              <a:buNone/>
            </a:pPr>
            <a:endParaRPr lang="en-CA" sz="3200" dirty="0" smtClean="0">
              <a:latin typeface="Tempus Sans ITC" pitchFamily="82" charset="0"/>
            </a:endParaRPr>
          </a:p>
          <a:p>
            <a:pPr fontAlgn="base"/>
            <a:r>
              <a:rPr lang="en-US" sz="3200" b="1" dirty="0">
                <a:latin typeface="Tempus Sans ITC" pitchFamily="82" charset="0"/>
              </a:rPr>
              <a:t>Who are you today?</a:t>
            </a:r>
            <a:r>
              <a:rPr lang="en-CA" sz="3200" b="1" dirty="0">
                <a:latin typeface="Tempus Sans ITC" pitchFamily="82" charset="0"/>
              </a:rPr>
              <a:t> </a:t>
            </a:r>
            <a:endParaRPr lang="en-CA" sz="3200" dirty="0" smtClean="0">
              <a:latin typeface="Tempus Sans ITC" pitchFamily="82" charset="0"/>
            </a:endParaRPr>
          </a:p>
          <a:p>
            <a:endParaRPr lang="en-CA" dirty="0"/>
          </a:p>
        </p:txBody>
      </p:sp>
      <p:pic>
        <p:nvPicPr>
          <p:cNvPr id="2050" name="Picture 2" descr="\\127-v02-m01\staff_shared\Logo\Kodiak Floor Logo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28604"/>
            <a:ext cx="1096953" cy="955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/>
              <a:t>Where are you going?</a:t>
            </a:r>
          </a:p>
        </p:txBody>
      </p:sp>
      <p:pic>
        <p:nvPicPr>
          <p:cNvPr id="5" name="Content Placeholder 4" descr="bear praying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57431"/>
            <a:ext cx="4038600" cy="280223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000240"/>
            <a:ext cx="4214842" cy="4525963"/>
          </a:xfrm>
        </p:spPr>
        <p:txBody>
          <a:bodyPr/>
          <a:lstStyle/>
          <a:p>
            <a:r>
              <a:rPr lang="en-CA" sz="3200" b="1" dirty="0">
                <a:latin typeface="Tempus Sans ITC" pitchFamily="82" charset="0"/>
                <a:cs typeface="Arial" pitchFamily="34" charset="0"/>
              </a:rPr>
              <a:t>Where are you going in </a:t>
            </a:r>
            <a:r>
              <a:rPr lang="en-CA" sz="3200" b="1" dirty="0" smtClean="0">
                <a:latin typeface="Tempus Sans ITC" pitchFamily="82" charset="0"/>
                <a:cs typeface="Arial" pitchFamily="34" charset="0"/>
              </a:rPr>
              <a:t>your future</a:t>
            </a:r>
            <a:r>
              <a:rPr lang="en-CA" sz="3200" b="1" dirty="0">
                <a:latin typeface="Tempus Sans ITC" pitchFamily="82" charset="0"/>
                <a:cs typeface="Arial" pitchFamily="34" charset="0"/>
              </a:rPr>
              <a:t>?  </a:t>
            </a:r>
            <a:endParaRPr lang="en-CA" sz="3200" b="1" dirty="0" smtClean="0">
              <a:latin typeface="Tempus Sans ITC" pitchFamily="82" charset="0"/>
              <a:cs typeface="Arial" pitchFamily="34" charset="0"/>
            </a:endParaRPr>
          </a:p>
          <a:p>
            <a:pPr>
              <a:buNone/>
            </a:pPr>
            <a:endParaRPr lang="en-CA" sz="1400" b="1" dirty="0" smtClean="0">
              <a:latin typeface="Tempus Sans ITC" pitchFamily="82" charset="0"/>
              <a:cs typeface="Arial" pitchFamily="34" charset="0"/>
            </a:endParaRPr>
          </a:p>
          <a:p>
            <a:pPr lvl="1"/>
            <a:r>
              <a:rPr lang="en-CA" sz="3200" b="1" dirty="0" smtClean="0">
                <a:latin typeface="Tempus Sans ITC" pitchFamily="82" charset="0"/>
                <a:cs typeface="Arial" pitchFamily="34" charset="0"/>
              </a:rPr>
              <a:t>employment</a:t>
            </a:r>
            <a:r>
              <a:rPr lang="en-CA" sz="3200" b="1" dirty="0">
                <a:latin typeface="Tempus Sans ITC" pitchFamily="82" charset="0"/>
                <a:cs typeface="Arial" pitchFamily="34" charset="0"/>
              </a:rPr>
              <a:t>, </a:t>
            </a:r>
            <a:endParaRPr lang="en-CA" sz="3200" b="1" dirty="0" smtClean="0">
              <a:latin typeface="Tempus Sans ITC" pitchFamily="82" charset="0"/>
              <a:cs typeface="Arial" pitchFamily="34" charset="0"/>
            </a:endParaRPr>
          </a:p>
          <a:p>
            <a:pPr lvl="1"/>
            <a:r>
              <a:rPr lang="en-CA" sz="3200" b="1" dirty="0" smtClean="0">
                <a:latin typeface="Tempus Sans ITC" pitchFamily="82" charset="0"/>
                <a:cs typeface="Arial" pitchFamily="34" charset="0"/>
              </a:rPr>
              <a:t>career choices,</a:t>
            </a:r>
          </a:p>
          <a:p>
            <a:pPr lvl="1"/>
            <a:r>
              <a:rPr lang="en-CA" sz="3200" b="1" dirty="0" smtClean="0">
                <a:latin typeface="Tempus Sans ITC" pitchFamily="82" charset="0"/>
                <a:cs typeface="Arial" pitchFamily="34" charset="0"/>
              </a:rPr>
              <a:t>life </a:t>
            </a:r>
            <a:r>
              <a:rPr lang="en-CA" sz="3200" b="1" dirty="0">
                <a:latin typeface="Tempus Sans ITC" pitchFamily="82" charset="0"/>
                <a:cs typeface="Arial" pitchFamily="34" charset="0"/>
              </a:rPr>
              <a:t>choices, </a:t>
            </a:r>
            <a:endParaRPr lang="en-CA" sz="3200" b="1" dirty="0" smtClean="0">
              <a:latin typeface="Tempus Sans ITC" pitchFamily="82" charset="0"/>
              <a:cs typeface="Arial" pitchFamily="34" charset="0"/>
            </a:endParaRPr>
          </a:p>
          <a:p>
            <a:pPr lvl="1"/>
            <a:r>
              <a:rPr lang="en-CA" sz="3200" b="1" dirty="0" smtClean="0">
                <a:latin typeface="Tempus Sans ITC" pitchFamily="82" charset="0"/>
                <a:cs typeface="Arial" pitchFamily="34" charset="0"/>
              </a:rPr>
              <a:t>post secondary,</a:t>
            </a:r>
          </a:p>
          <a:p>
            <a:pPr lvl="1"/>
            <a:r>
              <a:rPr lang="en-CA" sz="3200" b="1" dirty="0" smtClean="0">
                <a:latin typeface="Tempus Sans ITC" pitchFamily="82" charset="0"/>
                <a:cs typeface="Arial" pitchFamily="34" charset="0"/>
              </a:rPr>
              <a:t>education,</a:t>
            </a:r>
          </a:p>
          <a:p>
            <a:pPr lvl="1"/>
            <a:r>
              <a:rPr lang="en-CA" sz="3200" b="1" dirty="0" smtClean="0">
                <a:latin typeface="Tempus Sans ITC" pitchFamily="82" charset="0"/>
                <a:cs typeface="Arial" pitchFamily="34" charset="0"/>
              </a:rPr>
              <a:t>training…</a:t>
            </a:r>
            <a:endParaRPr lang="en-CA" dirty="0" smtClean="0">
              <a:latin typeface="Tempus Sans ITC" pitchFamily="82" charset="0"/>
              <a:cs typeface="Arial" pitchFamily="34" charset="0"/>
            </a:endParaRPr>
          </a:p>
          <a:p>
            <a:endParaRPr lang="en-CA" dirty="0"/>
          </a:p>
        </p:txBody>
      </p:sp>
      <p:pic>
        <p:nvPicPr>
          <p:cNvPr id="3074" name="Picture 2" descr="\\127-v02-m01\staff_shared\Logo\Kodiak Floor Logo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357166"/>
            <a:ext cx="1168391" cy="1017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15436" cy="88944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Mrs. Nunn</a:t>
            </a:r>
            <a:r>
              <a:rPr lang="en-US" sz="3200" dirty="0"/>
              <a:t> </a:t>
            </a:r>
            <a:r>
              <a:rPr lang="en-US" sz="3200" dirty="0" smtClean="0"/>
              <a:t>and</a:t>
            </a:r>
            <a:r>
              <a:rPr lang="en-US" sz="3200" dirty="0" smtClean="0"/>
              <a:t> Mrs. Gay </a:t>
            </a:r>
            <a:r>
              <a:rPr lang="en-US" sz="3200" dirty="0" smtClean="0"/>
              <a:t>are here to help!</a:t>
            </a:r>
            <a:endParaRPr lang="en-CA" sz="3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t="5000" r="624" b="6250"/>
          <a:stretch>
            <a:fillRect/>
          </a:stretch>
        </p:blipFill>
        <p:spPr bwMode="auto">
          <a:xfrm>
            <a:off x="714348" y="1571612"/>
            <a:ext cx="7632586" cy="49244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F35BDCCE3BD148B196986DEE018C7C" ma:contentTypeVersion="1" ma:contentTypeDescription="Create a new document." ma:contentTypeScope="" ma:versionID="06061d9084121a9c03d9c9472a27b9ed">
  <xsd:schema xmlns:xsd="http://www.w3.org/2001/XMLSchema" xmlns:xs="http://www.w3.org/2001/XMLSchema" xmlns:p="http://schemas.microsoft.com/office/2006/metadata/properties" xmlns:ns2="f45e2423-b571-4706-a636-00046d5a5db0" targetNamespace="http://schemas.microsoft.com/office/2006/metadata/properties" ma:root="true" ma:fieldsID="062c20f19f6632fa0315c2185fa09ad4" ns2:_="">
    <xsd:import namespace="f45e2423-b571-4706-a636-00046d5a5db0"/>
    <xsd:element name="properties">
      <xsd:complexType>
        <xsd:sequence>
          <xsd:element name="documentManagement">
            <xsd:complexType>
              <xsd:all>
                <xsd:element ref="ns2:Topic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5e2423-b571-4706-a636-00046d5a5db0" elementFormDefault="qualified">
    <xsd:import namespace="http://schemas.microsoft.com/office/2006/documentManagement/types"/>
    <xsd:import namespace="http://schemas.microsoft.com/office/infopath/2007/PartnerControls"/>
    <xsd:element name="Topic" ma:index="8" ma:displayName="Topic" ma:format="RadioButtons" ma:internalName="Topic">
      <xsd:simpleType>
        <xsd:restriction base="dms:Choice">
          <xsd:enumeration value="Personal Health"/>
          <xsd:enumeration value="Community Connections"/>
          <xsd:enumeration value="Career &amp; Life"/>
          <xsd:enumeration value="Presentation/Exit Interview"/>
          <xsd:enumeration value="Othe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Topic xmlns="f45e2423-b571-4706-a636-00046d5a5db0">Presentation/Exit Interview</Topic>
  </documentManagement>
</p:properties>
</file>

<file path=customXml/itemProps1.xml><?xml version="1.0" encoding="utf-8"?>
<ds:datastoreItem xmlns:ds="http://schemas.openxmlformats.org/officeDocument/2006/customXml" ds:itemID="{718038C7-7F36-40D6-AC3C-E360A6ADCCF4}"/>
</file>

<file path=customXml/itemProps2.xml><?xml version="1.0" encoding="utf-8"?>
<ds:datastoreItem xmlns:ds="http://schemas.openxmlformats.org/officeDocument/2006/customXml" ds:itemID="{757CD52C-63C2-48F1-950B-DCFA65E590D6}"/>
</file>

<file path=customXml/itemProps3.xml><?xml version="1.0" encoding="utf-8"?>
<ds:datastoreItem xmlns:ds="http://schemas.openxmlformats.org/officeDocument/2006/customXml" ds:itemID="{E58AF600-A336-4C80-8138-886000726EB2}"/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63</TotalTime>
  <Words>84</Words>
  <Application>Microsoft Office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Foundry</vt:lpstr>
      <vt:lpstr>What do I talk about in my Presentation?</vt:lpstr>
      <vt:lpstr>Where have you been?</vt:lpstr>
      <vt:lpstr>Where are you now?</vt:lpstr>
      <vt:lpstr>Where are you going?</vt:lpstr>
      <vt:lpstr>Mrs. Nunn and Mrs. Gay are here to help!</vt:lpstr>
    </vt:vector>
  </TitlesOfParts>
  <Company>School District #43 (Coquitlam)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I talk about in my Presentation?</dc:title>
  <dc:creator>skirby</dc:creator>
  <cp:lastModifiedBy>School District #43</cp:lastModifiedBy>
  <cp:revision>18</cp:revision>
  <dcterms:created xsi:type="dcterms:W3CDTF">2007-11-24T22:49:50Z</dcterms:created>
  <dcterms:modified xsi:type="dcterms:W3CDTF">2016-06-24T19:30:43Z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0x010100C3F35BDCCE3BD148B196986DEE018C7C</vt:lpwstr>
  </property>
  <property fmtid="{D5CDD505-2E9C-101B-9397-08002B2CF9AE}" pid="3" name="Order">
    <vt:r8>600</vt:r8>
  </property>
</Properties>
</file>