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1"/>
  </p:notesMasterIdLst>
  <p:handoutMasterIdLst>
    <p:handoutMasterId r:id="rId12"/>
  </p:handoutMasterIdLst>
  <p:sldIdLst>
    <p:sldId id="262" r:id="rId2"/>
    <p:sldId id="260" r:id="rId3"/>
    <p:sldId id="261" r:id="rId4"/>
    <p:sldId id="264" r:id="rId5"/>
    <p:sldId id="257" r:id="rId6"/>
    <p:sldId id="258" r:id="rId7"/>
    <p:sldId id="259" r:id="rId8"/>
    <p:sldId id="263" r:id="rId9"/>
    <p:sldId id="265" r:id="rId10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21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endParaRPr lang="en-CA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fld id="{C4EF47EB-6271-416D-A970-5A6BFFD09F73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endParaRPr lang="en-CA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endParaRPr lang="en-CA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fld id="{3D0982F4-A7DA-4309-BE87-51AC0B4F9CB6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5075C9-3890-4C55-888D-0A08536D8CB4}" type="slidenum">
              <a:rPr lang="en-CA"/>
              <a:pPr/>
              <a:t>1</a:t>
            </a:fld>
            <a:endParaRPr lang="en-CA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53768-96F4-4974-A3A1-C3B773EFB63C}" type="slidenum">
              <a:rPr lang="en-CA"/>
              <a:pPr/>
              <a:t>2</a:t>
            </a:fld>
            <a:endParaRPr lang="en-CA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F7743-D92A-4AC6-8E41-0DA9A88393F3}" type="slidenum">
              <a:rPr lang="en-CA"/>
              <a:pPr/>
              <a:t>3</a:t>
            </a:fld>
            <a:endParaRPr lang="en-CA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703E9-466D-4AEC-88DD-C988BB04F5C2}" type="slidenum">
              <a:rPr lang="en-CA"/>
              <a:pPr/>
              <a:t>4</a:t>
            </a:fld>
            <a:endParaRPr lang="en-CA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4DF2A-16B8-4F74-96DF-5E057EC42184}" type="slidenum">
              <a:rPr lang="en-CA"/>
              <a:pPr/>
              <a:t>5</a:t>
            </a:fld>
            <a:endParaRPr lang="en-CA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23480-A05D-4F0B-9F37-E45AA910B92E}" type="slidenum">
              <a:rPr lang="en-CA"/>
              <a:pPr/>
              <a:t>6</a:t>
            </a:fld>
            <a:endParaRPr lang="en-CA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F5E79-4580-4A91-99AD-9F9F3DD4235E}" type="slidenum">
              <a:rPr lang="en-CA"/>
              <a:pPr/>
              <a:t>7</a:t>
            </a:fld>
            <a:endParaRPr lang="en-CA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32771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2772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2774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277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277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277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E80379-34C5-415D-A9D8-78D80A6E8492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FA5F3-1B52-4FE4-916C-27285353C47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2A5A6-1EAC-438D-9894-67F86F35469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036D0-C1B0-464E-B5FB-BD02796F3DC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2086D-7F53-4AEC-AE41-98DA029E0D1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F1D2F-E91A-42F8-89E1-30B9F403217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2D433-FDF1-4055-A097-E7621445E9C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86A41-095A-4A6F-A8E2-1765320B7AB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D945D-A94B-4034-99A9-D70BAF198DE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2BA31-2056-4B38-AD3F-750646136EA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EDD99-58A8-42B1-905E-C3F5A49FEA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31747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748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750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CA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CA"/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9B0CD79-4738-4DD8-975B-849E7EEEAC3E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Presentation Preparation	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924800" cy="4459287"/>
          </a:xfrm>
        </p:spPr>
        <p:txBody>
          <a:bodyPr/>
          <a:lstStyle/>
          <a:p>
            <a:pPr>
              <a:buFontTx/>
              <a:buNone/>
            </a:pPr>
            <a:r>
              <a:rPr lang="en-CA"/>
              <a:t>You need to:</a:t>
            </a:r>
          </a:p>
          <a:p>
            <a:pPr lvl="1">
              <a:buFontTx/>
              <a:buChar char="•"/>
            </a:pPr>
            <a:r>
              <a:rPr lang="en-CA"/>
              <a:t>Organize your materials  (posters, laptops, sound systems, binder, box, …)</a:t>
            </a:r>
          </a:p>
          <a:p>
            <a:pPr lvl="1">
              <a:buFontTx/>
              <a:buChar char="•"/>
            </a:pPr>
            <a:r>
              <a:rPr lang="en-CA"/>
              <a:t>Plan the </a:t>
            </a:r>
            <a:r>
              <a:rPr lang="en-CA" b="0" i="1"/>
              <a:t>look</a:t>
            </a:r>
            <a:r>
              <a:rPr lang="en-CA"/>
              <a:t> of your presentation</a:t>
            </a:r>
          </a:p>
          <a:p>
            <a:pPr lvl="1">
              <a:buFontTx/>
              <a:buChar char="•"/>
            </a:pPr>
            <a:r>
              <a:rPr lang="en-CA"/>
              <a:t>Look organized</a:t>
            </a:r>
          </a:p>
          <a:p>
            <a:pPr lvl="1">
              <a:buFontTx/>
              <a:buChar char="•"/>
            </a:pPr>
            <a:r>
              <a:rPr lang="en-CA"/>
              <a:t>Test any media  </a:t>
            </a:r>
          </a:p>
          <a:p>
            <a:pPr lvl="1">
              <a:buFontTx/>
              <a:buChar char="•"/>
            </a:pPr>
            <a:r>
              <a:rPr lang="en-CA"/>
              <a:t>Be set up and ready to go at least 5 minutes early (media already tested, materials already organized…)</a:t>
            </a:r>
          </a:p>
          <a:p>
            <a:pPr lvl="1">
              <a:buFontTx/>
              <a:buNone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First Impressions count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7416800" cy="5229225"/>
          </a:xfrm>
        </p:spPr>
        <p:txBody>
          <a:bodyPr/>
          <a:lstStyle/>
          <a:p>
            <a:r>
              <a:rPr lang="en-CA" sz="2800"/>
              <a:t>Dress	</a:t>
            </a:r>
          </a:p>
          <a:p>
            <a:r>
              <a:rPr lang="en-CA" sz="2800"/>
              <a:t>Smile</a:t>
            </a:r>
          </a:p>
          <a:p>
            <a:r>
              <a:rPr lang="en-CA" sz="2800"/>
              <a:t>Eye contact</a:t>
            </a:r>
          </a:p>
          <a:p>
            <a:r>
              <a:rPr lang="en-CA" sz="2800"/>
              <a:t>Greeting and thanks to the panellists</a:t>
            </a:r>
          </a:p>
          <a:p>
            <a:r>
              <a:rPr lang="en-CA" sz="2800"/>
              <a:t>Handshake?</a:t>
            </a:r>
          </a:p>
          <a:p>
            <a:r>
              <a:rPr lang="en-CA" sz="2800"/>
              <a:t>Enthusiasm and confidence</a:t>
            </a:r>
          </a:p>
          <a:p>
            <a:r>
              <a:rPr lang="en-CA" sz="2800"/>
              <a:t>Address panellists by name  (they will wear name-tags!)</a:t>
            </a:r>
          </a:p>
          <a:p>
            <a:r>
              <a:rPr lang="en-CA" sz="2800"/>
              <a:t>Use professional language</a:t>
            </a:r>
          </a:p>
          <a:p>
            <a:pPr lvl="1"/>
            <a:endParaRPr lang="en-CA" sz="2400"/>
          </a:p>
          <a:p>
            <a:pPr lvl="1"/>
            <a:endParaRPr lang="en-CA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Where do you begin?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2" y="1557338"/>
            <a:ext cx="8029605" cy="5111750"/>
          </a:xfrm>
        </p:spPr>
        <p:txBody>
          <a:bodyPr/>
          <a:lstStyle/>
          <a:p>
            <a:pPr marL="609600" indent="-609600">
              <a:buFontTx/>
              <a:buAutoNum type="arabicPlain"/>
            </a:pPr>
            <a:r>
              <a:rPr lang="en-CA" sz="2400" b="0" u="sng" dirty="0"/>
              <a:t>Where have you been?</a:t>
            </a:r>
          </a:p>
          <a:p>
            <a:pPr marL="990600" lvl="1" indent="-533400">
              <a:buFontTx/>
              <a:buChar char="•"/>
            </a:pPr>
            <a:r>
              <a:rPr lang="en-CA" sz="2400" dirty="0"/>
              <a:t>Talk about your journey up to </a:t>
            </a:r>
            <a:r>
              <a:rPr lang="en-CA" sz="2400" dirty="0" smtClean="0"/>
              <a:t>now</a:t>
            </a:r>
          </a:p>
          <a:p>
            <a:pPr marL="990600" lvl="1" indent="-533400">
              <a:buFontTx/>
              <a:buChar char="•"/>
            </a:pPr>
            <a:r>
              <a:rPr lang="en-US" sz="2400" dirty="0" smtClean="0"/>
              <a:t>What has made you the person you are today?  (your passions, your focus</a:t>
            </a:r>
            <a:r>
              <a:rPr lang="en-US" sz="2400" dirty="0" smtClean="0"/>
              <a:t>…)</a:t>
            </a:r>
            <a:endParaRPr lang="en-CA" sz="2000" dirty="0"/>
          </a:p>
          <a:p>
            <a:pPr marL="609600" indent="-609600">
              <a:buFontTx/>
              <a:buAutoNum type="arabicPlain" startAt="2"/>
            </a:pPr>
            <a:r>
              <a:rPr lang="en-CA" sz="2400" b="0" u="sng" dirty="0"/>
              <a:t>Where are you now?</a:t>
            </a:r>
          </a:p>
          <a:p>
            <a:pPr marL="990600" lvl="1" indent="-533400">
              <a:buFontTx/>
              <a:buChar char="•"/>
            </a:pPr>
            <a:r>
              <a:rPr lang="en-CA" sz="2400" dirty="0"/>
              <a:t>Talk about your present goals, values, plans, learning, aspirations</a:t>
            </a:r>
            <a:r>
              <a:rPr lang="en-CA" sz="2400" dirty="0" smtClean="0"/>
              <a:t>…</a:t>
            </a:r>
          </a:p>
          <a:p>
            <a:pPr marL="990600" lvl="1" indent="-533400">
              <a:buFontTx/>
              <a:buChar char="•"/>
            </a:pPr>
            <a:r>
              <a:rPr lang="en-US" sz="2400" dirty="0" smtClean="0"/>
              <a:t>Who are you?  What defines you as a person</a:t>
            </a:r>
            <a:r>
              <a:rPr lang="en-US" sz="2400" dirty="0" smtClean="0"/>
              <a:t>?  What are you most proud of?</a:t>
            </a:r>
            <a:endParaRPr lang="en-CA" sz="2000" dirty="0"/>
          </a:p>
          <a:p>
            <a:pPr marL="609600" indent="-609600">
              <a:buFontTx/>
              <a:buAutoNum type="arabicPlain" startAt="3"/>
            </a:pPr>
            <a:r>
              <a:rPr lang="en-CA" sz="2400" b="0" u="sng" dirty="0"/>
              <a:t>Where are you going?</a:t>
            </a:r>
          </a:p>
          <a:p>
            <a:pPr marL="990600" lvl="1" indent="-533400">
              <a:buFontTx/>
              <a:buChar char="•"/>
            </a:pPr>
            <a:r>
              <a:rPr lang="en-CA" sz="2400" dirty="0"/>
              <a:t>Connect your </a:t>
            </a:r>
            <a:r>
              <a:rPr lang="en-CA" sz="2400" dirty="0" smtClean="0"/>
              <a:t>GTP to </a:t>
            </a:r>
            <a:r>
              <a:rPr lang="en-CA" sz="2400" dirty="0"/>
              <a:t>your </a:t>
            </a:r>
            <a:r>
              <a:rPr lang="en-CA" sz="2400" dirty="0" smtClean="0"/>
              <a:t>future</a:t>
            </a:r>
          </a:p>
          <a:p>
            <a:pPr marL="990600" lvl="1" indent="-533400">
              <a:buFontTx/>
              <a:buChar char="•"/>
            </a:pPr>
            <a:r>
              <a:rPr lang="en-US" sz="2400" dirty="0" smtClean="0"/>
              <a:t>Where are you going in life?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Lasting Impressions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412875"/>
            <a:ext cx="6985000" cy="5040313"/>
          </a:xfrm>
        </p:spPr>
        <p:txBody>
          <a:bodyPr/>
          <a:lstStyle/>
          <a:p>
            <a:r>
              <a:rPr lang="en-CA" dirty="0"/>
              <a:t>Closure is as important as your opening</a:t>
            </a:r>
          </a:p>
          <a:p>
            <a:pPr lvl="1"/>
            <a:r>
              <a:rPr lang="en-CA" dirty="0"/>
              <a:t>Summary, final words of wisdom, the journey continues beyond today</a:t>
            </a:r>
          </a:p>
          <a:p>
            <a:r>
              <a:rPr lang="en-CA" dirty="0"/>
              <a:t>Thank the panellists</a:t>
            </a:r>
          </a:p>
          <a:p>
            <a:r>
              <a:rPr lang="en-CA" dirty="0"/>
              <a:t>Celebrate!  The PAC will have some treats for </a:t>
            </a:r>
            <a:r>
              <a:rPr lang="en-CA" dirty="0" smtClean="0"/>
              <a:t>you in the Den.</a:t>
            </a:r>
            <a:endParaRPr lang="en-CA" dirty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5470" y="1071546"/>
            <a:ext cx="8318530" cy="971550"/>
          </a:xfrm>
        </p:spPr>
        <p:txBody>
          <a:bodyPr/>
          <a:lstStyle/>
          <a:p>
            <a:pPr marL="838200" indent="-838200"/>
            <a:r>
              <a:rPr lang="en-CA" sz="4000" b="1" dirty="0"/>
              <a:t>Guiding Questions </a:t>
            </a:r>
            <a:r>
              <a:rPr lang="en-CA" sz="4000" b="1" dirty="0" smtClean="0"/>
              <a:t>for </a:t>
            </a:r>
            <a:r>
              <a:rPr lang="en-CA" sz="4000" b="1" dirty="0"/>
              <a:t>Presentation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7924800" cy="3810000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CA" b="0" dirty="0"/>
              <a:t>1  </a:t>
            </a:r>
            <a:r>
              <a:rPr lang="en-CA" sz="3200" b="0" dirty="0"/>
              <a:t>What did you do?</a:t>
            </a:r>
          </a:p>
          <a:p>
            <a:pPr marL="1371600" lvl="2" indent="-457200"/>
            <a:r>
              <a:rPr lang="en-CA" sz="2800" dirty="0"/>
              <a:t>What evidence did you choose to present?</a:t>
            </a:r>
          </a:p>
          <a:p>
            <a:pPr marL="1371600" lvl="2" indent="-457200"/>
            <a:r>
              <a:rPr lang="en-CA" sz="2800" dirty="0"/>
              <a:t>What is there about your evidence that you are most proud?</a:t>
            </a:r>
          </a:p>
          <a:p>
            <a:pPr marL="1371600" lvl="2" indent="-457200"/>
            <a:r>
              <a:rPr lang="en-CA" sz="2800" dirty="0"/>
              <a:t>How does your evidence show who you 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071546"/>
            <a:ext cx="7924800" cy="971550"/>
          </a:xfrm>
        </p:spPr>
        <p:txBody>
          <a:bodyPr/>
          <a:lstStyle/>
          <a:p>
            <a:pPr marL="838200" indent="-838200"/>
            <a:r>
              <a:rPr lang="en-CA" sz="4000" b="1" dirty="0"/>
              <a:t>Guiding Questions </a:t>
            </a:r>
            <a:r>
              <a:rPr lang="en-CA" sz="4000" b="1" dirty="0" smtClean="0"/>
              <a:t>for </a:t>
            </a:r>
            <a:r>
              <a:rPr lang="en-CA" sz="4000" b="1" dirty="0"/>
              <a:t>Presentation</a:t>
            </a:r>
            <a:endParaRPr lang="en-CA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536825"/>
            <a:ext cx="8604250" cy="4321175"/>
          </a:xfrm>
        </p:spPr>
        <p:txBody>
          <a:bodyPr/>
          <a:lstStyle/>
          <a:p>
            <a:pPr marL="990600" lvl="1" indent="-533400">
              <a:buFontTx/>
              <a:buAutoNum type="arabicPlain" startAt="2"/>
            </a:pPr>
            <a:r>
              <a:rPr lang="en-CA" sz="3200" b="0" dirty="0"/>
              <a:t>What did you learn from it?</a:t>
            </a:r>
          </a:p>
          <a:p>
            <a:pPr marL="1371600" lvl="2" indent="-457200"/>
            <a:r>
              <a:rPr lang="en-CA" sz="2800" dirty="0"/>
              <a:t>Why did you select this evidence?</a:t>
            </a:r>
          </a:p>
          <a:p>
            <a:pPr marL="1371600" lvl="2" indent="-457200"/>
            <a:r>
              <a:rPr lang="en-CA" sz="2800" dirty="0"/>
              <a:t>What are the personal connections that your evidence represents?  (feelings/emotions, personal experiences, issues, level of satisfaction/feeling of accomplishment…)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142984"/>
            <a:ext cx="8247092" cy="971550"/>
          </a:xfrm>
        </p:spPr>
        <p:txBody>
          <a:bodyPr/>
          <a:lstStyle/>
          <a:p>
            <a:pPr marL="838200" indent="-838200"/>
            <a:r>
              <a:rPr lang="en-CA" sz="4000" b="1" dirty="0"/>
              <a:t>Guiding Questions for </a:t>
            </a:r>
            <a:r>
              <a:rPr lang="en-CA" sz="4000" b="1" dirty="0" smtClean="0"/>
              <a:t>Presentation</a:t>
            </a:r>
            <a:endParaRPr lang="en-CA" sz="4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265488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CA" sz="3200" b="0" dirty="0"/>
              <a:t>3  How will this help you in your future?</a:t>
            </a:r>
          </a:p>
          <a:p>
            <a:pPr marL="1371600" lvl="2" indent="-457200"/>
            <a:r>
              <a:rPr lang="en-CA" sz="2800" dirty="0"/>
              <a:t>Where are you going from here?  (employment, career choices, life choices, post secondary, education, training…)</a:t>
            </a:r>
          </a:p>
          <a:p>
            <a:pPr marL="1371600" lvl="2" indent="-457200"/>
            <a:r>
              <a:rPr lang="en-CA" sz="2800" dirty="0"/>
              <a:t>How can you build on </a:t>
            </a:r>
            <a:r>
              <a:rPr lang="en-CA" sz="2800" dirty="0" smtClean="0"/>
              <a:t>your GTP after </a:t>
            </a:r>
            <a:r>
              <a:rPr lang="en-CA" sz="2800" dirty="0"/>
              <a:t>grade 12?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When you leave here: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Practice, practice, practice</a:t>
            </a:r>
          </a:p>
          <a:p>
            <a:r>
              <a:rPr lang="en-CA" dirty="0"/>
              <a:t>Time yourself</a:t>
            </a:r>
          </a:p>
          <a:p>
            <a:r>
              <a:rPr lang="en-CA" dirty="0"/>
              <a:t>Plan your sequencing</a:t>
            </a:r>
          </a:p>
          <a:p>
            <a:r>
              <a:rPr lang="en-CA" dirty="0"/>
              <a:t>Plan your closure</a:t>
            </a:r>
          </a:p>
          <a:p>
            <a:pPr>
              <a:buFontTx/>
              <a:buNone/>
            </a:pPr>
            <a:endParaRPr lang="en-CA" dirty="0"/>
          </a:p>
          <a:p>
            <a:endParaRPr lang="en-CA" dirty="0"/>
          </a:p>
          <a:p>
            <a:pPr>
              <a:buFontTx/>
              <a:buNone/>
            </a:pPr>
            <a:r>
              <a:rPr lang="en-CA" b="0" dirty="0"/>
              <a:t>	</a:t>
            </a:r>
            <a:r>
              <a:rPr lang="en-CA" b="0" u="sng" dirty="0"/>
              <a:t>You will have </a:t>
            </a:r>
            <a:r>
              <a:rPr lang="en-CA" b="0" u="sng" dirty="0" smtClean="0"/>
              <a:t>10 </a:t>
            </a:r>
            <a:r>
              <a:rPr lang="en-CA" b="0" u="sng" dirty="0"/>
              <a:t>minutes.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What else?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76400"/>
            <a:ext cx="7488267" cy="4992688"/>
          </a:xfrm>
        </p:spPr>
        <p:txBody>
          <a:bodyPr/>
          <a:lstStyle/>
          <a:p>
            <a:r>
              <a:rPr lang="en-CA" dirty="0"/>
              <a:t>There will be a debriefing session at the end of your Presentation (approx. 5 minutes)</a:t>
            </a:r>
          </a:p>
          <a:p>
            <a:r>
              <a:rPr lang="en-CA" dirty="0"/>
              <a:t>We will be photographing the Presentations</a:t>
            </a:r>
          </a:p>
          <a:p>
            <a:r>
              <a:rPr lang="en-CA" dirty="0" smtClean="0"/>
              <a:t>Grade 11 students </a:t>
            </a:r>
            <a:r>
              <a:rPr lang="en-CA" dirty="0"/>
              <a:t>will be </a:t>
            </a:r>
            <a:r>
              <a:rPr lang="en-CA" dirty="0" smtClean="0"/>
              <a:t>observing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eting Plan">
  <a:themeElements>
    <a:clrScheme name="Marketing Pla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arketing Pla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opic xmlns="f45e2423-b571-4706-a636-00046d5a5db0">Presentation/Exit Interview</Topic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F35BDCCE3BD148B196986DEE018C7C" ma:contentTypeVersion="1" ma:contentTypeDescription="Create a new document." ma:contentTypeScope="" ma:versionID="06061d9084121a9c03d9c9472a27b9ed">
  <xsd:schema xmlns:xsd="http://www.w3.org/2001/XMLSchema" xmlns:xs="http://www.w3.org/2001/XMLSchema" xmlns:p="http://schemas.microsoft.com/office/2006/metadata/properties" xmlns:ns2="f45e2423-b571-4706-a636-00046d5a5db0" targetNamespace="http://schemas.microsoft.com/office/2006/metadata/properties" ma:root="true" ma:fieldsID="062c20f19f6632fa0315c2185fa09ad4" ns2:_="">
    <xsd:import namespace="f45e2423-b571-4706-a636-00046d5a5db0"/>
    <xsd:element name="properties">
      <xsd:complexType>
        <xsd:sequence>
          <xsd:element name="documentManagement">
            <xsd:complexType>
              <xsd:all>
                <xsd:element ref="ns2:Topic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e2423-b571-4706-a636-00046d5a5db0" elementFormDefault="qualified">
    <xsd:import namespace="http://schemas.microsoft.com/office/2006/documentManagement/types"/>
    <xsd:import namespace="http://schemas.microsoft.com/office/infopath/2007/PartnerControls"/>
    <xsd:element name="Topic" ma:index="8" ma:displayName="Topic" ma:format="RadioButtons" ma:internalName="Topic">
      <xsd:simpleType>
        <xsd:restriction base="dms:Choice">
          <xsd:enumeration value="Personal Health"/>
          <xsd:enumeration value="Community Connections"/>
          <xsd:enumeration value="Career &amp; Life"/>
          <xsd:enumeration value="Presentation/Exit Interview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1B99A6-9114-464B-B13F-F8EE9065CCAC}"/>
</file>

<file path=customXml/itemProps2.xml><?xml version="1.0" encoding="utf-8"?>
<ds:datastoreItem xmlns:ds="http://schemas.openxmlformats.org/officeDocument/2006/customXml" ds:itemID="{4D29FF48-F644-4AEB-B754-59CF1C055C77}"/>
</file>

<file path=customXml/itemProps3.xml><?xml version="1.0" encoding="utf-8"?>
<ds:datastoreItem xmlns:ds="http://schemas.openxmlformats.org/officeDocument/2006/customXml" ds:itemID="{BC91A0FA-4906-4A21-8D41-984CB61E5C88}"/>
</file>

<file path=docProps/app.xml><?xml version="1.0" encoding="utf-8"?>
<Properties xmlns="http://schemas.openxmlformats.org/officeDocument/2006/extended-properties" xmlns:vt="http://schemas.openxmlformats.org/officeDocument/2006/docPropsVTypes">
  <Template>Marketing Plan</Template>
  <TotalTime>128</TotalTime>
  <Words>372</Words>
  <Application>Microsoft Office PowerPoint</Application>
  <PresentationFormat>On-screen Show (4:3)</PresentationFormat>
  <Paragraphs>63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Marketing Plan</vt:lpstr>
      <vt:lpstr>Presentation Preparation </vt:lpstr>
      <vt:lpstr>First Impressions count</vt:lpstr>
      <vt:lpstr>Where do you begin?</vt:lpstr>
      <vt:lpstr>Lasting Impressions</vt:lpstr>
      <vt:lpstr>Guiding Questions for Presentation</vt:lpstr>
      <vt:lpstr>Guiding Questions for Presentation</vt:lpstr>
      <vt:lpstr>Guiding Questions for Presentation</vt:lpstr>
      <vt:lpstr>When you leave here:</vt:lpstr>
      <vt:lpstr>What else?</vt:lpstr>
    </vt:vector>
  </TitlesOfParts>
  <Company>School District #43 (Coquitlam)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Preparation</dc:title>
  <dc:creator>skirby</dc:creator>
  <cp:lastModifiedBy>skirby</cp:lastModifiedBy>
  <cp:revision>7</cp:revision>
  <dcterms:created xsi:type="dcterms:W3CDTF">2006-11-23T00:00:24Z</dcterms:created>
  <dcterms:modified xsi:type="dcterms:W3CDTF">2008-01-25T18:26:10Z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0x010100C3F35BDCCE3BD148B196986DEE018C7C</vt:lpwstr>
  </property>
  <property fmtid="{D5CDD505-2E9C-101B-9397-08002B2CF9AE}" pid="3" name="Order">
    <vt:r8>400</vt:r8>
  </property>
</Properties>
</file>