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64" r:id="rId3"/>
    <p:sldId id="344" r:id="rId4"/>
    <p:sldId id="259" r:id="rId5"/>
    <p:sldId id="293" r:id="rId6"/>
    <p:sldId id="258" r:id="rId7"/>
    <p:sldId id="263" r:id="rId8"/>
    <p:sldId id="356" r:id="rId9"/>
    <p:sldId id="357" r:id="rId10"/>
    <p:sldId id="358" r:id="rId11"/>
    <p:sldId id="285" r:id="rId12"/>
    <p:sldId id="339" r:id="rId13"/>
    <p:sldId id="340" r:id="rId14"/>
    <p:sldId id="341" r:id="rId15"/>
    <p:sldId id="343" r:id="rId16"/>
    <p:sldId id="383" r:id="rId17"/>
    <p:sldId id="284" r:id="rId18"/>
    <p:sldId id="321" r:id="rId19"/>
    <p:sldId id="359" r:id="rId20"/>
    <p:sldId id="382" r:id="rId21"/>
    <p:sldId id="367" r:id="rId22"/>
    <p:sldId id="372" r:id="rId23"/>
    <p:sldId id="353" r:id="rId24"/>
    <p:sldId id="355" r:id="rId25"/>
    <p:sldId id="374" r:id="rId26"/>
    <p:sldId id="375" r:id="rId27"/>
    <p:sldId id="323" r:id="rId28"/>
    <p:sldId id="377" r:id="rId29"/>
    <p:sldId id="333" r:id="rId30"/>
    <p:sldId id="3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den, Karen" initials="LK" lastIdx="3" clrIdx="0">
    <p:extLst>
      <p:ext uri="{19B8F6BF-5375-455C-9EA6-DF929625EA0E}">
        <p15:presenceInfo xmlns:p15="http://schemas.microsoft.com/office/powerpoint/2012/main" userId="S::kleeden@sd43.bc.ca::6a4c10e6-75a9-4850-8c0d-f9bae993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8T14:34:31.293" idx="3">
    <p:pos x="10" y="10"/>
    <p:text>do we update this to include the fact that grade 12 courses include CLC?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E0E9F-6CAE-B243-9D4E-1475FD5554C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E4CDC-6282-E545-B437-84F9135EDB97}">
      <dgm:prSet phldrT="[Text]"/>
      <dgm:spPr/>
      <dgm:t>
        <a:bodyPr/>
        <a:lstStyle/>
        <a:p>
          <a:r>
            <a:rPr lang="en-US" dirty="0"/>
            <a:t>Science 10</a:t>
          </a:r>
        </a:p>
      </dgm:t>
    </dgm:pt>
    <dgm:pt modelId="{14C829B7-A9EA-B546-8EF6-0B342978E1B0}" type="parTrans" cxnId="{6A06C9B4-4BE0-0643-9933-A4CAB64FBC43}">
      <dgm:prSet/>
      <dgm:spPr/>
      <dgm:t>
        <a:bodyPr/>
        <a:lstStyle/>
        <a:p>
          <a:endParaRPr lang="en-US"/>
        </a:p>
      </dgm:t>
    </dgm:pt>
    <dgm:pt modelId="{F13C6A3B-0044-504D-AC61-2E7C327C3CD6}" type="sibTrans" cxnId="{6A06C9B4-4BE0-0643-9933-A4CAB64FBC43}">
      <dgm:prSet/>
      <dgm:spPr/>
      <dgm:t>
        <a:bodyPr/>
        <a:lstStyle/>
        <a:p>
          <a:endParaRPr lang="en-US"/>
        </a:p>
      </dgm:t>
    </dgm:pt>
    <dgm:pt modelId="{F97C7F73-09EB-9447-9B10-B153FAC3091A}">
      <dgm:prSet phldrT="[Text]"/>
      <dgm:spPr/>
      <dgm:t>
        <a:bodyPr/>
        <a:lstStyle/>
        <a:p>
          <a:r>
            <a:rPr lang="en-US" dirty="0"/>
            <a:t>Life Sciences 11</a:t>
          </a:r>
        </a:p>
        <a:p>
          <a:r>
            <a:rPr lang="en-US" dirty="0"/>
            <a:t>Anatomy and Physiology 12</a:t>
          </a:r>
        </a:p>
      </dgm:t>
    </dgm:pt>
    <dgm:pt modelId="{06ACCCE3-86D1-E24C-80ED-89E67D056306}" type="parTrans" cxnId="{00054837-E335-EA44-A52F-8409611E752C}">
      <dgm:prSet/>
      <dgm:spPr/>
      <dgm:t>
        <a:bodyPr/>
        <a:lstStyle/>
        <a:p>
          <a:endParaRPr lang="en-US"/>
        </a:p>
      </dgm:t>
    </dgm:pt>
    <dgm:pt modelId="{C0927BC2-9AC2-D64F-B7B8-F2433A63B686}" type="sibTrans" cxnId="{00054837-E335-EA44-A52F-8409611E752C}">
      <dgm:prSet/>
      <dgm:spPr/>
      <dgm:t>
        <a:bodyPr/>
        <a:lstStyle/>
        <a:p>
          <a:endParaRPr lang="en-US"/>
        </a:p>
      </dgm:t>
    </dgm:pt>
    <dgm:pt modelId="{417AAF00-2164-0B4A-943D-C386194772E4}">
      <dgm:prSet phldrT="[Text]"/>
      <dgm:spPr/>
      <dgm:t>
        <a:bodyPr/>
        <a:lstStyle/>
        <a:p>
          <a:r>
            <a:rPr lang="en-US" dirty="0"/>
            <a:t>Chemistry 11</a:t>
          </a:r>
        </a:p>
        <a:p>
          <a:r>
            <a:rPr lang="en-US" dirty="0"/>
            <a:t>Chemistry 12</a:t>
          </a:r>
        </a:p>
      </dgm:t>
    </dgm:pt>
    <dgm:pt modelId="{9242FFEB-EA42-FD4E-8BCB-8A534B0E73DA}" type="parTrans" cxnId="{01344345-8BD5-7C44-BC62-0D8E1719846A}">
      <dgm:prSet/>
      <dgm:spPr/>
      <dgm:t>
        <a:bodyPr/>
        <a:lstStyle/>
        <a:p>
          <a:endParaRPr lang="en-US"/>
        </a:p>
      </dgm:t>
    </dgm:pt>
    <dgm:pt modelId="{4BF69D02-F1F7-CD47-B3DD-93632B81921E}" type="sibTrans" cxnId="{01344345-8BD5-7C44-BC62-0D8E1719846A}">
      <dgm:prSet/>
      <dgm:spPr/>
      <dgm:t>
        <a:bodyPr/>
        <a:lstStyle/>
        <a:p>
          <a:endParaRPr lang="en-US"/>
        </a:p>
      </dgm:t>
    </dgm:pt>
    <dgm:pt modelId="{C3A6638F-F344-9B4C-A369-6CAED9EF9ABC}">
      <dgm:prSet phldrT="[Text]"/>
      <dgm:spPr/>
      <dgm:t>
        <a:bodyPr/>
        <a:lstStyle/>
        <a:p>
          <a:r>
            <a:rPr lang="en-US" dirty="0"/>
            <a:t>Earth Science 11</a:t>
          </a:r>
        </a:p>
      </dgm:t>
    </dgm:pt>
    <dgm:pt modelId="{0F6F8EA6-717F-344D-A580-C80F00279B09}" type="parTrans" cxnId="{9094F339-422F-4A49-94A0-B2DF8E01D0A6}">
      <dgm:prSet/>
      <dgm:spPr/>
      <dgm:t>
        <a:bodyPr/>
        <a:lstStyle/>
        <a:p>
          <a:endParaRPr lang="en-US"/>
        </a:p>
      </dgm:t>
    </dgm:pt>
    <dgm:pt modelId="{F53DC026-8D76-FA4A-9067-490152A2BCCD}" type="sibTrans" cxnId="{9094F339-422F-4A49-94A0-B2DF8E01D0A6}">
      <dgm:prSet/>
      <dgm:spPr/>
      <dgm:t>
        <a:bodyPr/>
        <a:lstStyle/>
        <a:p>
          <a:endParaRPr lang="en-US"/>
        </a:p>
      </dgm:t>
    </dgm:pt>
    <dgm:pt modelId="{C4864FA2-70A1-9845-A6B2-D001722B2455}">
      <dgm:prSet/>
      <dgm:spPr/>
      <dgm:t>
        <a:bodyPr/>
        <a:lstStyle/>
        <a:p>
          <a:r>
            <a:rPr lang="en-US" dirty="0"/>
            <a:t>Physics 11</a:t>
          </a:r>
        </a:p>
        <a:p>
          <a:r>
            <a:rPr lang="en-US" dirty="0"/>
            <a:t>Physics 12</a:t>
          </a:r>
        </a:p>
      </dgm:t>
    </dgm:pt>
    <dgm:pt modelId="{6E4495A1-D7CB-E345-A656-C9595E66489E}" type="parTrans" cxnId="{4943A2BB-FCF2-0A46-82E9-EA6768EAF7B4}">
      <dgm:prSet/>
      <dgm:spPr/>
      <dgm:t>
        <a:bodyPr/>
        <a:lstStyle/>
        <a:p>
          <a:endParaRPr lang="en-US"/>
        </a:p>
      </dgm:t>
    </dgm:pt>
    <dgm:pt modelId="{959A12AF-A6C2-754D-9A2A-68D6B1BA23CD}" type="sibTrans" cxnId="{4943A2BB-FCF2-0A46-82E9-EA6768EAF7B4}">
      <dgm:prSet/>
      <dgm:spPr/>
      <dgm:t>
        <a:bodyPr/>
        <a:lstStyle/>
        <a:p>
          <a:endParaRPr lang="en-US"/>
        </a:p>
      </dgm:t>
    </dgm:pt>
    <dgm:pt modelId="{ECBA0300-B95C-CB47-B7A6-3E0589D0173E}">
      <dgm:prSet/>
      <dgm:spPr/>
      <dgm:t>
        <a:bodyPr/>
        <a:lstStyle/>
        <a:p>
          <a:r>
            <a:rPr lang="en-US" dirty="0"/>
            <a:t>Science for Citizens 11</a:t>
          </a:r>
        </a:p>
      </dgm:t>
    </dgm:pt>
    <dgm:pt modelId="{8104173D-740C-8C4B-A8FC-6E646DFA7E0F}" type="parTrans" cxnId="{98525A32-40FA-4643-856D-5720C2AA6DEE}">
      <dgm:prSet/>
      <dgm:spPr/>
      <dgm:t>
        <a:bodyPr/>
        <a:lstStyle/>
        <a:p>
          <a:endParaRPr lang="en-US"/>
        </a:p>
      </dgm:t>
    </dgm:pt>
    <dgm:pt modelId="{71DEF02F-1B87-2A49-AD64-01BC0E9426A6}" type="sibTrans" cxnId="{98525A32-40FA-4643-856D-5720C2AA6DEE}">
      <dgm:prSet/>
      <dgm:spPr/>
      <dgm:t>
        <a:bodyPr/>
        <a:lstStyle/>
        <a:p>
          <a:endParaRPr lang="en-US"/>
        </a:p>
      </dgm:t>
    </dgm:pt>
    <dgm:pt modelId="{D5CF85CF-C12E-4800-A48B-5360BBB3BA8A}">
      <dgm:prSet phldrT="[Text]"/>
      <dgm:spPr/>
      <dgm:t>
        <a:bodyPr/>
        <a:lstStyle/>
        <a:p>
          <a:r>
            <a:rPr lang="en-US" dirty="0"/>
            <a:t>Geology 12</a:t>
          </a:r>
        </a:p>
      </dgm:t>
    </dgm:pt>
    <dgm:pt modelId="{BDBA0C4E-C37A-4A45-941C-516A42515166}" type="parTrans" cxnId="{4E540E12-D666-47D7-BFB5-683C4558E593}">
      <dgm:prSet/>
      <dgm:spPr/>
      <dgm:t>
        <a:bodyPr/>
        <a:lstStyle/>
        <a:p>
          <a:endParaRPr lang="en-US"/>
        </a:p>
      </dgm:t>
    </dgm:pt>
    <dgm:pt modelId="{914761B7-CA7A-4D87-AEBF-5B18B0CBB2FF}" type="sibTrans" cxnId="{4E540E12-D666-47D7-BFB5-683C4558E593}">
      <dgm:prSet/>
      <dgm:spPr/>
      <dgm:t>
        <a:bodyPr/>
        <a:lstStyle/>
        <a:p>
          <a:endParaRPr lang="en-US"/>
        </a:p>
      </dgm:t>
    </dgm:pt>
    <dgm:pt modelId="{C22BEB16-380B-473E-9D72-F2977CED1F76}">
      <dgm:prSet phldrT="[Text]"/>
      <dgm:spPr/>
      <dgm:t>
        <a:bodyPr/>
        <a:lstStyle/>
        <a:p>
          <a:r>
            <a:rPr lang="en-US" dirty="0"/>
            <a:t>Environmental Science 12</a:t>
          </a:r>
        </a:p>
      </dgm:t>
    </dgm:pt>
    <dgm:pt modelId="{4A857ABD-FEB2-4F44-9520-F5008607B22C}" type="parTrans" cxnId="{AC8C0D35-3AE0-4FDF-8D1A-0FB4776D9E4E}">
      <dgm:prSet/>
      <dgm:spPr/>
      <dgm:t>
        <a:bodyPr/>
        <a:lstStyle/>
        <a:p>
          <a:endParaRPr lang="en-US"/>
        </a:p>
      </dgm:t>
    </dgm:pt>
    <dgm:pt modelId="{5A062DE8-FAC5-4392-B6DD-A5C100B3E5EB}" type="sibTrans" cxnId="{AC8C0D35-3AE0-4FDF-8D1A-0FB4776D9E4E}">
      <dgm:prSet/>
      <dgm:spPr/>
      <dgm:t>
        <a:bodyPr/>
        <a:lstStyle/>
        <a:p>
          <a:endParaRPr lang="en-US"/>
        </a:p>
      </dgm:t>
    </dgm:pt>
    <dgm:pt modelId="{8B5B4D00-8F9F-8C47-AC4C-CF2E50122F77}" type="pres">
      <dgm:prSet presAssocID="{564E0E9F-6CAE-B243-9D4E-1475FD5554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38962B-39B2-3148-80BC-EBDED91164C9}" type="pres">
      <dgm:prSet presAssocID="{6ECE4CDC-6282-E545-B437-84F9135EDB97}" presName="root1" presStyleCnt="0"/>
      <dgm:spPr/>
    </dgm:pt>
    <dgm:pt modelId="{D7DE4A73-CEB1-BA4C-8478-934FFCAAA210}" type="pres">
      <dgm:prSet presAssocID="{6ECE4CDC-6282-E545-B437-84F9135EDB97}" presName="LevelOneTextNode" presStyleLbl="node0" presStyleIdx="0" presStyleCnt="1" custLinFactNeighborX="-8995" custLinFactNeighborY="2310">
        <dgm:presLayoutVars>
          <dgm:chPref val="3"/>
        </dgm:presLayoutVars>
      </dgm:prSet>
      <dgm:spPr/>
    </dgm:pt>
    <dgm:pt modelId="{D5C88112-4E21-5A4F-89C1-6100DF364007}" type="pres">
      <dgm:prSet presAssocID="{6ECE4CDC-6282-E545-B437-84F9135EDB97}" presName="level2hierChild" presStyleCnt="0"/>
      <dgm:spPr/>
    </dgm:pt>
    <dgm:pt modelId="{B2AF4138-475E-1E46-9A72-3B1CF208024B}" type="pres">
      <dgm:prSet presAssocID="{06ACCCE3-86D1-E24C-80ED-89E67D056306}" presName="conn2-1" presStyleLbl="parChTrans1D2" presStyleIdx="0" presStyleCnt="7"/>
      <dgm:spPr/>
    </dgm:pt>
    <dgm:pt modelId="{4F851103-A1BC-A04C-A120-47501567F1B3}" type="pres">
      <dgm:prSet presAssocID="{06ACCCE3-86D1-E24C-80ED-89E67D056306}" presName="connTx" presStyleLbl="parChTrans1D2" presStyleIdx="0" presStyleCnt="7"/>
      <dgm:spPr/>
    </dgm:pt>
    <dgm:pt modelId="{845DCB4F-031E-E444-A4A0-1A69A33C9A15}" type="pres">
      <dgm:prSet presAssocID="{F97C7F73-09EB-9447-9B10-B153FAC3091A}" presName="root2" presStyleCnt="0"/>
      <dgm:spPr/>
    </dgm:pt>
    <dgm:pt modelId="{199DE4E1-19B4-F244-A337-4FD9AC1DF727}" type="pres">
      <dgm:prSet presAssocID="{F97C7F73-09EB-9447-9B10-B153FAC3091A}" presName="LevelTwoTextNode" presStyleLbl="node2" presStyleIdx="0" presStyleCnt="7" custScaleX="152138">
        <dgm:presLayoutVars>
          <dgm:chPref val="3"/>
        </dgm:presLayoutVars>
      </dgm:prSet>
      <dgm:spPr/>
    </dgm:pt>
    <dgm:pt modelId="{C8977E7F-718B-F441-88D1-7FC18DBB7A74}" type="pres">
      <dgm:prSet presAssocID="{F97C7F73-09EB-9447-9B10-B153FAC3091A}" presName="level3hierChild" presStyleCnt="0"/>
      <dgm:spPr/>
    </dgm:pt>
    <dgm:pt modelId="{6DFFF713-DD57-49BD-8BE6-9FAD13150378}" type="pres">
      <dgm:prSet presAssocID="{4A857ABD-FEB2-4F44-9520-F5008607B22C}" presName="conn2-1" presStyleLbl="parChTrans1D2" presStyleIdx="1" presStyleCnt="7"/>
      <dgm:spPr/>
    </dgm:pt>
    <dgm:pt modelId="{B4DF46BB-3786-4466-BB5E-31A55A4DA180}" type="pres">
      <dgm:prSet presAssocID="{4A857ABD-FEB2-4F44-9520-F5008607B22C}" presName="connTx" presStyleLbl="parChTrans1D2" presStyleIdx="1" presStyleCnt="7"/>
      <dgm:spPr/>
    </dgm:pt>
    <dgm:pt modelId="{DE6DA6C8-2DE1-43D9-A204-6202FA4CDC8D}" type="pres">
      <dgm:prSet presAssocID="{C22BEB16-380B-473E-9D72-F2977CED1F76}" presName="root2" presStyleCnt="0"/>
      <dgm:spPr/>
    </dgm:pt>
    <dgm:pt modelId="{AF97A85F-4B31-467D-8641-489DBA89B06C}" type="pres">
      <dgm:prSet presAssocID="{C22BEB16-380B-473E-9D72-F2977CED1F76}" presName="LevelTwoTextNode" presStyleLbl="node2" presStyleIdx="1" presStyleCnt="7" custScaleX="152138" custScaleY="47591">
        <dgm:presLayoutVars>
          <dgm:chPref val="3"/>
        </dgm:presLayoutVars>
      </dgm:prSet>
      <dgm:spPr/>
    </dgm:pt>
    <dgm:pt modelId="{DDE63C60-07CE-49CD-B2CF-AAAB474D5EAB}" type="pres">
      <dgm:prSet presAssocID="{C22BEB16-380B-473E-9D72-F2977CED1F76}" presName="level3hierChild" presStyleCnt="0"/>
      <dgm:spPr/>
    </dgm:pt>
    <dgm:pt modelId="{DA7D55A8-4BD5-764B-9770-BDC552860301}" type="pres">
      <dgm:prSet presAssocID="{9242FFEB-EA42-FD4E-8BCB-8A534B0E73DA}" presName="conn2-1" presStyleLbl="parChTrans1D2" presStyleIdx="2" presStyleCnt="7"/>
      <dgm:spPr/>
    </dgm:pt>
    <dgm:pt modelId="{7B1F10B5-AE2F-6A4A-BC5A-A5A7EA0645B4}" type="pres">
      <dgm:prSet presAssocID="{9242FFEB-EA42-FD4E-8BCB-8A534B0E73DA}" presName="connTx" presStyleLbl="parChTrans1D2" presStyleIdx="2" presStyleCnt="7"/>
      <dgm:spPr/>
    </dgm:pt>
    <dgm:pt modelId="{795282E1-735C-3C43-88AC-C4C3EEC0EC16}" type="pres">
      <dgm:prSet presAssocID="{417AAF00-2164-0B4A-943D-C386194772E4}" presName="root2" presStyleCnt="0"/>
      <dgm:spPr/>
    </dgm:pt>
    <dgm:pt modelId="{B6DF3D83-3DA7-E64E-87BD-1FC45317DEE5}" type="pres">
      <dgm:prSet presAssocID="{417AAF00-2164-0B4A-943D-C386194772E4}" presName="LevelTwoTextNode" presStyleLbl="node2" presStyleIdx="2" presStyleCnt="7" custScaleX="152138">
        <dgm:presLayoutVars>
          <dgm:chPref val="3"/>
        </dgm:presLayoutVars>
      </dgm:prSet>
      <dgm:spPr/>
    </dgm:pt>
    <dgm:pt modelId="{C8D7F7A9-EFF5-264B-9B42-7E00D90D92F6}" type="pres">
      <dgm:prSet presAssocID="{417AAF00-2164-0B4A-943D-C386194772E4}" presName="level3hierChild" presStyleCnt="0"/>
      <dgm:spPr/>
    </dgm:pt>
    <dgm:pt modelId="{19E351F0-00E5-D14F-9480-0DB225A35B5C}" type="pres">
      <dgm:prSet presAssocID="{0F6F8EA6-717F-344D-A580-C80F00279B09}" presName="conn2-1" presStyleLbl="parChTrans1D2" presStyleIdx="3" presStyleCnt="7"/>
      <dgm:spPr/>
    </dgm:pt>
    <dgm:pt modelId="{701EE26B-6F2C-5947-972E-260BDD5850DD}" type="pres">
      <dgm:prSet presAssocID="{0F6F8EA6-717F-344D-A580-C80F00279B09}" presName="connTx" presStyleLbl="parChTrans1D2" presStyleIdx="3" presStyleCnt="7"/>
      <dgm:spPr/>
    </dgm:pt>
    <dgm:pt modelId="{E18F68EA-B18E-D04A-B691-D261D873170F}" type="pres">
      <dgm:prSet presAssocID="{C3A6638F-F344-9B4C-A369-6CAED9EF9ABC}" presName="root2" presStyleCnt="0"/>
      <dgm:spPr/>
    </dgm:pt>
    <dgm:pt modelId="{5384FB63-7010-4846-BB56-ECD82CB647C1}" type="pres">
      <dgm:prSet presAssocID="{C3A6638F-F344-9B4C-A369-6CAED9EF9ABC}" presName="LevelTwoTextNode" presStyleLbl="node2" presStyleIdx="3" presStyleCnt="7" custScaleX="152138" custScaleY="52023">
        <dgm:presLayoutVars>
          <dgm:chPref val="3"/>
        </dgm:presLayoutVars>
      </dgm:prSet>
      <dgm:spPr/>
    </dgm:pt>
    <dgm:pt modelId="{BF57B0A2-BB59-7543-BC27-5F49326CB9B7}" type="pres">
      <dgm:prSet presAssocID="{C3A6638F-F344-9B4C-A369-6CAED9EF9ABC}" presName="level3hierChild" presStyleCnt="0"/>
      <dgm:spPr/>
    </dgm:pt>
    <dgm:pt modelId="{BD7376EE-51A6-CC48-B716-D7E0B06403C2}" type="pres">
      <dgm:prSet presAssocID="{6E4495A1-D7CB-E345-A656-C9595E66489E}" presName="conn2-1" presStyleLbl="parChTrans1D2" presStyleIdx="4" presStyleCnt="7"/>
      <dgm:spPr/>
    </dgm:pt>
    <dgm:pt modelId="{D2896DA9-3ABF-3C43-988D-734657919F71}" type="pres">
      <dgm:prSet presAssocID="{6E4495A1-D7CB-E345-A656-C9595E66489E}" presName="connTx" presStyleLbl="parChTrans1D2" presStyleIdx="4" presStyleCnt="7"/>
      <dgm:spPr/>
    </dgm:pt>
    <dgm:pt modelId="{10B71688-9D3B-374C-8FBF-F9D0D4B25BB7}" type="pres">
      <dgm:prSet presAssocID="{C4864FA2-70A1-9845-A6B2-D001722B2455}" presName="root2" presStyleCnt="0"/>
      <dgm:spPr/>
    </dgm:pt>
    <dgm:pt modelId="{764FC953-13E0-C14E-84AE-CA5DBAE91B03}" type="pres">
      <dgm:prSet presAssocID="{C4864FA2-70A1-9845-A6B2-D001722B2455}" presName="LevelTwoTextNode" presStyleLbl="node2" presStyleIdx="4" presStyleCnt="7" custScaleX="151119" custLinFactNeighborX="1414" custLinFactNeighborY="69824">
        <dgm:presLayoutVars>
          <dgm:chPref val="3"/>
        </dgm:presLayoutVars>
      </dgm:prSet>
      <dgm:spPr/>
    </dgm:pt>
    <dgm:pt modelId="{83B1BABA-CD2A-5E43-9338-1087F8F7B1CA}" type="pres">
      <dgm:prSet presAssocID="{C4864FA2-70A1-9845-A6B2-D001722B2455}" presName="level3hierChild" presStyleCnt="0"/>
      <dgm:spPr/>
    </dgm:pt>
    <dgm:pt modelId="{4C6F9620-D0D7-F14E-8054-6F7C0F4029CD}" type="pres">
      <dgm:prSet presAssocID="{8104173D-740C-8C4B-A8FC-6E646DFA7E0F}" presName="conn2-1" presStyleLbl="parChTrans1D2" presStyleIdx="5" presStyleCnt="7"/>
      <dgm:spPr/>
    </dgm:pt>
    <dgm:pt modelId="{54BB299A-D180-E74D-8FFC-3D86E051E405}" type="pres">
      <dgm:prSet presAssocID="{8104173D-740C-8C4B-A8FC-6E646DFA7E0F}" presName="connTx" presStyleLbl="parChTrans1D2" presStyleIdx="5" presStyleCnt="7"/>
      <dgm:spPr/>
    </dgm:pt>
    <dgm:pt modelId="{C5803140-A5B3-0A47-9897-9FDE13830402}" type="pres">
      <dgm:prSet presAssocID="{ECBA0300-B95C-CB47-B7A6-3E0589D0173E}" presName="root2" presStyleCnt="0"/>
      <dgm:spPr/>
    </dgm:pt>
    <dgm:pt modelId="{5A1EEC3C-DDEF-9A4D-857A-12C80D093D2B}" type="pres">
      <dgm:prSet presAssocID="{ECBA0300-B95C-CB47-B7A6-3E0589D0173E}" presName="LevelTwoTextNode" presStyleLbl="node2" presStyleIdx="5" presStyleCnt="7" custScaleX="152212" custScaleY="66275" custLinFactNeighborX="2222" custLinFactNeighborY="70808">
        <dgm:presLayoutVars>
          <dgm:chPref val="3"/>
        </dgm:presLayoutVars>
      </dgm:prSet>
      <dgm:spPr/>
    </dgm:pt>
    <dgm:pt modelId="{0AE13582-85A6-7546-9B7B-B57E97F28F66}" type="pres">
      <dgm:prSet presAssocID="{ECBA0300-B95C-CB47-B7A6-3E0589D0173E}" presName="level3hierChild" presStyleCnt="0"/>
      <dgm:spPr/>
    </dgm:pt>
    <dgm:pt modelId="{A8103BEC-AAA5-4301-BA83-CA8A6AC1AED3}" type="pres">
      <dgm:prSet presAssocID="{BDBA0C4E-C37A-4A45-941C-516A42515166}" presName="conn2-1" presStyleLbl="parChTrans1D2" presStyleIdx="6" presStyleCnt="7"/>
      <dgm:spPr/>
    </dgm:pt>
    <dgm:pt modelId="{DF41B59A-5370-40AB-B1ED-7ABF87BDE007}" type="pres">
      <dgm:prSet presAssocID="{BDBA0C4E-C37A-4A45-941C-516A42515166}" presName="connTx" presStyleLbl="parChTrans1D2" presStyleIdx="6" presStyleCnt="7"/>
      <dgm:spPr/>
    </dgm:pt>
    <dgm:pt modelId="{16E55002-28BE-4DCD-9A82-0806FB3F6332}" type="pres">
      <dgm:prSet presAssocID="{D5CF85CF-C12E-4800-A48B-5360BBB3BA8A}" presName="root2" presStyleCnt="0"/>
      <dgm:spPr/>
    </dgm:pt>
    <dgm:pt modelId="{4E2B92FA-5DA6-4D98-A009-4BA21EF3C8E1}" type="pres">
      <dgm:prSet presAssocID="{D5CF85CF-C12E-4800-A48B-5360BBB3BA8A}" presName="LevelTwoTextNode" presStyleLbl="node2" presStyleIdx="6" presStyleCnt="7" custScaleX="154021" custScaleY="47591" custLinFactY="-100000" custLinFactNeighborX="1060" custLinFactNeighborY="-122849">
        <dgm:presLayoutVars>
          <dgm:chPref val="3"/>
        </dgm:presLayoutVars>
      </dgm:prSet>
      <dgm:spPr/>
    </dgm:pt>
    <dgm:pt modelId="{39588A9C-515C-48B0-B5A5-6BA4C69D49DB}" type="pres">
      <dgm:prSet presAssocID="{D5CF85CF-C12E-4800-A48B-5360BBB3BA8A}" presName="level3hierChild" presStyleCnt="0"/>
      <dgm:spPr/>
    </dgm:pt>
  </dgm:ptLst>
  <dgm:cxnLst>
    <dgm:cxn modelId="{4E540E12-D666-47D7-BFB5-683C4558E593}" srcId="{6ECE4CDC-6282-E545-B437-84F9135EDB97}" destId="{D5CF85CF-C12E-4800-A48B-5360BBB3BA8A}" srcOrd="6" destOrd="0" parTransId="{BDBA0C4E-C37A-4A45-941C-516A42515166}" sibTransId="{914761B7-CA7A-4D87-AEBF-5B18B0CBB2FF}"/>
    <dgm:cxn modelId="{4707CE1B-254B-4531-B185-3B3A46B1BD19}" type="presOf" srcId="{4A857ABD-FEB2-4F44-9520-F5008607B22C}" destId="{6DFFF713-DD57-49BD-8BE6-9FAD13150378}" srcOrd="0" destOrd="0" presId="urn:microsoft.com/office/officeart/2008/layout/HorizontalMultiLevelHierarchy"/>
    <dgm:cxn modelId="{3B62FD1C-9467-1346-8EBB-149BA7D5ACA4}" type="presOf" srcId="{F97C7F73-09EB-9447-9B10-B153FAC3091A}" destId="{199DE4E1-19B4-F244-A337-4FD9AC1DF727}" srcOrd="0" destOrd="0" presId="urn:microsoft.com/office/officeart/2008/layout/HorizontalMultiLevelHierarchy"/>
    <dgm:cxn modelId="{98525A32-40FA-4643-856D-5720C2AA6DEE}" srcId="{6ECE4CDC-6282-E545-B437-84F9135EDB97}" destId="{ECBA0300-B95C-CB47-B7A6-3E0589D0173E}" srcOrd="5" destOrd="0" parTransId="{8104173D-740C-8C4B-A8FC-6E646DFA7E0F}" sibTransId="{71DEF02F-1B87-2A49-AD64-01BC0E9426A6}"/>
    <dgm:cxn modelId="{AC8C0D35-3AE0-4FDF-8D1A-0FB4776D9E4E}" srcId="{6ECE4CDC-6282-E545-B437-84F9135EDB97}" destId="{C22BEB16-380B-473E-9D72-F2977CED1F76}" srcOrd="1" destOrd="0" parTransId="{4A857ABD-FEB2-4F44-9520-F5008607B22C}" sibTransId="{5A062DE8-FAC5-4392-B6DD-A5C100B3E5EB}"/>
    <dgm:cxn modelId="{00054837-E335-EA44-A52F-8409611E752C}" srcId="{6ECE4CDC-6282-E545-B437-84F9135EDB97}" destId="{F97C7F73-09EB-9447-9B10-B153FAC3091A}" srcOrd="0" destOrd="0" parTransId="{06ACCCE3-86D1-E24C-80ED-89E67D056306}" sibTransId="{C0927BC2-9AC2-D64F-B7B8-F2433A63B686}"/>
    <dgm:cxn modelId="{9094F339-422F-4A49-94A0-B2DF8E01D0A6}" srcId="{6ECE4CDC-6282-E545-B437-84F9135EDB97}" destId="{C3A6638F-F344-9B4C-A369-6CAED9EF9ABC}" srcOrd="3" destOrd="0" parTransId="{0F6F8EA6-717F-344D-A580-C80F00279B09}" sibTransId="{F53DC026-8D76-FA4A-9067-490152A2BCCD}"/>
    <dgm:cxn modelId="{5E00A35F-F996-0949-BF8E-3FAC941D4274}" type="presOf" srcId="{417AAF00-2164-0B4A-943D-C386194772E4}" destId="{B6DF3D83-3DA7-E64E-87BD-1FC45317DEE5}" srcOrd="0" destOrd="0" presId="urn:microsoft.com/office/officeart/2008/layout/HorizontalMultiLevelHierarchy"/>
    <dgm:cxn modelId="{AB065841-7FB6-4BD8-9B63-429CCE56B9BC}" type="presOf" srcId="{D5CF85CF-C12E-4800-A48B-5360BBB3BA8A}" destId="{4E2B92FA-5DA6-4D98-A009-4BA21EF3C8E1}" srcOrd="0" destOrd="0" presId="urn:microsoft.com/office/officeart/2008/layout/HorizontalMultiLevelHierarchy"/>
    <dgm:cxn modelId="{01344345-8BD5-7C44-BC62-0D8E1719846A}" srcId="{6ECE4CDC-6282-E545-B437-84F9135EDB97}" destId="{417AAF00-2164-0B4A-943D-C386194772E4}" srcOrd="2" destOrd="0" parTransId="{9242FFEB-EA42-FD4E-8BCB-8A534B0E73DA}" sibTransId="{4BF69D02-F1F7-CD47-B3DD-93632B81921E}"/>
    <dgm:cxn modelId="{1D09E566-B7F7-CC46-9242-98BBF5D41020}" type="presOf" srcId="{8104173D-740C-8C4B-A8FC-6E646DFA7E0F}" destId="{54BB299A-D180-E74D-8FFC-3D86E051E405}" srcOrd="1" destOrd="0" presId="urn:microsoft.com/office/officeart/2008/layout/HorizontalMultiLevelHierarchy"/>
    <dgm:cxn modelId="{0C83B367-AC4C-594D-BD25-E6CF150202D7}" type="presOf" srcId="{6ECE4CDC-6282-E545-B437-84F9135EDB97}" destId="{D7DE4A73-CEB1-BA4C-8478-934FFCAAA210}" srcOrd="0" destOrd="0" presId="urn:microsoft.com/office/officeart/2008/layout/HorizontalMultiLevelHierarchy"/>
    <dgm:cxn modelId="{355D196A-3B78-4BD5-B9A0-F8B13351E32B}" type="presOf" srcId="{4A857ABD-FEB2-4F44-9520-F5008607B22C}" destId="{B4DF46BB-3786-4466-BB5E-31A55A4DA180}" srcOrd="1" destOrd="0" presId="urn:microsoft.com/office/officeart/2008/layout/HorizontalMultiLevelHierarchy"/>
    <dgm:cxn modelId="{A5E5E46B-F36A-4645-84CF-66E0C9B1FFD1}" type="presOf" srcId="{9242FFEB-EA42-FD4E-8BCB-8A534B0E73DA}" destId="{7B1F10B5-AE2F-6A4A-BC5A-A5A7EA0645B4}" srcOrd="1" destOrd="0" presId="urn:microsoft.com/office/officeart/2008/layout/HorizontalMultiLevelHierarchy"/>
    <dgm:cxn modelId="{CE7CC44F-B711-4091-80C3-724877AB3624}" type="presOf" srcId="{BDBA0C4E-C37A-4A45-941C-516A42515166}" destId="{A8103BEC-AAA5-4301-BA83-CA8A6AC1AED3}" srcOrd="0" destOrd="0" presId="urn:microsoft.com/office/officeart/2008/layout/HorizontalMultiLevelHierarchy"/>
    <dgm:cxn modelId="{05398C70-E906-294C-B824-7EF33B3DA971}" type="presOf" srcId="{06ACCCE3-86D1-E24C-80ED-89E67D056306}" destId="{B2AF4138-475E-1E46-9A72-3B1CF208024B}" srcOrd="0" destOrd="0" presId="urn:microsoft.com/office/officeart/2008/layout/HorizontalMultiLevelHierarchy"/>
    <dgm:cxn modelId="{C8019282-BC81-FA48-825C-44707203CA70}" type="presOf" srcId="{ECBA0300-B95C-CB47-B7A6-3E0589D0173E}" destId="{5A1EEC3C-DDEF-9A4D-857A-12C80D093D2B}" srcOrd="0" destOrd="0" presId="urn:microsoft.com/office/officeart/2008/layout/HorizontalMultiLevelHierarchy"/>
    <dgm:cxn modelId="{5FC61A89-624D-564F-BA0B-72C6B34CC30F}" type="presOf" srcId="{0F6F8EA6-717F-344D-A580-C80F00279B09}" destId="{701EE26B-6F2C-5947-972E-260BDD5850DD}" srcOrd="1" destOrd="0" presId="urn:microsoft.com/office/officeart/2008/layout/HorizontalMultiLevelHierarchy"/>
    <dgm:cxn modelId="{7EFD558F-0ADF-DB4B-B7C5-297244A132A5}" type="presOf" srcId="{9242FFEB-EA42-FD4E-8BCB-8A534B0E73DA}" destId="{DA7D55A8-4BD5-764B-9770-BDC552860301}" srcOrd="0" destOrd="0" presId="urn:microsoft.com/office/officeart/2008/layout/HorizontalMultiLevelHierarchy"/>
    <dgm:cxn modelId="{5C466291-DB70-7343-BD7F-E6EBC9E2DE46}" type="presOf" srcId="{06ACCCE3-86D1-E24C-80ED-89E67D056306}" destId="{4F851103-A1BC-A04C-A120-47501567F1B3}" srcOrd="1" destOrd="0" presId="urn:microsoft.com/office/officeart/2008/layout/HorizontalMultiLevelHierarchy"/>
    <dgm:cxn modelId="{57472492-4FCF-BD4E-88F2-7F642F99BBBC}" type="presOf" srcId="{0F6F8EA6-717F-344D-A580-C80F00279B09}" destId="{19E351F0-00E5-D14F-9480-0DB225A35B5C}" srcOrd="0" destOrd="0" presId="urn:microsoft.com/office/officeart/2008/layout/HorizontalMultiLevelHierarchy"/>
    <dgm:cxn modelId="{C7CDDB97-EA9F-9145-8AE1-AFA56AA044F4}" type="presOf" srcId="{C3A6638F-F344-9B4C-A369-6CAED9EF9ABC}" destId="{5384FB63-7010-4846-BB56-ECD82CB647C1}" srcOrd="0" destOrd="0" presId="urn:microsoft.com/office/officeart/2008/layout/HorizontalMultiLevelHierarchy"/>
    <dgm:cxn modelId="{17002BA0-914B-184A-9366-FD322655B9BC}" type="presOf" srcId="{8104173D-740C-8C4B-A8FC-6E646DFA7E0F}" destId="{4C6F9620-D0D7-F14E-8054-6F7C0F4029CD}" srcOrd="0" destOrd="0" presId="urn:microsoft.com/office/officeart/2008/layout/HorizontalMultiLevelHierarchy"/>
    <dgm:cxn modelId="{6A06C9B4-4BE0-0643-9933-A4CAB64FBC43}" srcId="{564E0E9F-6CAE-B243-9D4E-1475FD5554C2}" destId="{6ECE4CDC-6282-E545-B437-84F9135EDB97}" srcOrd="0" destOrd="0" parTransId="{14C829B7-A9EA-B546-8EF6-0B342978E1B0}" sibTransId="{F13C6A3B-0044-504D-AC61-2E7C327C3CD6}"/>
    <dgm:cxn modelId="{4943A2BB-FCF2-0A46-82E9-EA6768EAF7B4}" srcId="{6ECE4CDC-6282-E545-B437-84F9135EDB97}" destId="{C4864FA2-70A1-9845-A6B2-D001722B2455}" srcOrd="4" destOrd="0" parTransId="{6E4495A1-D7CB-E345-A656-C9595E66489E}" sibTransId="{959A12AF-A6C2-754D-9A2A-68D6B1BA23CD}"/>
    <dgm:cxn modelId="{E20186C2-F5D1-1B43-895C-5EA7629A92BA}" type="presOf" srcId="{6E4495A1-D7CB-E345-A656-C9595E66489E}" destId="{D2896DA9-3ABF-3C43-988D-734657919F71}" srcOrd="1" destOrd="0" presId="urn:microsoft.com/office/officeart/2008/layout/HorizontalMultiLevelHierarchy"/>
    <dgm:cxn modelId="{B3263BD5-FB70-0246-921D-E39E8BFF3FFD}" type="presOf" srcId="{564E0E9F-6CAE-B243-9D4E-1475FD5554C2}" destId="{8B5B4D00-8F9F-8C47-AC4C-CF2E50122F77}" srcOrd="0" destOrd="0" presId="urn:microsoft.com/office/officeart/2008/layout/HorizontalMultiLevelHierarchy"/>
    <dgm:cxn modelId="{C7C170E9-3D3A-4689-9A1C-3D39789A669A}" type="presOf" srcId="{C22BEB16-380B-473E-9D72-F2977CED1F76}" destId="{AF97A85F-4B31-467D-8641-489DBA89B06C}" srcOrd="0" destOrd="0" presId="urn:microsoft.com/office/officeart/2008/layout/HorizontalMultiLevelHierarchy"/>
    <dgm:cxn modelId="{0D5D43EF-B3BF-4B4C-8B16-EE480E1A05A1}" type="presOf" srcId="{C4864FA2-70A1-9845-A6B2-D001722B2455}" destId="{764FC953-13E0-C14E-84AE-CA5DBAE91B03}" srcOrd="0" destOrd="0" presId="urn:microsoft.com/office/officeart/2008/layout/HorizontalMultiLevelHierarchy"/>
    <dgm:cxn modelId="{CA6A1AF5-4106-0E40-8C32-E32CCC34F286}" type="presOf" srcId="{6E4495A1-D7CB-E345-A656-C9595E66489E}" destId="{BD7376EE-51A6-CC48-B716-D7E0B06403C2}" srcOrd="0" destOrd="0" presId="urn:microsoft.com/office/officeart/2008/layout/HorizontalMultiLevelHierarchy"/>
    <dgm:cxn modelId="{CA43C5FF-E986-4E11-99A2-3A7E8D5EFCD2}" type="presOf" srcId="{BDBA0C4E-C37A-4A45-941C-516A42515166}" destId="{DF41B59A-5370-40AB-B1ED-7ABF87BDE007}" srcOrd="1" destOrd="0" presId="urn:microsoft.com/office/officeart/2008/layout/HorizontalMultiLevelHierarchy"/>
    <dgm:cxn modelId="{69CDC142-75BC-5145-9A74-252D7D073AAB}" type="presParOf" srcId="{8B5B4D00-8F9F-8C47-AC4C-CF2E50122F77}" destId="{2D38962B-39B2-3148-80BC-EBDED91164C9}" srcOrd="0" destOrd="0" presId="urn:microsoft.com/office/officeart/2008/layout/HorizontalMultiLevelHierarchy"/>
    <dgm:cxn modelId="{C086E3DA-B116-C844-B305-E60239DAC5EA}" type="presParOf" srcId="{2D38962B-39B2-3148-80BC-EBDED91164C9}" destId="{D7DE4A73-CEB1-BA4C-8478-934FFCAAA210}" srcOrd="0" destOrd="0" presId="urn:microsoft.com/office/officeart/2008/layout/HorizontalMultiLevelHierarchy"/>
    <dgm:cxn modelId="{8BF17A26-7454-2E43-A382-7BF101D8BD0A}" type="presParOf" srcId="{2D38962B-39B2-3148-80BC-EBDED91164C9}" destId="{D5C88112-4E21-5A4F-89C1-6100DF364007}" srcOrd="1" destOrd="0" presId="urn:microsoft.com/office/officeart/2008/layout/HorizontalMultiLevelHierarchy"/>
    <dgm:cxn modelId="{D7711BE8-1943-9B4C-B843-DD57D3E99975}" type="presParOf" srcId="{D5C88112-4E21-5A4F-89C1-6100DF364007}" destId="{B2AF4138-475E-1E46-9A72-3B1CF208024B}" srcOrd="0" destOrd="0" presId="urn:microsoft.com/office/officeart/2008/layout/HorizontalMultiLevelHierarchy"/>
    <dgm:cxn modelId="{6ED7B91D-6A96-7148-B18E-F18D17FD51FF}" type="presParOf" srcId="{B2AF4138-475E-1E46-9A72-3B1CF208024B}" destId="{4F851103-A1BC-A04C-A120-47501567F1B3}" srcOrd="0" destOrd="0" presId="urn:microsoft.com/office/officeart/2008/layout/HorizontalMultiLevelHierarchy"/>
    <dgm:cxn modelId="{28CB027E-2853-8F42-9307-32AB15513442}" type="presParOf" srcId="{D5C88112-4E21-5A4F-89C1-6100DF364007}" destId="{845DCB4F-031E-E444-A4A0-1A69A33C9A15}" srcOrd="1" destOrd="0" presId="urn:microsoft.com/office/officeart/2008/layout/HorizontalMultiLevelHierarchy"/>
    <dgm:cxn modelId="{3952D30A-4035-D740-B2AE-B60C693EFFF2}" type="presParOf" srcId="{845DCB4F-031E-E444-A4A0-1A69A33C9A15}" destId="{199DE4E1-19B4-F244-A337-4FD9AC1DF727}" srcOrd="0" destOrd="0" presId="urn:microsoft.com/office/officeart/2008/layout/HorizontalMultiLevelHierarchy"/>
    <dgm:cxn modelId="{6A90F125-2460-DD4B-B8F7-B715FB8CC60A}" type="presParOf" srcId="{845DCB4F-031E-E444-A4A0-1A69A33C9A15}" destId="{C8977E7F-718B-F441-88D1-7FC18DBB7A74}" srcOrd="1" destOrd="0" presId="urn:microsoft.com/office/officeart/2008/layout/HorizontalMultiLevelHierarchy"/>
    <dgm:cxn modelId="{DF6C2550-D2F9-46CB-8927-ACA8DB25D5CA}" type="presParOf" srcId="{D5C88112-4E21-5A4F-89C1-6100DF364007}" destId="{6DFFF713-DD57-49BD-8BE6-9FAD13150378}" srcOrd="2" destOrd="0" presId="urn:microsoft.com/office/officeart/2008/layout/HorizontalMultiLevelHierarchy"/>
    <dgm:cxn modelId="{10C16C1B-0AA0-468F-A6F9-FD423A4732E2}" type="presParOf" srcId="{6DFFF713-DD57-49BD-8BE6-9FAD13150378}" destId="{B4DF46BB-3786-4466-BB5E-31A55A4DA180}" srcOrd="0" destOrd="0" presId="urn:microsoft.com/office/officeart/2008/layout/HorizontalMultiLevelHierarchy"/>
    <dgm:cxn modelId="{D7D3276C-D10A-41B3-A4E9-EDB2FC10108D}" type="presParOf" srcId="{D5C88112-4E21-5A4F-89C1-6100DF364007}" destId="{DE6DA6C8-2DE1-43D9-A204-6202FA4CDC8D}" srcOrd="3" destOrd="0" presId="urn:microsoft.com/office/officeart/2008/layout/HorizontalMultiLevelHierarchy"/>
    <dgm:cxn modelId="{260EE812-6C0E-4588-ABFB-B5493C688553}" type="presParOf" srcId="{DE6DA6C8-2DE1-43D9-A204-6202FA4CDC8D}" destId="{AF97A85F-4B31-467D-8641-489DBA89B06C}" srcOrd="0" destOrd="0" presId="urn:microsoft.com/office/officeart/2008/layout/HorizontalMultiLevelHierarchy"/>
    <dgm:cxn modelId="{623B5412-D0BF-40C3-B01E-AB4D03B18A6E}" type="presParOf" srcId="{DE6DA6C8-2DE1-43D9-A204-6202FA4CDC8D}" destId="{DDE63C60-07CE-49CD-B2CF-AAAB474D5EAB}" srcOrd="1" destOrd="0" presId="urn:microsoft.com/office/officeart/2008/layout/HorizontalMultiLevelHierarchy"/>
    <dgm:cxn modelId="{44BBB358-4BE3-5943-A784-B71E47ABEE8D}" type="presParOf" srcId="{D5C88112-4E21-5A4F-89C1-6100DF364007}" destId="{DA7D55A8-4BD5-764B-9770-BDC552860301}" srcOrd="4" destOrd="0" presId="urn:microsoft.com/office/officeart/2008/layout/HorizontalMultiLevelHierarchy"/>
    <dgm:cxn modelId="{838172A4-6E7C-0D44-A51A-178313E395EF}" type="presParOf" srcId="{DA7D55A8-4BD5-764B-9770-BDC552860301}" destId="{7B1F10B5-AE2F-6A4A-BC5A-A5A7EA0645B4}" srcOrd="0" destOrd="0" presId="urn:microsoft.com/office/officeart/2008/layout/HorizontalMultiLevelHierarchy"/>
    <dgm:cxn modelId="{96E96161-CFB1-5545-A9CA-FD9ED848B223}" type="presParOf" srcId="{D5C88112-4E21-5A4F-89C1-6100DF364007}" destId="{795282E1-735C-3C43-88AC-C4C3EEC0EC16}" srcOrd="5" destOrd="0" presId="urn:microsoft.com/office/officeart/2008/layout/HorizontalMultiLevelHierarchy"/>
    <dgm:cxn modelId="{4A3B3D56-535C-2B42-BEC3-DA10781ADC1C}" type="presParOf" srcId="{795282E1-735C-3C43-88AC-C4C3EEC0EC16}" destId="{B6DF3D83-3DA7-E64E-87BD-1FC45317DEE5}" srcOrd="0" destOrd="0" presId="urn:microsoft.com/office/officeart/2008/layout/HorizontalMultiLevelHierarchy"/>
    <dgm:cxn modelId="{51BAA354-5B76-5B4E-A5BC-F946E95BE5D3}" type="presParOf" srcId="{795282E1-735C-3C43-88AC-C4C3EEC0EC16}" destId="{C8D7F7A9-EFF5-264B-9B42-7E00D90D92F6}" srcOrd="1" destOrd="0" presId="urn:microsoft.com/office/officeart/2008/layout/HorizontalMultiLevelHierarchy"/>
    <dgm:cxn modelId="{4B08FFC7-76C3-8647-AD6D-DAD468396145}" type="presParOf" srcId="{D5C88112-4E21-5A4F-89C1-6100DF364007}" destId="{19E351F0-00E5-D14F-9480-0DB225A35B5C}" srcOrd="6" destOrd="0" presId="urn:microsoft.com/office/officeart/2008/layout/HorizontalMultiLevelHierarchy"/>
    <dgm:cxn modelId="{3F22557C-19D2-CC4F-A8BA-ED4232A21F3B}" type="presParOf" srcId="{19E351F0-00E5-D14F-9480-0DB225A35B5C}" destId="{701EE26B-6F2C-5947-972E-260BDD5850DD}" srcOrd="0" destOrd="0" presId="urn:microsoft.com/office/officeart/2008/layout/HorizontalMultiLevelHierarchy"/>
    <dgm:cxn modelId="{A1BCC0D4-F8BB-F144-80D9-A17E24BA1ED9}" type="presParOf" srcId="{D5C88112-4E21-5A4F-89C1-6100DF364007}" destId="{E18F68EA-B18E-D04A-B691-D261D873170F}" srcOrd="7" destOrd="0" presId="urn:microsoft.com/office/officeart/2008/layout/HorizontalMultiLevelHierarchy"/>
    <dgm:cxn modelId="{A8EA70A8-FF8A-6C41-B3B4-AC6D6C022F29}" type="presParOf" srcId="{E18F68EA-B18E-D04A-B691-D261D873170F}" destId="{5384FB63-7010-4846-BB56-ECD82CB647C1}" srcOrd="0" destOrd="0" presId="urn:microsoft.com/office/officeart/2008/layout/HorizontalMultiLevelHierarchy"/>
    <dgm:cxn modelId="{22670CA4-4004-4745-88A5-C4089B397BB5}" type="presParOf" srcId="{E18F68EA-B18E-D04A-B691-D261D873170F}" destId="{BF57B0A2-BB59-7543-BC27-5F49326CB9B7}" srcOrd="1" destOrd="0" presId="urn:microsoft.com/office/officeart/2008/layout/HorizontalMultiLevelHierarchy"/>
    <dgm:cxn modelId="{73AF5BA5-7D57-0B4C-B8BD-4CDA7F6846A3}" type="presParOf" srcId="{D5C88112-4E21-5A4F-89C1-6100DF364007}" destId="{BD7376EE-51A6-CC48-B716-D7E0B06403C2}" srcOrd="8" destOrd="0" presId="urn:microsoft.com/office/officeart/2008/layout/HorizontalMultiLevelHierarchy"/>
    <dgm:cxn modelId="{05C7C5D3-935B-954F-98F7-6E37F999D500}" type="presParOf" srcId="{BD7376EE-51A6-CC48-B716-D7E0B06403C2}" destId="{D2896DA9-3ABF-3C43-988D-734657919F71}" srcOrd="0" destOrd="0" presId="urn:microsoft.com/office/officeart/2008/layout/HorizontalMultiLevelHierarchy"/>
    <dgm:cxn modelId="{06F9DF10-0B69-C04A-89FD-18194BE1F995}" type="presParOf" srcId="{D5C88112-4E21-5A4F-89C1-6100DF364007}" destId="{10B71688-9D3B-374C-8FBF-F9D0D4B25BB7}" srcOrd="9" destOrd="0" presId="urn:microsoft.com/office/officeart/2008/layout/HorizontalMultiLevelHierarchy"/>
    <dgm:cxn modelId="{A6FA7788-CA16-5944-A894-79807A344FEB}" type="presParOf" srcId="{10B71688-9D3B-374C-8FBF-F9D0D4B25BB7}" destId="{764FC953-13E0-C14E-84AE-CA5DBAE91B03}" srcOrd="0" destOrd="0" presId="urn:microsoft.com/office/officeart/2008/layout/HorizontalMultiLevelHierarchy"/>
    <dgm:cxn modelId="{8E22314D-D55C-9B48-A528-95027E2DE0C2}" type="presParOf" srcId="{10B71688-9D3B-374C-8FBF-F9D0D4B25BB7}" destId="{83B1BABA-CD2A-5E43-9338-1087F8F7B1CA}" srcOrd="1" destOrd="0" presId="urn:microsoft.com/office/officeart/2008/layout/HorizontalMultiLevelHierarchy"/>
    <dgm:cxn modelId="{9232DD8F-A85A-CF4C-BB1C-A644E50ED240}" type="presParOf" srcId="{D5C88112-4E21-5A4F-89C1-6100DF364007}" destId="{4C6F9620-D0D7-F14E-8054-6F7C0F4029CD}" srcOrd="10" destOrd="0" presId="urn:microsoft.com/office/officeart/2008/layout/HorizontalMultiLevelHierarchy"/>
    <dgm:cxn modelId="{9E7A3E47-E293-7A4F-8507-C17376522064}" type="presParOf" srcId="{4C6F9620-D0D7-F14E-8054-6F7C0F4029CD}" destId="{54BB299A-D180-E74D-8FFC-3D86E051E405}" srcOrd="0" destOrd="0" presId="urn:microsoft.com/office/officeart/2008/layout/HorizontalMultiLevelHierarchy"/>
    <dgm:cxn modelId="{B450AB67-AB6D-6E4C-BAD6-EDB608A0DC08}" type="presParOf" srcId="{D5C88112-4E21-5A4F-89C1-6100DF364007}" destId="{C5803140-A5B3-0A47-9897-9FDE13830402}" srcOrd="11" destOrd="0" presId="urn:microsoft.com/office/officeart/2008/layout/HorizontalMultiLevelHierarchy"/>
    <dgm:cxn modelId="{11FC36C0-F3CA-4846-AC3A-B65EC7F1BAE9}" type="presParOf" srcId="{C5803140-A5B3-0A47-9897-9FDE13830402}" destId="{5A1EEC3C-DDEF-9A4D-857A-12C80D093D2B}" srcOrd="0" destOrd="0" presId="urn:microsoft.com/office/officeart/2008/layout/HorizontalMultiLevelHierarchy"/>
    <dgm:cxn modelId="{24047373-A20A-7541-AFCC-D0021A0BF22F}" type="presParOf" srcId="{C5803140-A5B3-0A47-9897-9FDE13830402}" destId="{0AE13582-85A6-7546-9B7B-B57E97F28F66}" srcOrd="1" destOrd="0" presId="urn:microsoft.com/office/officeart/2008/layout/HorizontalMultiLevelHierarchy"/>
    <dgm:cxn modelId="{C48CAFB1-B54F-435A-AF65-3C446F237F68}" type="presParOf" srcId="{D5C88112-4E21-5A4F-89C1-6100DF364007}" destId="{A8103BEC-AAA5-4301-BA83-CA8A6AC1AED3}" srcOrd="12" destOrd="0" presId="urn:microsoft.com/office/officeart/2008/layout/HorizontalMultiLevelHierarchy"/>
    <dgm:cxn modelId="{8D84709E-4DA2-40AB-8C1A-65A1E7525360}" type="presParOf" srcId="{A8103BEC-AAA5-4301-BA83-CA8A6AC1AED3}" destId="{DF41B59A-5370-40AB-B1ED-7ABF87BDE007}" srcOrd="0" destOrd="0" presId="urn:microsoft.com/office/officeart/2008/layout/HorizontalMultiLevelHierarchy"/>
    <dgm:cxn modelId="{1BCB819E-7735-4944-A318-7964252816F4}" type="presParOf" srcId="{D5C88112-4E21-5A4F-89C1-6100DF364007}" destId="{16E55002-28BE-4DCD-9A82-0806FB3F6332}" srcOrd="13" destOrd="0" presId="urn:microsoft.com/office/officeart/2008/layout/HorizontalMultiLevelHierarchy"/>
    <dgm:cxn modelId="{B94859AF-E9AC-4232-97FB-3DEF846529FB}" type="presParOf" srcId="{16E55002-28BE-4DCD-9A82-0806FB3F6332}" destId="{4E2B92FA-5DA6-4D98-A009-4BA21EF3C8E1}" srcOrd="0" destOrd="0" presId="urn:microsoft.com/office/officeart/2008/layout/HorizontalMultiLevelHierarchy"/>
    <dgm:cxn modelId="{3DBDB6D9-3CF4-4E18-B93E-48721034AB62}" type="presParOf" srcId="{16E55002-28BE-4DCD-9A82-0806FB3F6332}" destId="{39588A9C-515C-48B0-B5A5-6BA4C69D49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03BEC-AAA5-4301-BA83-CA8A6AC1AED3}">
      <dsp:nvSpPr>
        <dsp:cNvPr id="0" name=""/>
        <dsp:cNvSpPr/>
      </dsp:nvSpPr>
      <dsp:spPr>
        <a:xfrm>
          <a:off x="1280513" y="2826770"/>
          <a:ext cx="641502" cy="599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751" y="0"/>
              </a:lnTo>
              <a:lnTo>
                <a:pt x="320751" y="599315"/>
              </a:lnTo>
              <a:lnTo>
                <a:pt x="641502" y="599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9317" y="3104480"/>
        <a:ext cx="43894" cy="43894"/>
      </dsp:txXfrm>
    </dsp:sp>
    <dsp:sp modelId="{4C6F9620-D0D7-F14E-8054-6F7C0F4029CD}">
      <dsp:nvSpPr>
        <dsp:cNvPr id="0" name=""/>
        <dsp:cNvSpPr/>
      </dsp:nvSpPr>
      <dsp:spPr>
        <a:xfrm>
          <a:off x="1280513" y="2826770"/>
          <a:ext cx="672819" cy="233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409" y="0"/>
              </a:lnTo>
              <a:lnTo>
                <a:pt x="336409" y="2339015"/>
              </a:lnTo>
              <a:lnTo>
                <a:pt x="672819" y="2339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56077" y="3935431"/>
        <a:ext cx="121693" cy="121693"/>
      </dsp:txXfrm>
    </dsp:sp>
    <dsp:sp modelId="{BD7376EE-51A6-CC48-B716-D7E0B06403C2}">
      <dsp:nvSpPr>
        <dsp:cNvPr id="0" name=""/>
        <dsp:cNvSpPr/>
      </dsp:nvSpPr>
      <dsp:spPr>
        <a:xfrm>
          <a:off x="1280513" y="2826770"/>
          <a:ext cx="651043" cy="144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21" y="0"/>
              </a:lnTo>
              <a:lnTo>
                <a:pt x="325521" y="1442383"/>
              </a:lnTo>
              <a:lnTo>
                <a:pt x="651043" y="1442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6472" y="3508399"/>
        <a:ext cx="79125" cy="79125"/>
      </dsp:txXfrm>
    </dsp:sp>
    <dsp:sp modelId="{19E351F0-00E5-D14F-9480-0DB225A35B5C}">
      <dsp:nvSpPr>
        <dsp:cNvPr id="0" name=""/>
        <dsp:cNvSpPr/>
      </dsp:nvSpPr>
      <dsp:spPr>
        <a:xfrm>
          <a:off x="1280513" y="2781050"/>
          <a:ext cx="612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467" y="45720"/>
              </a:lnTo>
              <a:lnTo>
                <a:pt x="306467" y="84376"/>
              </a:lnTo>
              <a:lnTo>
                <a:pt x="612934" y="84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1627" y="2811416"/>
        <a:ext cx="30707" cy="30707"/>
      </dsp:txXfrm>
    </dsp:sp>
    <dsp:sp modelId="{DA7D55A8-4BD5-764B-9770-BDC552860301}">
      <dsp:nvSpPr>
        <dsp:cNvPr id="0" name=""/>
        <dsp:cNvSpPr/>
      </dsp:nvSpPr>
      <dsp:spPr>
        <a:xfrm>
          <a:off x="1280513" y="2035433"/>
          <a:ext cx="612934" cy="791337"/>
        </a:xfrm>
        <a:custGeom>
          <a:avLst/>
          <a:gdLst/>
          <a:ahLst/>
          <a:cxnLst/>
          <a:rect l="0" t="0" r="0" b="0"/>
          <a:pathLst>
            <a:path>
              <a:moveTo>
                <a:pt x="0" y="791337"/>
              </a:moveTo>
              <a:lnTo>
                <a:pt x="306467" y="791337"/>
              </a:lnTo>
              <a:lnTo>
                <a:pt x="306467" y="0"/>
              </a:lnTo>
              <a:lnTo>
                <a:pt x="612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1957" y="2406077"/>
        <a:ext cx="50047" cy="50047"/>
      </dsp:txXfrm>
    </dsp:sp>
    <dsp:sp modelId="{6DFFF713-DD57-49BD-8BE6-9FAD13150378}">
      <dsp:nvSpPr>
        <dsp:cNvPr id="0" name=""/>
        <dsp:cNvSpPr/>
      </dsp:nvSpPr>
      <dsp:spPr>
        <a:xfrm>
          <a:off x="1280513" y="1223647"/>
          <a:ext cx="612934" cy="1603123"/>
        </a:xfrm>
        <a:custGeom>
          <a:avLst/>
          <a:gdLst/>
          <a:ahLst/>
          <a:cxnLst/>
          <a:rect l="0" t="0" r="0" b="0"/>
          <a:pathLst>
            <a:path>
              <a:moveTo>
                <a:pt x="0" y="1603123"/>
              </a:moveTo>
              <a:lnTo>
                <a:pt x="306467" y="1603123"/>
              </a:lnTo>
              <a:lnTo>
                <a:pt x="306467" y="0"/>
              </a:lnTo>
              <a:lnTo>
                <a:pt x="612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44073" y="1982301"/>
        <a:ext cx="85815" cy="85815"/>
      </dsp:txXfrm>
    </dsp:sp>
    <dsp:sp modelId="{B2AF4138-475E-1E46-9A72-3B1CF208024B}">
      <dsp:nvSpPr>
        <dsp:cNvPr id="0" name=""/>
        <dsp:cNvSpPr/>
      </dsp:nvSpPr>
      <dsp:spPr>
        <a:xfrm>
          <a:off x="1280513" y="411861"/>
          <a:ext cx="612934" cy="2414908"/>
        </a:xfrm>
        <a:custGeom>
          <a:avLst/>
          <a:gdLst/>
          <a:ahLst/>
          <a:cxnLst/>
          <a:rect l="0" t="0" r="0" b="0"/>
          <a:pathLst>
            <a:path>
              <a:moveTo>
                <a:pt x="0" y="2414908"/>
              </a:moveTo>
              <a:lnTo>
                <a:pt x="306467" y="2414908"/>
              </a:lnTo>
              <a:lnTo>
                <a:pt x="306467" y="0"/>
              </a:lnTo>
              <a:lnTo>
                <a:pt x="6129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24693" y="1557028"/>
        <a:ext cx="124574" cy="124574"/>
      </dsp:txXfrm>
    </dsp:sp>
    <dsp:sp modelId="{D7DE4A73-CEB1-BA4C-8478-934FFCAAA210}">
      <dsp:nvSpPr>
        <dsp:cNvPr id="0" name=""/>
        <dsp:cNvSpPr/>
      </dsp:nvSpPr>
      <dsp:spPr>
        <a:xfrm rot="16200000">
          <a:off x="-1292651" y="2415928"/>
          <a:ext cx="4324646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Science 10</a:t>
          </a:r>
        </a:p>
      </dsp:txBody>
      <dsp:txXfrm>
        <a:off x="-1292651" y="2415928"/>
        <a:ext cx="4324646" cy="821682"/>
      </dsp:txXfrm>
    </dsp:sp>
    <dsp:sp modelId="{199DE4E1-19B4-F244-A337-4FD9AC1DF727}">
      <dsp:nvSpPr>
        <dsp:cNvPr id="0" name=""/>
        <dsp:cNvSpPr/>
      </dsp:nvSpPr>
      <dsp:spPr>
        <a:xfrm>
          <a:off x="1893448" y="1020"/>
          <a:ext cx="4100301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Life Sciences 11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Anatomy and Physiology 12</a:t>
          </a:r>
        </a:p>
      </dsp:txBody>
      <dsp:txXfrm>
        <a:off x="1893448" y="1020"/>
        <a:ext cx="4100301" cy="821682"/>
      </dsp:txXfrm>
    </dsp:sp>
    <dsp:sp modelId="{AF97A85F-4B31-467D-8641-489DBA89B06C}">
      <dsp:nvSpPr>
        <dsp:cNvPr id="0" name=""/>
        <dsp:cNvSpPr/>
      </dsp:nvSpPr>
      <dsp:spPr>
        <a:xfrm>
          <a:off x="1893448" y="1028123"/>
          <a:ext cx="4100301" cy="3910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Environmental Science 12</a:t>
          </a:r>
        </a:p>
      </dsp:txBody>
      <dsp:txXfrm>
        <a:off x="1893448" y="1028123"/>
        <a:ext cx="4100301" cy="391047"/>
      </dsp:txXfrm>
    </dsp:sp>
    <dsp:sp modelId="{B6DF3D83-3DA7-E64E-87BD-1FC45317DEE5}">
      <dsp:nvSpPr>
        <dsp:cNvPr id="0" name=""/>
        <dsp:cNvSpPr/>
      </dsp:nvSpPr>
      <dsp:spPr>
        <a:xfrm>
          <a:off x="1893448" y="1624591"/>
          <a:ext cx="4100301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Chemistry 11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Chemistry 12</a:t>
          </a:r>
        </a:p>
      </dsp:txBody>
      <dsp:txXfrm>
        <a:off x="1893448" y="1624591"/>
        <a:ext cx="4100301" cy="821682"/>
      </dsp:txXfrm>
    </dsp:sp>
    <dsp:sp modelId="{5384FB63-7010-4846-BB56-ECD82CB647C1}">
      <dsp:nvSpPr>
        <dsp:cNvPr id="0" name=""/>
        <dsp:cNvSpPr/>
      </dsp:nvSpPr>
      <dsp:spPr>
        <a:xfrm>
          <a:off x="1893448" y="2651695"/>
          <a:ext cx="4100301" cy="427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Earth Science 11</a:t>
          </a:r>
        </a:p>
      </dsp:txBody>
      <dsp:txXfrm>
        <a:off x="1893448" y="2651695"/>
        <a:ext cx="4100301" cy="427464"/>
      </dsp:txXfrm>
    </dsp:sp>
    <dsp:sp modelId="{764FC953-13E0-C14E-84AE-CA5DBAE91B03}">
      <dsp:nvSpPr>
        <dsp:cNvPr id="0" name=""/>
        <dsp:cNvSpPr/>
      </dsp:nvSpPr>
      <dsp:spPr>
        <a:xfrm>
          <a:off x="1931557" y="3858311"/>
          <a:ext cx="4072838" cy="82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Physics 11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Physics 12</a:t>
          </a:r>
        </a:p>
      </dsp:txBody>
      <dsp:txXfrm>
        <a:off x="1931557" y="3858311"/>
        <a:ext cx="4072838" cy="821682"/>
      </dsp:txXfrm>
    </dsp:sp>
    <dsp:sp modelId="{5A1EEC3C-DDEF-9A4D-857A-12C80D093D2B}">
      <dsp:nvSpPr>
        <dsp:cNvPr id="0" name=""/>
        <dsp:cNvSpPr/>
      </dsp:nvSpPr>
      <dsp:spPr>
        <a:xfrm>
          <a:off x="1953333" y="4893500"/>
          <a:ext cx="4102296" cy="5445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Science for Citizens 11</a:t>
          </a:r>
        </a:p>
      </dsp:txBody>
      <dsp:txXfrm>
        <a:off x="1953333" y="4893500"/>
        <a:ext cx="4102296" cy="544570"/>
      </dsp:txXfrm>
    </dsp:sp>
    <dsp:sp modelId="{4E2B92FA-5DA6-4D98-A009-4BA21EF3C8E1}">
      <dsp:nvSpPr>
        <dsp:cNvPr id="0" name=""/>
        <dsp:cNvSpPr/>
      </dsp:nvSpPr>
      <dsp:spPr>
        <a:xfrm>
          <a:off x="1922016" y="3230562"/>
          <a:ext cx="4151050" cy="3910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Geology 12</a:t>
          </a:r>
        </a:p>
      </dsp:txBody>
      <dsp:txXfrm>
        <a:off x="1922016" y="3230562"/>
        <a:ext cx="4151050" cy="39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0:02:35.2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3514.44727"/>
      <inkml:brushProperty name="anchorY" value="2715.30103"/>
      <inkml:brushProperty name="scaleFactor" value="0.5"/>
    </inkml:brush>
  </inkml:definitions>
  <inkml:trace contextRef="#ctx0" brushRef="#br0">3998 322 24575,'0'0'0,"-4"-4"0,-2-7 0,-4 1 0,-4 1 0,-4-3 0,-4 2 0,4-3 0,-6 2 0,-2 3 0,5-3 0,-5-3 0,-1 2 0,-4 2 0,-6-2 0,-9-3 0,0 3 0,-1-3 0,-6-3 0,-1 4 0,0 2 0,-10-1 0,7 3 0,0 2 0,-6 3 0,1 2 0,-4 2 0,-6 1 0,6 0 0,5 0 0,3 1 0,5-1 0,-3 1 0,-9 4 0,-3 0 0,-5 5 0,-6 4 0,-2-1 0,0 3 0,-14 2 0,-3-2 0,-4 1 0,-11 1 0,0 3 0,6 1 0,-7-4 0,7 1 0,8 1 0,8 0 0,11-3 0,11 1 0,3 6 0,12-4 0,8 7 0,-1 0 0,6 1 0,4-5 0,-1 8 0,3-4 0,9 4 0,-8-1 0,6 0 0,2-1 0,-4-2 0,0-1 0,1 5 0,1-1 0,1-1 0,1 0 0,1 3 0,0 0 0,5-2 0,1-1 0,-1 4 0,0-2 0,-2 0 0,0 8 0,-2 3 0,0 0 0,-1 2 0,6-4 0,-1 1 0,0 2 0,4-4 0,4-3 0,-1 2 0,4 1 0,-3 3 0,2-3 0,2-2 0,3-4 0,2 7 0,1-2 0,1 2 0,1-2 0,1 3 0,-1 10 0,6-1 0,4 1 0,5 0 0,10-6 0,-3 0 0,8 0 0,-6-4 0,0-10 0,-5 2 0,0-9 0,-6-2 0,-3-1 0,1-4 0,-3-1 0,3 2 0,3 1 0,4 2 0,2-4 0,-2 1 0,6 7 0,5 0 0,-2 2 0,4 10 0,5 1 0,-6-2 0,8 8 0,4-3 0,-7 3 0,7 6 0,-2-3 0,-8 1 0,6 4 0,-3-3 0,-1-6 0,11 5 0,0-1 0,2-3 0,11 6 0,1-5 0,5 0 0,14 1 0,8-4 0,6 1 0,10 0 0,8 1 0,16 2 0,-1 2 0,13 0 0,0-4-980,-11-9 1260,-9-1-420,-12-3 140,-6-3-56,-5-2 72,-6 0-24,5 3 8,-4 1 0,2 4 0,6-5 978,-4-2-1257,12 3 419,1 0-140,-5-1 0,8-2 0,0 0 0,13 4 0,-2-5 0,12-1 0,-3-2 0,-1 1 0,-2-1 0,-1 1 0,-11 0 0,-2 0 0,0-5 0,7 1 0,2-6 0,7 2 0,1 0-732,-4-2 941,8 2-313,-6-4 104,-7-2 0,4-4 0,-6-2 0,10-2 0,-5-2 0,-4 0 0,-1-1 0,-6 1 0,6-1 0,-3 1 0,-9-1 0,-4 1 0,-8 0 0,-3 0 0,-15 0 0,-10 0 0,7-5 0,-11-5 0,2-5 789,-10-4-1014,-8-3 337,-3-7-112,-7-2 0,1-4 0,-3 0 0,-8-3 0,-3 6 0,-7 3 0,-1-3 0,1-2 0,-3-5 0,1-4 0,1-3 0,3-2 0,2 9 0,-3-1 0,5-5 0,2-2 0,1-6 0,0 7 0,-4 1 0,-2 5 0,1-5 0,0 4 0,-4-16 0,-4 2 0,0-1 0,-3 7 0,-3-4 0,-2 2 0,-2-10 0,-2-1 0,-1 2 0,0 7 0,-1-8 0,1 3 0,-10-9 0,-6 6 0,1 2 0,-3 4 0,-12-12 0,-2 1 0,-16-8 0,5 3 0,-18-7 0,-15-9 0,-1 4 0,1 5 0,1 13 0,6 3 0,-8 0 0,-2 4 0,0 2 0,-9-7 0,-10 1 0,-13-4 0,-3-2 0,-1 3 0,4-2 0,-2 4 0,-7-2 0,3 4 0,3 3 0,3-3 0,0 8 0,-1-2 0,1 1 0,7 6 0,-1 1 0,17 11 0,2-5 0,5 4 0,14 8 0,-3-2 0,6 2 0,0 2 0,12 1 0,4 5 0,4-4 0,4 5 0,5 0 0,0-1 0,2 0 0,2 3 0,2 5 0,2-1 0,2 4 0,0 2 0,5-1 0,1 1 0,0 2 0,-1 1 0,-2-2 0,0 0 0,-6 2 0,-7-4 0,-4-4 0,-5-4 0,-4 2 0,4-2 0,-1 3 0,-5-1 0,4-3 0,-2 4 0,1 3 0,5-2 0,-11-7 0,4 3 0,-5 1 0,4 5 0,-4-1 0,6-2 0,-5 2 0,0 2 0,6-2 0,5 3 0,-4 2 0,0 2 0,3 2 0,0-3 0,3 0 0,5 1 0,-2-3 0,-2 0 0,3 1 0,2 2 0,2 2 0,3 1 0,7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A2CA-1E99-44C4-AEE1-2F558C208EF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66FA-E9EB-4322-AA28-E4729C6B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43career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nservationbytes.com/2009/page/2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43.bc.ca/school/heritagewoods/ProgramsServices/career/Pages/default.aspx#/=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mailto:dbutler@sd43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2.gov.bc.ca/gov/content/education-training/k-12/administration/legislation-policy/public-schools/graduation-requirement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www.sd43.bc.ca/school/heritagewoods/Pages/Course-Programming.aspx#/=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birsan@sd43.bc.ca" TargetMode="External"/><Relationship Id="rId2" Type="http://schemas.openxmlformats.org/officeDocument/2006/relationships/hyperlink" Target="mailto:kwatt@sd43.bc.ca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gzenone@sd43.b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gov.bc.ca/gov/content/education-training/k-12/support/indigenous-focused-graduation-requirement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6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18" y="3757598"/>
            <a:ext cx="3152023" cy="2745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57567"/>
            <a:ext cx="4038600" cy="9334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Heritage Woods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Course Request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Information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2026-2027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8" y="3667265"/>
            <a:ext cx="1967778" cy="1967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51C53443-9FF9-01DE-0E38-8B5949CD5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r="1" b="4019"/>
          <a:stretch/>
        </p:blipFill>
        <p:spPr bwMode="auto">
          <a:xfrm>
            <a:off x="4632325" y="857257"/>
            <a:ext cx="4511675" cy="2940026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49ED66-7CA3-05CC-2544-D5F586DA7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8" r="-3" b="21214"/>
          <a:stretch/>
        </p:blipFill>
        <p:spPr bwMode="auto">
          <a:xfrm>
            <a:off x="16" y="3909733"/>
            <a:ext cx="2651483" cy="20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DD4D4E3-A08A-A4F9-7D7A-607AAF1A0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r="2" b="16667"/>
          <a:stretch/>
        </p:blipFill>
        <p:spPr bwMode="auto">
          <a:xfrm>
            <a:off x="2772150" y="3300132"/>
            <a:ext cx="3591820" cy="27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group of people standing in water&#10;&#10;Description automatically generated">
            <a:extLst>
              <a:ext uri="{FF2B5EF4-FFF2-40B4-BE49-F238E27FC236}">
                <a16:creationId xmlns:a16="http://schemas.microsoft.com/office/drawing/2014/main" id="{4A1E0CDE-9668-DDF8-3AD0-36809926D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r="1" b="1"/>
          <a:stretch/>
        </p:blipFill>
        <p:spPr bwMode="auto">
          <a:xfrm>
            <a:off x="1" y="857257"/>
            <a:ext cx="4511675" cy="2940026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26352EE-9A72-4AAA-AECC-10E9FCA0D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-4" b="-4"/>
          <a:stretch/>
        </p:blipFill>
        <p:spPr bwMode="auto">
          <a:xfrm>
            <a:off x="6484621" y="3909732"/>
            <a:ext cx="2659380" cy="20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9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48" y="189126"/>
            <a:ext cx="7556313" cy="735106"/>
          </a:xfrm>
        </p:spPr>
        <p:txBody>
          <a:bodyPr/>
          <a:lstStyle/>
          <a:p>
            <a:r>
              <a:rPr lang="en-US" sz="4400" b="1" dirty="0"/>
              <a:t>A note about Languages…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312" y="3668420"/>
            <a:ext cx="8173844" cy="2460693"/>
          </a:xfrm>
        </p:spPr>
        <p:txBody>
          <a:bodyPr>
            <a:noAutofit/>
          </a:bodyPr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A language is NOT required for graduation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They still count as academic courses and can be a benefit for Post Secondary Applications!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Lots of benefits!!!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D4D99-2502-434C-B104-4873222534C4}"/>
              </a:ext>
            </a:extLst>
          </p:cNvPr>
          <p:cNvSpPr/>
          <p:nvPr/>
        </p:nvSpPr>
        <p:spPr>
          <a:xfrm>
            <a:off x="411008" y="2748553"/>
            <a:ext cx="4301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Bauhaus 93" panose="04030905020B02020C02" pitchFamily="82" charset="0"/>
              </a:rPr>
              <a:t>Did you know?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D38A9-AA01-48CA-81DB-C1CAB5F4D40D}"/>
              </a:ext>
            </a:extLst>
          </p:cNvPr>
          <p:cNvSpPr/>
          <p:nvPr/>
        </p:nvSpPr>
        <p:spPr>
          <a:xfrm>
            <a:off x="397730" y="1126670"/>
            <a:ext cx="2246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offer…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CB88DB-FCAB-466C-B530-2F517EC38627}"/>
              </a:ext>
            </a:extLst>
          </p:cNvPr>
          <p:cNvSpPr/>
          <p:nvPr/>
        </p:nvSpPr>
        <p:spPr>
          <a:xfrm>
            <a:off x="2515517" y="117889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Japanese 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Spanish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26CD5-26DC-7C64-D990-4400C5E5324D}"/>
              </a:ext>
            </a:extLst>
          </p:cNvPr>
          <p:cNvSpPr txBox="1"/>
          <p:nvPr/>
        </p:nvSpPr>
        <p:spPr>
          <a:xfrm>
            <a:off x="986565" y="5679107"/>
            <a:ext cx="74512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***STUDENTS AND FAMILIES NEED TO CHECK INDIVIDUAL POST-SECONDARY WEBSITES***</a:t>
            </a:r>
          </a:p>
        </p:txBody>
      </p:sp>
    </p:spTree>
    <p:extLst>
      <p:ext uri="{BB962C8B-B14F-4D97-AF65-F5344CB8AC3E}">
        <p14:creationId xmlns:p14="http://schemas.microsoft.com/office/powerpoint/2010/main" val="35071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5BECBA79-499A-40C0-AA8B-1F1D4F9CF2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294" y="1233966"/>
            <a:ext cx="2422278" cy="1116012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951" b="1" dirty="0">
                <a:solidFill>
                  <a:srgbClr val="0070C0"/>
                </a:solidFill>
              </a:rPr>
              <a:t>TRAIN</a:t>
            </a:r>
            <a:br>
              <a:rPr lang="en-US" sz="4051" dirty="0">
                <a:solidFill>
                  <a:schemeClr val="bg1"/>
                </a:solidFill>
              </a:rPr>
            </a:br>
            <a:r>
              <a:rPr lang="en-US" sz="2101" dirty="0">
                <a:solidFill>
                  <a:srgbClr val="0070C0"/>
                </a:solidFill>
              </a:rPr>
              <a:t>in </a:t>
            </a:r>
            <a:r>
              <a:rPr lang="en-US" sz="2101" b="1" dirty="0">
                <a:solidFill>
                  <a:srgbClr val="0070C0"/>
                </a:solidFill>
              </a:rPr>
              <a:t>Trades</a:t>
            </a:r>
            <a:r>
              <a:rPr lang="en-US" sz="2101" dirty="0">
                <a:solidFill>
                  <a:srgbClr val="0070C0"/>
                </a:solidFill>
              </a:rPr>
              <a:t> </a:t>
            </a:r>
            <a:r>
              <a:rPr lang="en-US" sz="2101" b="1" dirty="0">
                <a:solidFill>
                  <a:srgbClr val="0070C0"/>
                </a:solidFill>
              </a:rPr>
              <a:t>Programs</a:t>
            </a:r>
            <a:endParaRPr lang="en-US" sz="3001" dirty="0">
              <a:solidFill>
                <a:srgbClr val="0070C0"/>
              </a:solidFill>
            </a:endParaRPr>
          </a:p>
          <a:p>
            <a:pPr algn="r"/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96DE63A-9C2B-4D6A-AAB5-00E2CF733AE9}"/>
              </a:ext>
            </a:extLst>
          </p:cNvPr>
          <p:cNvSpPr txBox="1">
            <a:spLocks/>
          </p:cNvSpPr>
          <p:nvPr/>
        </p:nvSpPr>
        <p:spPr>
          <a:xfrm>
            <a:off x="3302494" y="1894379"/>
            <a:ext cx="6881710" cy="3906267"/>
          </a:xfrm>
          <a:prstGeom prst="rect">
            <a:avLst/>
          </a:prstGeom>
        </p:spPr>
        <p:txBody>
          <a:bodyPr vert="horz" lIns="68598" tIns="34299" rIns="68598" bIns="34299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2701" dirty="0">
                <a:solidFill>
                  <a:srgbClr val="6600CC"/>
                </a:solidFill>
              </a:rPr>
              <a:t>Amazing opportunity for any</a:t>
            </a:r>
            <a:br>
              <a:rPr lang="en-US" sz="2701" dirty="0">
                <a:solidFill>
                  <a:srgbClr val="6600CC"/>
                </a:solidFill>
              </a:rPr>
            </a:br>
            <a:r>
              <a:rPr lang="en-US" sz="2701" dirty="0">
                <a:solidFill>
                  <a:srgbClr val="6600CC"/>
                </a:solidFill>
              </a:rPr>
              <a:t>grade 11 </a:t>
            </a:r>
            <a:r>
              <a:rPr lang="en-US" sz="2101" dirty="0">
                <a:solidFill>
                  <a:srgbClr val="6600CC"/>
                </a:solidFill>
              </a:rPr>
              <a:t>or</a:t>
            </a:r>
            <a:r>
              <a:rPr lang="en-US" sz="2701" dirty="0">
                <a:solidFill>
                  <a:srgbClr val="6600CC"/>
                </a:solidFill>
              </a:rPr>
              <a:t> 12 student to take one of </a:t>
            </a:r>
            <a:br>
              <a:rPr lang="en-US" sz="2701" dirty="0">
                <a:solidFill>
                  <a:srgbClr val="6600CC"/>
                </a:solidFill>
              </a:rPr>
            </a:br>
            <a:r>
              <a:rPr lang="en-US" sz="2701" b="1" dirty="0">
                <a:solidFill>
                  <a:srgbClr val="6600CC"/>
                </a:solidFill>
              </a:rPr>
              <a:t>25+ “Train in Trades” </a:t>
            </a:r>
            <a:r>
              <a:rPr lang="en-US" sz="2701" dirty="0">
                <a:solidFill>
                  <a:srgbClr val="6600CC"/>
                </a:solidFill>
              </a:rPr>
              <a:t>programs</a:t>
            </a:r>
            <a:r>
              <a:rPr lang="en-US" sz="2701" b="1" dirty="0">
                <a:solidFill>
                  <a:srgbClr val="6600CC"/>
                </a:solidFill>
              </a:rPr>
              <a:t>:</a:t>
            </a:r>
          </a:p>
          <a:p>
            <a:pPr marL="1143183" lvl="2" indent="-34299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901" b="1" dirty="0">
                <a:solidFill>
                  <a:srgbClr val="0070C0"/>
                </a:solidFill>
              </a:rPr>
              <a:t>Tuition Free </a:t>
            </a:r>
            <a:r>
              <a:rPr lang="en-US" sz="1901" dirty="0">
                <a:solidFill>
                  <a:srgbClr val="0070C0"/>
                </a:solidFill>
              </a:rPr>
              <a:t>– saves $1,000</a:t>
            </a:r>
            <a:r>
              <a:rPr lang="en-US" dirty="0">
                <a:solidFill>
                  <a:srgbClr val="0070C0"/>
                </a:solidFill>
              </a:rPr>
              <a:t>s</a:t>
            </a:r>
            <a:endParaRPr lang="en-US" sz="1000" dirty="0">
              <a:solidFill>
                <a:srgbClr val="0070C0"/>
              </a:solidFill>
            </a:endParaRPr>
          </a:p>
          <a:p>
            <a:pPr marL="1143183" lvl="2" indent="-34299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901" b="1" dirty="0">
                <a:solidFill>
                  <a:srgbClr val="0070C0"/>
                </a:solidFill>
              </a:rPr>
              <a:t>Post Secondary </a:t>
            </a:r>
            <a:r>
              <a:rPr lang="en-US" sz="1901" dirty="0">
                <a:solidFill>
                  <a:srgbClr val="0070C0"/>
                </a:solidFill>
              </a:rPr>
              <a:t>level training</a:t>
            </a:r>
          </a:p>
          <a:p>
            <a:pPr marL="1143183" lvl="2" indent="-34299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901" b="1" dirty="0">
                <a:solidFill>
                  <a:srgbClr val="0070C0"/>
                </a:solidFill>
              </a:rPr>
              <a:t>Level 1 Certification</a:t>
            </a:r>
          </a:p>
          <a:p>
            <a:pPr marL="1143183" lvl="2" indent="-34299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901" b="1" dirty="0">
                <a:solidFill>
                  <a:srgbClr val="0070C0"/>
                </a:solidFill>
              </a:rPr>
              <a:t>Dual /Triple Credits</a:t>
            </a:r>
            <a:r>
              <a:rPr lang="en-US" sz="1901" dirty="0">
                <a:solidFill>
                  <a:srgbClr val="0070C0"/>
                </a:solidFill>
              </a:rPr>
              <a:t>:</a:t>
            </a:r>
          </a:p>
          <a:p>
            <a:pPr marL="1274308" lvl="3" indent="-24533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high school</a:t>
            </a:r>
          </a:p>
          <a:p>
            <a:pPr marL="1274308" lvl="3" indent="-24533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post secondary </a:t>
            </a:r>
            <a:r>
              <a:rPr lang="en-US" sz="1350" dirty="0">
                <a:solidFill>
                  <a:srgbClr val="0070C0"/>
                </a:solidFill>
              </a:rPr>
              <a:t>and/or </a:t>
            </a:r>
          </a:p>
          <a:p>
            <a:pPr marL="1274308" lvl="3" indent="-24533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industry</a:t>
            </a:r>
          </a:p>
        </p:txBody>
      </p:sp>
      <p:pic>
        <p:nvPicPr>
          <p:cNvPr id="2" name="8B74D611-573A-4E6A-A29F-AA42F8D11BF0" descr="IMG_3690.jpg">
            <a:extLst>
              <a:ext uri="{FF2B5EF4-FFF2-40B4-BE49-F238E27FC236}">
                <a16:creationId xmlns:a16="http://schemas.microsoft.com/office/drawing/2014/main" id="{5873C586-3C8D-8B24-A335-7218E9B23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4"/>
          <a:stretch/>
        </p:blipFill>
        <p:spPr bwMode="auto">
          <a:xfrm>
            <a:off x="1321275" y="4245987"/>
            <a:ext cx="2237006" cy="2386897"/>
          </a:xfrm>
          <a:prstGeom prst="rect">
            <a:avLst/>
          </a:prstGeom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1CAF2-D0A3-4C58-B161-993FFEF6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87" y="2692676"/>
            <a:ext cx="2624435" cy="200891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3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D490A2A6-D121-4A15-BDEA-FC90CA765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704" y="1091924"/>
            <a:ext cx="2360135" cy="1116012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951" b="1" dirty="0">
                <a:solidFill>
                  <a:srgbClr val="0070C0"/>
                </a:solidFill>
              </a:rPr>
              <a:t>TRAIN</a:t>
            </a:r>
            <a:br>
              <a:rPr lang="en-US" sz="4051" dirty="0">
                <a:solidFill>
                  <a:schemeClr val="bg1"/>
                </a:solidFill>
              </a:rPr>
            </a:br>
            <a:r>
              <a:rPr lang="en-US" sz="2101" dirty="0">
                <a:solidFill>
                  <a:srgbClr val="0070C0"/>
                </a:solidFill>
              </a:rPr>
              <a:t>in </a:t>
            </a:r>
            <a:r>
              <a:rPr lang="en-US" sz="2101" b="1" dirty="0">
                <a:solidFill>
                  <a:srgbClr val="0070C0"/>
                </a:solidFill>
              </a:rPr>
              <a:t>Trades</a:t>
            </a:r>
            <a:r>
              <a:rPr lang="en-US" sz="2101" dirty="0">
                <a:solidFill>
                  <a:srgbClr val="0070C0"/>
                </a:solidFill>
              </a:rPr>
              <a:t> </a:t>
            </a:r>
            <a:r>
              <a:rPr lang="en-US" sz="2101" b="1" dirty="0">
                <a:solidFill>
                  <a:srgbClr val="0070C0"/>
                </a:solidFill>
              </a:rPr>
              <a:t>Programs</a:t>
            </a:r>
            <a:endParaRPr lang="en-US" sz="3001" dirty="0">
              <a:solidFill>
                <a:srgbClr val="0070C0"/>
              </a:solidFill>
            </a:endParaRPr>
          </a:p>
          <a:p>
            <a:pPr algn="r"/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760827-4967-45CE-9B07-F6D3C96D316D}"/>
              </a:ext>
            </a:extLst>
          </p:cNvPr>
          <p:cNvSpPr txBox="1">
            <a:spLocks/>
          </p:cNvSpPr>
          <p:nvPr/>
        </p:nvSpPr>
        <p:spPr>
          <a:xfrm>
            <a:off x="3177877" y="1192993"/>
            <a:ext cx="5966123" cy="4969163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Aircraft Maintenance Engineer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Appliance Service Tech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Auto Collision + Refinishing Tech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Automotive Service Tech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Baker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Cabinet Maker </a:t>
            </a:r>
            <a:r>
              <a:rPr lang="en-US" sz="1500" b="1" dirty="0">
                <a:solidFill>
                  <a:srgbClr val="6600CC"/>
                </a:solidFill>
              </a:rPr>
              <a:t>(Joiner)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Carpenter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CNC-Machinist</a:t>
            </a:r>
            <a:endParaRPr lang="en-US" sz="2476" dirty="0">
              <a:solidFill>
                <a:schemeClr val="tx1"/>
              </a:solidFill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Cook 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Electrician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Hairstylist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Heavy Duty Equipment Technician</a:t>
            </a:r>
          </a:p>
          <a:p>
            <a:pPr>
              <a:spcAft>
                <a:spcPts val="750"/>
              </a:spcAft>
            </a:pPr>
            <a:endParaRPr lang="en-US" sz="2476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55419-6B21-4D2B-A035-723A2D7D0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r="18741"/>
          <a:stretch/>
        </p:blipFill>
        <p:spPr>
          <a:xfrm rot="5400000">
            <a:off x="349297" y="2641216"/>
            <a:ext cx="2189353" cy="243569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1668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127A569E-BB32-40AB-9CFA-7F248019184B}"/>
              </a:ext>
            </a:extLst>
          </p:cNvPr>
          <p:cNvSpPr txBox="1">
            <a:spLocks/>
          </p:cNvSpPr>
          <p:nvPr/>
        </p:nvSpPr>
        <p:spPr>
          <a:xfrm>
            <a:off x="661132" y="1033523"/>
            <a:ext cx="2344952" cy="1321763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951" b="1" dirty="0">
                <a:solidFill>
                  <a:srgbClr val="0070C0"/>
                </a:solidFill>
              </a:rPr>
              <a:t>TRAIN</a:t>
            </a:r>
            <a:br>
              <a:rPr lang="en-US" sz="4051" dirty="0">
                <a:solidFill>
                  <a:schemeClr val="bg1"/>
                </a:solidFill>
              </a:rPr>
            </a:br>
            <a:r>
              <a:rPr lang="en-US" sz="2101" dirty="0">
                <a:solidFill>
                  <a:srgbClr val="0070C0"/>
                </a:solidFill>
              </a:rPr>
              <a:t>in </a:t>
            </a:r>
            <a:r>
              <a:rPr lang="en-US" sz="2101" b="1" dirty="0">
                <a:solidFill>
                  <a:srgbClr val="0070C0"/>
                </a:solidFill>
              </a:rPr>
              <a:t>Trades</a:t>
            </a:r>
            <a:r>
              <a:rPr lang="en-US" sz="2101" dirty="0">
                <a:solidFill>
                  <a:srgbClr val="0070C0"/>
                </a:solidFill>
              </a:rPr>
              <a:t> </a:t>
            </a:r>
            <a:r>
              <a:rPr lang="en-US" sz="2101" b="1" dirty="0">
                <a:solidFill>
                  <a:srgbClr val="0070C0"/>
                </a:solidFill>
              </a:rPr>
              <a:t>Programs</a:t>
            </a:r>
            <a:endParaRPr lang="en-US" sz="3001" dirty="0">
              <a:solidFill>
                <a:srgbClr val="0070C0"/>
              </a:solidFill>
            </a:endParaRPr>
          </a:p>
          <a:p>
            <a:pPr algn="r"/>
            <a:endParaRPr lang="en-US" sz="15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640D0-A3D1-4F68-9686-12207730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2"/>
          <a:stretch/>
        </p:blipFill>
        <p:spPr>
          <a:xfrm>
            <a:off x="212076" y="3098559"/>
            <a:ext cx="2611023" cy="221469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E0FCDC3-A076-40EF-AC9A-3454ED5C6177}"/>
              </a:ext>
            </a:extLst>
          </p:cNvPr>
          <p:cNvSpPr txBox="1">
            <a:spLocks/>
          </p:cNvSpPr>
          <p:nvPr/>
        </p:nvSpPr>
        <p:spPr>
          <a:xfrm>
            <a:off x="3006084" y="749838"/>
            <a:ext cx="5857686" cy="4997362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Ironworker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Landscape Horticulturalist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Marine Mechanical Technician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Metal Fabricator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Millwright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Motorcycle Mechanic</a:t>
            </a:r>
            <a:endParaRPr lang="en-US" sz="2476" dirty="0">
              <a:solidFill>
                <a:schemeClr val="tx1"/>
              </a:solidFill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Painter (commercial)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*Part and Warehousing Person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Plumber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Refrigeration Mechanic</a:t>
            </a: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*Security Systems Technician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Sheet Metal Worker</a:t>
            </a:r>
            <a:endParaRPr lang="en-US" sz="2476" dirty="0">
              <a:solidFill>
                <a:schemeClr val="tx1"/>
              </a:solidFill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sz="2476" b="1" dirty="0">
                <a:solidFill>
                  <a:srgbClr val="6600CC"/>
                </a:solidFill>
              </a:rPr>
              <a:t>Welder</a:t>
            </a:r>
            <a:endParaRPr lang="en-US" sz="247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67216BAC-D092-433C-B004-8B9FED84DDFE}"/>
              </a:ext>
            </a:extLst>
          </p:cNvPr>
          <p:cNvSpPr txBox="1">
            <a:spLocks/>
          </p:cNvSpPr>
          <p:nvPr/>
        </p:nvSpPr>
        <p:spPr>
          <a:xfrm>
            <a:off x="293835" y="718627"/>
            <a:ext cx="3203968" cy="4910183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51" b="1" dirty="0">
                <a:solidFill>
                  <a:srgbClr val="0070C0"/>
                </a:solidFill>
              </a:rPr>
              <a:t>TRAIN</a:t>
            </a:r>
            <a:br>
              <a:rPr lang="en-US" sz="4051" dirty="0">
                <a:solidFill>
                  <a:schemeClr val="bg1"/>
                </a:solidFill>
              </a:rPr>
            </a:br>
            <a:r>
              <a:rPr lang="en-US" sz="3001" dirty="0">
                <a:solidFill>
                  <a:srgbClr val="0070C0"/>
                </a:solidFill>
              </a:rPr>
              <a:t>contact</a:t>
            </a:r>
          </a:p>
          <a:p>
            <a:endParaRPr lang="en-US" sz="3001" dirty="0">
              <a:solidFill>
                <a:schemeClr val="bg1"/>
              </a:solidFill>
            </a:endParaRPr>
          </a:p>
          <a:p>
            <a:r>
              <a:rPr lang="en-US" sz="4051" b="1" dirty="0">
                <a:solidFill>
                  <a:srgbClr val="0070C0"/>
                </a:solidFill>
              </a:rPr>
              <a:t>WORK</a:t>
            </a:r>
            <a:br>
              <a:rPr lang="en-US" sz="4051" dirty="0">
                <a:solidFill>
                  <a:schemeClr val="bg1"/>
                </a:solidFill>
              </a:rPr>
            </a:br>
            <a:r>
              <a:rPr lang="en-US" sz="3001" dirty="0">
                <a:solidFill>
                  <a:srgbClr val="0070C0"/>
                </a:solidFill>
              </a:rPr>
              <a:t>contact</a:t>
            </a:r>
          </a:p>
          <a:p>
            <a:endParaRPr lang="en-US" sz="3001" dirty="0">
              <a:solidFill>
                <a:schemeClr val="bg1"/>
              </a:solidFill>
            </a:endParaRPr>
          </a:p>
          <a:p>
            <a:r>
              <a:rPr lang="en-US" sz="4051" b="1" dirty="0">
                <a:solidFill>
                  <a:srgbClr val="0070C0"/>
                </a:solidFill>
              </a:rPr>
              <a:t>More</a:t>
            </a:r>
            <a:br>
              <a:rPr lang="en-US" sz="4051" b="1" dirty="0">
                <a:solidFill>
                  <a:srgbClr val="0070C0"/>
                </a:solidFill>
              </a:rPr>
            </a:br>
            <a:r>
              <a:rPr lang="en-US" sz="4051" b="1" dirty="0">
                <a:solidFill>
                  <a:srgbClr val="0070C0"/>
                </a:solidFill>
              </a:rPr>
              <a:t>Info</a:t>
            </a:r>
          </a:p>
          <a:p>
            <a:r>
              <a:rPr lang="en-US" sz="23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www.43Careers.com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EE02B69-3DDB-45E4-8871-0ED0AA0DB405}"/>
              </a:ext>
            </a:extLst>
          </p:cNvPr>
          <p:cNvSpPr txBox="1">
            <a:spLocks/>
          </p:cNvSpPr>
          <p:nvPr/>
        </p:nvSpPr>
        <p:spPr>
          <a:xfrm>
            <a:off x="2676031" y="1352711"/>
            <a:ext cx="4401696" cy="1429122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sz="3000" b="1" dirty="0">
                <a:solidFill>
                  <a:srgbClr val="6600CC"/>
                </a:solidFill>
              </a:rPr>
              <a:t>Ben </a:t>
            </a:r>
            <a:r>
              <a:rPr lang="en-US" sz="3000" dirty="0">
                <a:solidFill>
                  <a:srgbClr val="6600CC"/>
                </a:solidFill>
              </a:rPr>
              <a:t>King</a:t>
            </a:r>
          </a:p>
          <a:p>
            <a:pPr marL="463550"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sz="2100" dirty="0">
                <a:solidFill>
                  <a:srgbClr val="6600CC"/>
                </a:solidFill>
              </a:rPr>
              <a:t>e:  BKing@sd43.bc.ca</a:t>
            </a:r>
          </a:p>
          <a:p>
            <a:pPr marL="463550">
              <a:spcAft>
                <a:spcPts val="800"/>
              </a:spcAft>
              <a:tabLst>
                <a:tab pos="6400800" algn="r"/>
                <a:tab pos="7142163" algn="l"/>
              </a:tabLst>
            </a:pPr>
            <a:r>
              <a:rPr lang="en-US" sz="2100" dirty="0">
                <a:solidFill>
                  <a:srgbClr val="6600CC"/>
                </a:solidFill>
              </a:rPr>
              <a:t>c:  778-984-1354</a:t>
            </a:r>
          </a:p>
          <a:p>
            <a:pPr>
              <a:spcAft>
                <a:spcPts val="375"/>
              </a:spcAft>
              <a:tabLst>
                <a:tab pos="4801880" algn="r"/>
                <a:tab pos="5358051" algn="l"/>
              </a:tabLst>
            </a:pPr>
            <a:endParaRPr lang="en-US" sz="2101" dirty="0">
              <a:solidFill>
                <a:srgbClr val="6600CC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1C57090-404F-4647-A654-C16758AC5E47}"/>
              </a:ext>
            </a:extLst>
          </p:cNvPr>
          <p:cNvSpPr txBox="1">
            <a:spLocks/>
          </p:cNvSpPr>
          <p:nvPr/>
        </p:nvSpPr>
        <p:spPr>
          <a:xfrm>
            <a:off x="2676031" y="2845431"/>
            <a:ext cx="4401696" cy="1429122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75"/>
              </a:spcAft>
              <a:tabLst>
                <a:tab pos="4801880" algn="r"/>
                <a:tab pos="5358051" algn="l"/>
              </a:tabLst>
            </a:pPr>
            <a:r>
              <a:rPr lang="en-US" sz="3001" b="1" dirty="0">
                <a:solidFill>
                  <a:srgbClr val="6600CC"/>
                </a:solidFill>
              </a:rPr>
              <a:t>Joanna</a:t>
            </a:r>
            <a:r>
              <a:rPr lang="en-US" sz="3001" dirty="0">
                <a:solidFill>
                  <a:srgbClr val="6600CC"/>
                </a:solidFill>
              </a:rPr>
              <a:t> Horvath</a:t>
            </a:r>
          </a:p>
          <a:p>
            <a:pPr marL="347755">
              <a:spcAft>
                <a:spcPts val="375"/>
              </a:spcAft>
              <a:tabLst>
                <a:tab pos="4801880" algn="r"/>
                <a:tab pos="5358051" algn="l"/>
              </a:tabLst>
            </a:pPr>
            <a:r>
              <a:rPr lang="en-US" sz="1500" dirty="0">
                <a:solidFill>
                  <a:srgbClr val="6600CC"/>
                </a:solidFill>
              </a:rPr>
              <a:t>e:  </a:t>
            </a:r>
            <a:r>
              <a:rPr lang="en-US" sz="2101" dirty="0">
                <a:solidFill>
                  <a:srgbClr val="6600CC"/>
                </a:solidFill>
              </a:rPr>
              <a:t>JHorvath@sd43.bc.ca</a:t>
            </a:r>
          </a:p>
          <a:p>
            <a:pPr marL="347755">
              <a:spcAft>
                <a:spcPts val="600"/>
              </a:spcAft>
              <a:tabLst>
                <a:tab pos="4801880" algn="r"/>
                <a:tab pos="5358051" algn="l"/>
              </a:tabLst>
            </a:pPr>
            <a:r>
              <a:rPr lang="en-US" sz="1500" dirty="0">
                <a:solidFill>
                  <a:srgbClr val="6600CC"/>
                </a:solidFill>
              </a:rPr>
              <a:t>c:  </a:t>
            </a:r>
            <a:r>
              <a:rPr lang="en-US" sz="2101" dirty="0">
                <a:solidFill>
                  <a:srgbClr val="6600CC"/>
                </a:solidFill>
              </a:rPr>
              <a:t>604-312-7739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6BB3BC-9619-4846-BD71-10827E1894B3}"/>
              </a:ext>
            </a:extLst>
          </p:cNvPr>
          <p:cNvSpPr txBox="1">
            <a:spLocks/>
          </p:cNvSpPr>
          <p:nvPr/>
        </p:nvSpPr>
        <p:spPr>
          <a:xfrm>
            <a:off x="3497803" y="4539612"/>
            <a:ext cx="4935984" cy="1381485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755">
              <a:spcAft>
                <a:spcPts val="375"/>
              </a:spcAft>
              <a:tabLst>
                <a:tab pos="4801880" algn="r"/>
                <a:tab pos="5358051" algn="l"/>
              </a:tabLst>
            </a:pPr>
            <a:endParaRPr lang="en-US" sz="2101" dirty="0">
              <a:solidFill>
                <a:srgbClr val="6600CC"/>
              </a:solidFill>
            </a:endParaRPr>
          </a:p>
          <a:p>
            <a:pPr marL="347755">
              <a:spcAft>
                <a:spcPts val="375"/>
              </a:spcAft>
              <a:tabLst>
                <a:tab pos="4801880" algn="r"/>
                <a:tab pos="5358051" algn="l"/>
              </a:tabLst>
            </a:pPr>
            <a:r>
              <a:rPr lang="en-US" sz="2101" dirty="0">
                <a:solidFill>
                  <a:srgbClr val="6600CC"/>
                </a:solidFill>
              </a:rPr>
              <a:t>Contact Joanna for more information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2724BA-8834-477E-8AE4-6308AC50C9F7}"/>
              </a:ext>
            </a:extLst>
          </p:cNvPr>
          <p:cNvCxnSpPr>
            <a:cxnSpLocks/>
          </p:cNvCxnSpPr>
          <p:nvPr/>
        </p:nvCxnSpPr>
        <p:spPr>
          <a:xfrm>
            <a:off x="1565717" y="2685782"/>
            <a:ext cx="36380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78456D-C07A-4F68-9C59-F2F17BD8477E}"/>
              </a:ext>
            </a:extLst>
          </p:cNvPr>
          <p:cNvCxnSpPr>
            <a:cxnSpLocks/>
          </p:cNvCxnSpPr>
          <p:nvPr/>
        </p:nvCxnSpPr>
        <p:spPr>
          <a:xfrm>
            <a:off x="1565717" y="4195922"/>
            <a:ext cx="36380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7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183D-A993-541B-06E5-A9836E3D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2D75-E9CB-5987-56D8-A994D5E9C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" y="484094"/>
            <a:ext cx="7442139" cy="54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85" y="512969"/>
            <a:ext cx="8388625" cy="1116106"/>
          </a:xfrm>
        </p:spPr>
        <p:txBody>
          <a:bodyPr/>
          <a:lstStyle/>
          <a:p>
            <a:r>
              <a:rPr lang="en-US" sz="2800" b="1" dirty="0"/>
              <a:t>Many pathways ahead…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2676526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Trade Schools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College</a:t>
            </a:r>
          </a:p>
          <a:p>
            <a:r>
              <a:rPr lang="en-US" dirty="0"/>
              <a:t>University</a:t>
            </a:r>
          </a:p>
          <a:p>
            <a:r>
              <a:rPr lang="en-US" dirty="0"/>
              <a:t>Institutes</a:t>
            </a:r>
          </a:p>
          <a:p>
            <a:r>
              <a:rPr lang="en-US" dirty="0"/>
              <a:t>Travel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50" y="2570808"/>
            <a:ext cx="1515749" cy="1198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58" y="3436044"/>
            <a:ext cx="1649241" cy="1162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08" y="3205808"/>
            <a:ext cx="1604398" cy="106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398" y="5051388"/>
            <a:ext cx="1930401" cy="1147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313" y="5228877"/>
            <a:ext cx="1446846" cy="116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835" y="1392062"/>
            <a:ext cx="2025465" cy="125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10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71DF-A883-4DC2-94CE-DF38C49D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95" y="963489"/>
            <a:ext cx="7725372" cy="1116106"/>
          </a:xfrm>
        </p:spPr>
        <p:txBody>
          <a:bodyPr/>
          <a:lstStyle/>
          <a:p>
            <a:r>
              <a:rPr lang="en-US" sz="2800" dirty="0"/>
              <a:t>Whether it’s post secondary schooling, volunteering, work, travel, apprenticeship…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37142B-AF6B-4D6D-AA68-402E2A56A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249" y="2805696"/>
            <a:ext cx="2562643" cy="20468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883090-E99F-1E67-17F1-243BDA726690}"/>
              </a:ext>
            </a:extLst>
          </p:cNvPr>
          <p:cNvSpPr txBox="1">
            <a:spLocks/>
          </p:cNvSpPr>
          <p:nvPr/>
        </p:nvSpPr>
        <p:spPr>
          <a:xfrm>
            <a:off x="3243686" y="3848044"/>
            <a:ext cx="5524847" cy="1032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000" dirty="0">
                <a:solidFill>
                  <a:srgbClr val="663366"/>
                </a:solidFill>
                <a:latin typeface="Rockwell"/>
              </a:rPr>
              <a:t>Visit the Career Centre </a:t>
            </a:r>
          </a:p>
          <a:p>
            <a:pPr algn="ctr">
              <a:defRPr/>
            </a:pPr>
            <a:r>
              <a:rPr lang="en-US" sz="3000" dirty="0">
                <a:solidFill>
                  <a:srgbClr val="663366"/>
                </a:solidFill>
                <a:latin typeface="Rockwell"/>
              </a:rPr>
              <a:t>in person or online:</a:t>
            </a:r>
          </a:p>
          <a:p>
            <a:pPr algn="ctr">
              <a:defRPr/>
            </a:pPr>
            <a:r>
              <a:rPr lang="en-US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Heritage Woods Career Centre</a:t>
            </a:r>
            <a:endParaRPr lang="en-US" sz="1600" dirty="0">
              <a:solidFill>
                <a:srgbClr val="0070C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3637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94868-93C0-47A4-7F97-451292BEE746}"/>
              </a:ext>
            </a:extLst>
          </p:cNvPr>
          <p:cNvSpPr txBox="1"/>
          <p:nvPr/>
        </p:nvSpPr>
        <p:spPr>
          <a:xfrm>
            <a:off x="648071" y="637598"/>
            <a:ext cx="6207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Post Secondary and Career Advisor: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r>
              <a:rPr lang="en-CA" dirty="0"/>
              <a:t>Ms. Darilynn Butler:  </a:t>
            </a:r>
            <a:r>
              <a:rPr lang="en-CA" dirty="0">
                <a:hlinkClick r:id="rId2"/>
              </a:rPr>
              <a:t>dbutler@sd43.bc.ca</a:t>
            </a:r>
            <a:r>
              <a:rPr lang="en-CA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63EA-E88E-2E59-21BF-52C1B5ED5883}"/>
              </a:ext>
            </a:extLst>
          </p:cNvPr>
          <p:cNvSpPr txBox="1"/>
          <p:nvPr/>
        </p:nvSpPr>
        <p:spPr>
          <a:xfrm>
            <a:off x="5156530" y="4869856"/>
            <a:ext cx="316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Apprenticeship opportunities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Volunteering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Trade program info</a:t>
            </a:r>
          </a:p>
        </p:txBody>
      </p:sp>
      <p:pic>
        <p:nvPicPr>
          <p:cNvPr id="1028" name="Picture 4" descr="Choices">
            <a:extLst>
              <a:ext uri="{FF2B5EF4-FFF2-40B4-BE49-F238E27FC236}">
                <a16:creationId xmlns:a16="http://schemas.microsoft.com/office/drawing/2014/main" id="{70542D7C-E918-BF83-D4F3-A425DC5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56" y="2292871"/>
            <a:ext cx="45148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DCFD9-9092-9FDD-30C8-160C10C30479}"/>
              </a:ext>
            </a:extLst>
          </p:cNvPr>
          <p:cNvSpPr txBox="1"/>
          <p:nvPr/>
        </p:nvSpPr>
        <p:spPr>
          <a:xfrm>
            <a:off x="648071" y="2292871"/>
            <a:ext cx="30627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Finances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Awards, bursaries, scholarships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College, university, institutes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Picture 2" descr="Keep Your Options Open MORE EDUCATION Can Equal MORE INCOME. - ppt download">
            <a:extLst>
              <a:ext uri="{FF2B5EF4-FFF2-40B4-BE49-F238E27FC236}">
                <a16:creationId xmlns:a16="http://schemas.microsoft.com/office/drawing/2014/main" id="{2970FCEC-2A37-AF27-A41F-3AF929FD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39" y="4678532"/>
            <a:ext cx="2277717" cy="17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43" y="1830888"/>
            <a:ext cx="2911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10 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Language Arts (English)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Math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PHE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Career Life Education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Science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Social Studies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3508" y="1854163"/>
            <a:ext cx="3056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74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11</a:t>
            </a:r>
          </a:p>
          <a:p>
            <a:r>
              <a:rPr lang="en-US" sz="2400" b="1" dirty="0">
                <a:solidFill>
                  <a:srgbClr val="674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rgbClr val="674A7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Language Arts (English) 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Math 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Science 11 or 12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Social Studies 11 or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7515" y="1829844"/>
            <a:ext cx="29568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12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Language Arts (English) 12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Career Life Connections</a:t>
            </a: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15" y="4813250"/>
            <a:ext cx="1763210" cy="11840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DABD90-A773-472A-B317-C1D33C1C0C84}"/>
              </a:ext>
            </a:extLst>
          </p:cNvPr>
          <p:cNvSpPr/>
          <p:nvPr/>
        </p:nvSpPr>
        <p:spPr>
          <a:xfrm>
            <a:off x="631542" y="1034574"/>
            <a:ext cx="403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Course Requirements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D8396-1C51-12C6-21B1-7FC439BDBD63}"/>
              </a:ext>
            </a:extLst>
          </p:cNvPr>
          <p:cNvSpPr txBox="1"/>
          <p:nvPr/>
        </p:nvSpPr>
        <p:spPr>
          <a:xfrm>
            <a:off x="3158308" y="6209278"/>
            <a:ext cx="42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Graduation Requirements BC</a:t>
            </a:r>
            <a:endParaRPr lang="en-CA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A4CF423-732E-2021-A9BE-953D8219946C}"/>
              </a:ext>
            </a:extLst>
          </p:cNvPr>
          <p:cNvSpPr/>
          <p:nvPr/>
        </p:nvSpPr>
        <p:spPr>
          <a:xfrm>
            <a:off x="1626383" y="6113640"/>
            <a:ext cx="1346200" cy="5606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FCD46F-5CCD-BC29-E3AE-4C152E1C05D8}"/>
              </a:ext>
            </a:extLst>
          </p:cNvPr>
          <p:cNvSpPr/>
          <p:nvPr/>
        </p:nvSpPr>
        <p:spPr>
          <a:xfrm>
            <a:off x="631542" y="198891"/>
            <a:ext cx="5475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PART 1:  The Courses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BBEB-F7AF-76A4-B112-3AF0FCF2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 for 2025-2026!!!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830F-7FA6-8605-5BBE-CE4742DD2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86" y="1479550"/>
            <a:ext cx="3657600" cy="47298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NEW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 Courses!!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Tabletop Games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Outdoor Education 11/12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Bicycle Maintenance and repair 11/12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Fishing and Wildlife 11/12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BC First Peoples 12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Tourism 11/12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</a:rPr>
              <a:t>And More!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D8C5B-3A9E-DB5E-9154-07C4AE497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6295" y="1358899"/>
            <a:ext cx="4208492" cy="4574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Inside VS Outside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FF0000"/>
                </a:solidFill>
              </a:rPr>
              <a:t>the Timetable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  <a:highlight>
                  <a:srgbClr val="FFFF00"/>
                </a:highlight>
              </a:rPr>
              <a:t>INSIDE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Blocks 1-5  (8am – 3:25)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  <a:highlight>
                  <a:srgbClr val="FFFF00"/>
                </a:highlight>
              </a:rPr>
              <a:t>OUTSIDE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Before Block 1 &amp; After Block 5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675" y="510988"/>
            <a:ext cx="6359526" cy="1116106"/>
          </a:xfrm>
        </p:spPr>
        <p:txBody>
          <a:bodyPr/>
          <a:lstStyle/>
          <a:p>
            <a:pPr algn="ctr"/>
            <a:r>
              <a:rPr lang="en-US" dirty="0"/>
              <a:t>Take your time…these are important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43" y="2421368"/>
            <a:ext cx="7556313" cy="349952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Your choices NOW determine the </a:t>
            </a:r>
            <a:r>
              <a:rPr lang="en-US" b="1" u="sng" dirty="0">
                <a:solidFill>
                  <a:schemeClr val="tx1"/>
                </a:solidFill>
                <a:highlight>
                  <a:srgbClr val="FFFF00"/>
                </a:highlight>
              </a:rPr>
              <a:t>school timetable</a:t>
            </a:r>
          </a:p>
          <a:p>
            <a:r>
              <a:rPr lang="en-US" dirty="0">
                <a:solidFill>
                  <a:schemeClr val="tx1"/>
                </a:solidFill>
              </a:rPr>
              <a:t>Many reasons for not getting all requests (conflict, courses not running, courses are full…)</a:t>
            </a:r>
          </a:p>
          <a:p>
            <a:r>
              <a:rPr lang="en-US" dirty="0">
                <a:solidFill>
                  <a:schemeClr val="tx1"/>
                </a:solidFill>
              </a:rPr>
              <a:t>Not able to make changes based 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Teacher preference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Time of Day</a:t>
            </a:r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330200"/>
            <a:ext cx="1435100" cy="14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2" y="3856076"/>
            <a:ext cx="2040015" cy="162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69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03C4-3F68-AA84-2EEC-A3FF566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94727"/>
            <a:ext cx="7556313" cy="1116106"/>
          </a:xfrm>
        </p:spPr>
        <p:txBody>
          <a:bodyPr/>
          <a:lstStyle/>
          <a:p>
            <a:r>
              <a:rPr lang="en-US" sz="3600" dirty="0"/>
              <a:t>Course Selection is all done 	through the </a:t>
            </a:r>
            <a:r>
              <a:rPr lang="en-US" sz="3600" dirty="0" err="1"/>
              <a:t>MyEd</a:t>
            </a:r>
            <a:r>
              <a:rPr lang="en-US" sz="3600" dirty="0"/>
              <a:t> Portal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223A7-79B7-1B3F-5AF2-D88549DD3341}"/>
              </a:ext>
            </a:extLst>
          </p:cNvPr>
          <p:cNvSpPr txBox="1"/>
          <p:nvPr/>
        </p:nvSpPr>
        <p:spPr>
          <a:xfrm>
            <a:off x="5184560" y="2419322"/>
            <a:ext cx="330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MYED BC and login with your 7 Digit Student Number (not an email address or PEN number)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DB6B-78FE-587E-9BC4-B80168F4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05" y="4845913"/>
            <a:ext cx="3076317" cy="1643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89F1A-3577-CC1F-C829-DD7B6D0F114F}"/>
              </a:ext>
            </a:extLst>
          </p:cNvPr>
          <p:cNvSpPr txBox="1"/>
          <p:nvPr/>
        </p:nvSpPr>
        <p:spPr>
          <a:xfrm>
            <a:off x="4867372" y="5227597"/>
            <a:ext cx="28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“MY INFO” in the top left corner.</a:t>
            </a:r>
            <a:endParaRPr lang="en-CA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EA18D1A-2633-4AED-EF73-0474EEE39688}"/>
              </a:ext>
            </a:extLst>
          </p:cNvPr>
          <p:cNvSpPr/>
          <p:nvPr/>
        </p:nvSpPr>
        <p:spPr>
          <a:xfrm rot="8880803">
            <a:off x="2518247" y="4886447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B791F-D307-73CE-E0E6-4441E3B6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5" y="1749586"/>
            <a:ext cx="3301966" cy="323018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80B832-7D80-D2C4-7FA2-A3B1D293FD3E}"/>
              </a:ext>
            </a:extLst>
          </p:cNvPr>
          <p:cNvSpPr/>
          <p:nvPr/>
        </p:nvSpPr>
        <p:spPr>
          <a:xfrm rot="8880803">
            <a:off x="4497848" y="2081262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2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94080-D247-E056-12F3-D509BD840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4010765"/>
            <a:ext cx="6427433" cy="2755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03C70E-A0D2-0BAC-26DA-14E602F3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2" y="208486"/>
            <a:ext cx="7556313" cy="1116106"/>
          </a:xfrm>
        </p:spPr>
        <p:txBody>
          <a:bodyPr/>
          <a:lstStyle/>
          <a:p>
            <a:r>
              <a:rPr lang="en-CA" dirty="0"/>
              <a:t> Click on REQUESTS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633E55-FF0E-0ABA-2505-0AF1C8D03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905" y="941670"/>
            <a:ext cx="2166151" cy="2434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9BEA1-6C64-6C30-EC84-FF5BE2841E48}"/>
              </a:ext>
            </a:extLst>
          </p:cNvPr>
          <p:cNvSpPr txBox="1"/>
          <p:nvPr/>
        </p:nvSpPr>
        <p:spPr>
          <a:xfrm>
            <a:off x="2764739" y="2005435"/>
            <a:ext cx="262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“REQUESTS” at the bottom of the left sidebar.</a:t>
            </a:r>
            <a:endParaRPr lang="en-CA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D699A7-26AA-8421-787A-434E105108C6}"/>
              </a:ext>
            </a:extLst>
          </p:cNvPr>
          <p:cNvSpPr/>
          <p:nvPr/>
        </p:nvSpPr>
        <p:spPr>
          <a:xfrm rot="8880803">
            <a:off x="1112500" y="2722563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1FA561-46FB-E031-A19D-5A25102FE3DE}"/>
              </a:ext>
            </a:extLst>
          </p:cNvPr>
          <p:cNvSpPr txBox="1">
            <a:spLocks/>
          </p:cNvSpPr>
          <p:nvPr/>
        </p:nvSpPr>
        <p:spPr>
          <a:xfrm>
            <a:off x="848329" y="3296831"/>
            <a:ext cx="7063557" cy="7139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STEP 3:  READ all the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15377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F343-22EA-5FD1-5B84-C6DB6CFE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94727"/>
            <a:ext cx="7556313" cy="1116106"/>
          </a:xfrm>
        </p:spPr>
        <p:txBody>
          <a:bodyPr/>
          <a:lstStyle/>
          <a:p>
            <a:r>
              <a:rPr lang="en-CA" dirty="0"/>
              <a:t>	Alternates:  Must have 2!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93334-B39E-A7DF-88FF-AEF31503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1937779"/>
            <a:ext cx="4495800" cy="12668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EF153DE-71EE-F2F1-9C76-7FB2E097C224}"/>
              </a:ext>
            </a:extLst>
          </p:cNvPr>
          <p:cNvSpPr/>
          <p:nvPr/>
        </p:nvSpPr>
        <p:spPr>
          <a:xfrm>
            <a:off x="1212735" y="2227037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F005C-2C37-554C-61AD-554B44766956}"/>
              </a:ext>
            </a:extLst>
          </p:cNvPr>
          <p:cNvSpPr txBox="1"/>
          <p:nvPr/>
        </p:nvSpPr>
        <p:spPr>
          <a:xfrm>
            <a:off x="408373" y="4619580"/>
            <a:ext cx="30450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Notes For Counsellor: Use the bullet points on the planning sheet to guide you in writing anything important we need to know for your course planning</a:t>
            </a:r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F1AD3-B324-45C0-7BCD-5F55068B84CB}"/>
              </a:ext>
            </a:extLst>
          </p:cNvPr>
          <p:cNvSpPr txBox="1">
            <a:spLocks/>
          </p:cNvSpPr>
          <p:nvPr/>
        </p:nvSpPr>
        <p:spPr>
          <a:xfrm>
            <a:off x="498474" y="334572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STEP 5: Notes for Counsellors</a:t>
            </a:r>
          </a:p>
          <a:p>
            <a:r>
              <a:rPr lang="en-CA" dirty="0"/>
              <a:t>	</a:t>
            </a:r>
            <a:r>
              <a:rPr lang="en-CA" sz="2800" dirty="0">
                <a:solidFill>
                  <a:srgbClr val="FF0000"/>
                </a:solidFill>
                <a:highlight>
                  <a:srgbClr val="FFFF00"/>
                </a:highlight>
              </a:rPr>
              <a:t>(Must be done with Student Log in)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C13713-09BD-2092-C2FF-02354A6C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81" y="4809008"/>
            <a:ext cx="4591050" cy="11525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508A26-A09D-CFB2-BA5E-DC7E5C869F52}"/>
              </a:ext>
            </a:extLst>
          </p:cNvPr>
          <p:cNvSpPr/>
          <p:nvPr/>
        </p:nvSpPr>
        <p:spPr>
          <a:xfrm rot="9063539">
            <a:off x="5435926" y="4807751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97090-4DED-D9EB-BF4A-FE1BFAB7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88" y="4391586"/>
            <a:ext cx="6276975" cy="952500"/>
          </a:xfrm>
        </p:spPr>
      </p:pic>
      <p:pic>
        <p:nvPicPr>
          <p:cNvPr id="1026" name="Picture 2" descr="Free Forget Cliparts, Download Free Forget Cliparts png images, Free  ClipArts on Clipart Library">
            <a:extLst>
              <a:ext uri="{FF2B5EF4-FFF2-40B4-BE49-F238E27FC236}">
                <a16:creationId xmlns:a16="http://schemas.microsoft.com/office/drawing/2014/main" id="{97068F3A-75B1-2404-FF9E-96EA0F1D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2" y="586435"/>
            <a:ext cx="3455309" cy="3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FE35D36-6BFB-C542-38BE-21A771204E04}"/>
              </a:ext>
            </a:extLst>
          </p:cNvPr>
          <p:cNvSpPr/>
          <p:nvPr/>
        </p:nvSpPr>
        <p:spPr>
          <a:xfrm rot="9063539">
            <a:off x="5862054" y="398212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4B5CEE-98D3-9C99-DF5D-38307135D906}"/>
              </a:ext>
            </a:extLst>
          </p:cNvPr>
          <p:cNvSpPr txBox="1"/>
          <p:nvPr/>
        </p:nvSpPr>
        <p:spPr>
          <a:xfrm>
            <a:off x="805231" y="1051446"/>
            <a:ext cx="7253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1" dirty="0">
                <a:solidFill>
                  <a:srgbClr val="0070C0"/>
                </a:solidFill>
                <a:effectLst/>
                <a:latin typeface="Merriweather" panose="020B0604020202020204" pitchFamily="2" charset="0"/>
              </a:rPr>
              <a:t>“Choose to pursue something you love and you will never have to work </a:t>
            </a:r>
            <a:r>
              <a:rPr lang="en-US" sz="3600" i="1" dirty="0">
                <a:solidFill>
                  <a:srgbClr val="0070C0"/>
                </a:solidFill>
                <a:latin typeface="Merriweather" panose="020B0604020202020204" pitchFamily="2" charset="0"/>
              </a:rPr>
              <a:t>a day in your life”</a:t>
            </a:r>
            <a:endParaRPr lang="en-US" sz="3600" b="0" i="1" dirty="0">
              <a:solidFill>
                <a:srgbClr val="0070C0"/>
              </a:solidFill>
              <a:effectLst/>
              <a:latin typeface="Merriweather" panose="020B0604020202020204" pitchFamily="2" charset="0"/>
            </a:endParaRPr>
          </a:p>
          <a:p>
            <a:endParaRPr lang="en-US" dirty="0"/>
          </a:p>
        </p:txBody>
      </p:sp>
      <p:pic>
        <p:nvPicPr>
          <p:cNvPr id="8194" name="Picture 2" descr="IF IT IS TO BE, IT IS UP TO ME. - Greg Mowbray">
            <a:extLst>
              <a:ext uri="{FF2B5EF4-FFF2-40B4-BE49-F238E27FC236}">
                <a16:creationId xmlns:a16="http://schemas.microsoft.com/office/drawing/2014/main" id="{F518E6F3-F7A8-509A-B6DD-652B6CC5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6" y="3607639"/>
            <a:ext cx="3572429" cy="25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1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366" y1="27135" x2="63366" y2="27135"/>
                        <a14:foregroundMark x1="50660" y1="24099" x2="50660" y2="24099"/>
                        <a14:foregroundMark x1="37624" y1="28083" x2="37624" y2="28083"/>
                        <a14:foregroundMark x1="73267" y1="44023" x2="73267" y2="44023"/>
                        <a14:foregroundMark x1="74422" y1="59962" x2="74422" y2="59962"/>
                        <a14:foregroundMark x1="89439" y1="18975" x2="89439" y2="18975"/>
                        <a14:foregroundMark x1="83003" y1="6452" x2="83003" y2="6452"/>
                        <a14:foregroundMark x1="69802" y1="3985" x2="69802" y2="3985"/>
                        <a14:foregroundMark x1="53135" y1="8349" x2="53135" y2="8349"/>
                        <a14:foregroundMark x1="61881" y1="1898" x2="61881" y2="1898"/>
                        <a14:foregroundMark x1="74257" y1="7780" x2="74257" y2="7780"/>
                        <a14:foregroundMark x1="83003" y1="14991" x2="83003" y2="14991"/>
                        <a14:foregroundMark x1="85149" y1="19545" x2="85149" y2="19545"/>
                        <a14:foregroundMark x1="58086" y1="37002" x2="58086" y2="37002"/>
                        <a14:foregroundMark x1="66337" y1="37002" x2="66337" y2="37002"/>
                        <a14:foregroundMark x1="39439" y1="22391" x2="39439" y2="22391"/>
                        <a14:foregroundMark x1="41584" y1="31309" x2="41584" y2="31309"/>
                        <a14:foregroundMark x1="47855" y1="20683" x2="47855" y2="20683"/>
                        <a14:foregroundMark x1="47855" y1="15560" x2="47855" y2="15560"/>
                        <a14:foregroundMark x1="46040" y1="11765" x2="46040" y2="11765"/>
                        <a14:foregroundMark x1="50660" y1="13283" x2="50660" y2="13283"/>
                        <a14:foregroundMark x1="60396" y1="13093" x2="60396" y2="13093"/>
                        <a14:foregroundMark x1="57756" y1="20304" x2="57756" y2="20304"/>
                        <a14:foregroundMark x1="57096" y1="18406" x2="57096" y2="18406"/>
                        <a14:foregroundMark x1="85809" y1="39469" x2="85809" y2="39469"/>
                        <a14:foregroundMark x1="83663" y1="50095" x2="83663" y2="50095"/>
                        <a14:foregroundMark x1="88284" y1="42694" x2="88284" y2="42694"/>
                        <a14:foregroundMark x1="87294" y1="26945" x2="87294" y2="26945"/>
                        <a14:foregroundMark x1="89604" y1="22960" x2="89604" y2="22960"/>
                        <a14:foregroundMark x1="72277" y1="52751" x2="72277" y2="52751"/>
                        <a14:foregroundMark x1="57591" y1="43454" x2="57591" y2="43454"/>
                        <a14:foregroundMark x1="53630" y1="40038" x2="53630" y2="40038"/>
                        <a14:foregroundMark x1="50165" y1="8539" x2="50165" y2="8539"/>
                        <a14:foregroundMark x1="55611" y1="9488" x2="55611" y2="9488"/>
                        <a14:foregroundMark x1="31683" y1="7021" x2="31683" y2="7021"/>
                        <a14:foregroundMark x1="33333" y1="7590" x2="33333" y2="7590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58" y="4373848"/>
            <a:ext cx="3875315" cy="2484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3105A-BE48-4B5F-AFDF-3AB68364EF91}"/>
              </a:ext>
            </a:extLst>
          </p:cNvPr>
          <p:cNvSpPr/>
          <p:nvPr/>
        </p:nvSpPr>
        <p:spPr>
          <a:xfrm>
            <a:off x="105370" y="740784"/>
            <a:ext cx="8443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Course Request Portal Dates: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DEBF8-4819-CC6B-12F7-744D871A0736}"/>
              </a:ext>
            </a:extLst>
          </p:cNvPr>
          <p:cNvSpPr txBox="1"/>
          <p:nvPr/>
        </p:nvSpPr>
        <p:spPr>
          <a:xfrm>
            <a:off x="807867" y="2437703"/>
            <a:ext cx="7865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Portal opens Late January – Dates to be Announced to all Students</a:t>
            </a:r>
          </a:p>
          <a:p>
            <a:endParaRPr lang="en-CA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/>
              <a:t>Grade 10’s – Portal Closes Friday February 13</a:t>
            </a:r>
            <a:r>
              <a:rPr lang="en-CA" baseline="30000" dirty="0"/>
              <a:t>th</a:t>
            </a:r>
          </a:p>
          <a:p>
            <a:pPr lvl="1"/>
            <a:endParaRPr lang="en-CA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/>
              <a:t>Grade 11’s – Portal Closes Friday February 20</a:t>
            </a:r>
            <a:r>
              <a:rPr lang="en-CA" baseline="30000" dirty="0"/>
              <a:t>th</a:t>
            </a:r>
            <a:endParaRPr lang="en-CA" dirty="0"/>
          </a:p>
          <a:p>
            <a:pPr lvl="1"/>
            <a:endParaRPr lang="en-CA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CA" dirty="0"/>
              <a:t>Grade 12’s – Portal Closes Friday February 20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98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F871A5-6760-F3BB-B7F8-0972C1CE05C9}"/>
              </a:ext>
            </a:extLst>
          </p:cNvPr>
          <p:cNvSpPr txBox="1"/>
          <p:nvPr/>
        </p:nvSpPr>
        <p:spPr>
          <a:xfrm>
            <a:off x="550416" y="2148395"/>
            <a:ext cx="823847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FOR PASSWORD RESET SUPPORT:</a:t>
            </a:r>
          </a:p>
          <a:p>
            <a:endParaRPr lang="en-US" sz="3600" dirty="0"/>
          </a:p>
          <a:p>
            <a:r>
              <a:rPr lang="en-US" sz="3600" dirty="0"/>
              <a:t>Please see the support document on the course planning </a:t>
            </a:r>
            <a:r>
              <a:rPr lang="en-US" sz="3600" dirty="0" err="1"/>
              <a:t>mainpage</a:t>
            </a:r>
            <a:r>
              <a:rPr lang="en-US" sz="3600" dirty="0"/>
              <a:t>: </a:t>
            </a:r>
            <a:r>
              <a:rPr lang="en-US" sz="3600" dirty="0">
                <a:hlinkClick r:id="rId2"/>
              </a:rPr>
              <a:t>Course Programming - Heritage Woods Secondary School (sd43.bc.ca)</a:t>
            </a:r>
            <a:endParaRPr lang="en-US" sz="3600" dirty="0"/>
          </a:p>
        </p:txBody>
      </p:sp>
      <p:pic>
        <p:nvPicPr>
          <p:cNvPr id="1026" name="Picture 2" descr="Image result for password reset">
            <a:extLst>
              <a:ext uri="{FF2B5EF4-FFF2-40B4-BE49-F238E27FC236}">
                <a16:creationId xmlns:a16="http://schemas.microsoft.com/office/drawing/2014/main" id="{5B62F04C-D9A1-B88E-A49B-A7624BA2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54" y="16090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74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9D36D-B351-4ED7-9808-A4790BF8EF96}"/>
              </a:ext>
            </a:extLst>
          </p:cNvPr>
          <p:cNvSpPr txBox="1"/>
          <p:nvPr/>
        </p:nvSpPr>
        <p:spPr>
          <a:xfrm>
            <a:off x="745725" y="319597"/>
            <a:ext cx="8158577" cy="586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COUNSELLOR CONTACT INFO: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(Last Names A-G) Karen Watt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kwatt@sd43.bc.ca</a:t>
            </a:r>
            <a:endParaRPr lang="en-US" sz="3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Names H-N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Alina Birsan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abirsan</a:t>
            </a: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@sd43.bc.ca</a:t>
            </a:r>
            <a:endParaRPr lang="en-US" sz="32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(Last Names O-Z) Giovanni Zenone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gzenone</a:t>
            </a:r>
            <a:r>
              <a:rPr lang="en-U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@sd43.bc.ca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06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0F12-E4ED-DE21-D2F5-A2FC4F31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63" y="-1274542"/>
            <a:ext cx="7556313" cy="11161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96E88-4588-6AF1-35CB-6303BF56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7" y="240579"/>
            <a:ext cx="4675892" cy="2719242"/>
          </a:xfrm>
          <a:prstGeom prst="rect">
            <a:avLst/>
          </a:prstGeom>
        </p:spPr>
      </p:pic>
      <p:pic>
        <p:nvPicPr>
          <p:cNvPr id="1026" name="Picture 2" descr="Image result for Free clip Art Graduation">
            <a:extLst>
              <a:ext uri="{FF2B5EF4-FFF2-40B4-BE49-F238E27FC236}">
                <a16:creationId xmlns:a16="http://schemas.microsoft.com/office/drawing/2014/main" id="{6A3EEBB9-FDB0-CCA1-46EA-B68902910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58" y="357363"/>
            <a:ext cx="21526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7D041-714A-8848-1FD1-BD4BFBB1D2CC}"/>
              </a:ext>
            </a:extLst>
          </p:cNvPr>
          <p:cNvSpPr txBox="1"/>
          <p:nvPr/>
        </p:nvSpPr>
        <p:spPr>
          <a:xfrm>
            <a:off x="541538" y="2740063"/>
            <a:ext cx="72441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One Applied Design, Skills and Technologies OR Arts Education</a:t>
            </a:r>
          </a:p>
          <a:p>
            <a:pPr algn="l"/>
            <a:endParaRPr lang="en-US" b="0" i="0" dirty="0">
              <a:effectLst/>
              <a:latin typeface="BC Sans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16 credits at the Grade 12 level</a:t>
            </a:r>
            <a:r>
              <a:rPr lang="en-US" dirty="0">
                <a:latin typeface="BC Sans" pitchFamily="2" charset="0"/>
              </a:rPr>
              <a:t> (</a:t>
            </a:r>
            <a:r>
              <a:rPr lang="en-US" b="0" i="0" dirty="0">
                <a:effectLst/>
                <a:latin typeface="BC Sans" pitchFamily="2" charset="0"/>
              </a:rPr>
              <a:t>includes English and CLC)</a:t>
            </a:r>
          </a:p>
          <a:p>
            <a:pPr algn="l"/>
            <a:endParaRPr lang="en-US" b="0" i="0" dirty="0">
              <a:effectLst/>
              <a:latin typeface="BC Sans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28 credits must be elective course credits </a:t>
            </a:r>
          </a:p>
          <a:p>
            <a:pPr algn="l"/>
            <a:endParaRPr lang="en-US" b="0" i="0" dirty="0">
              <a:effectLst/>
              <a:latin typeface="BC Sans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BC Sans" pitchFamily="2" charset="0"/>
              </a:rPr>
              <a:t>4 credits must have an Indigenous-focus (see </a:t>
            </a:r>
            <a:r>
              <a:rPr lang="en-US" b="0" i="0" u="sng" dirty="0">
                <a:effectLst/>
                <a:latin typeface="BC Sans" pitchFamily="2" charset="0"/>
                <a:hlinkClick r:id="rId4"/>
              </a:rPr>
              <a:t>Indigenous-Focused Graduation Requirements - Province of British Columbia (gov.bc.ca)</a:t>
            </a:r>
            <a:r>
              <a:rPr lang="en-US" b="0" i="0" dirty="0">
                <a:effectLst/>
                <a:latin typeface="BC Sans" pitchFamily="2" charset="0"/>
              </a:rPr>
              <a:t> for additional information)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AAD2CD-E267-54AE-530F-EA18AF1C87A8}"/>
              </a:ext>
            </a:extLst>
          </p:cNvPr>
          <p:cNvSpPr txBox="1">
            <a:spLocks/>
          </p:cNvSpPr>
          <p:nvPr/>
        </p:nvSpPr>
        <p:spPr>
          <a:xfrm>
            <a:off x="1313896" y="5874934"/>
            <a:ext cx="7425660" cy="793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+ Literacy and Numeracy Ministry assessments</a:t>
            </a:r>
          </a:p>
        </p:txBody>
      </p:sp>
    </p:spTree>
    <p:extLst>
      <p:ext uri="{BB962C8B-B14F-4D97-AF65-F5344CB8AC3E}">
        <p14:creationId xmlns:p14="http://schemas.microsoft.com/office/powerpoint/2010/main" val="86809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0780-E1F6-2042-2858-2315F8AC7A37}"/>
              </a:ext>
            </a:extLst>
          </p:cNvPr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1026" name="Picture 2" descr="Question Mark Sign png images transparent background free download. - Proofmart">
            <a:extLst>
              <a:ext uri="{FF2B5EF4-FFF2-40B4-BE49-F238E27FC236}">
                <a16:creationId xmlns:a16="http://schemas.microsoft.com/office/drawing/2014/main" id="{F2D6C2C5-5E09-C76F-EB16-E15AC9FBB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71575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62" y="105150"/>
            <a:ext cx="7556313" cy="1116106"/>
          </a:xfrm>
        </p:spPr>
        <p:txBody>
          <a:bodyPr/>
          <a:lstStyle/>
          <a:p>
            <a:r>
              <a:rPr lang="en-US" sz="4400" b="1" dirty="0"/>
              <a:t>Language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3" y="884492"/>
            <a:ext cx="3965499" cy="28671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ENGLISH 10</a:t>
            </a:r>
            <a:r>
              <a:rPr lang="en-US" b="1" dirty="0">
                <a:solidFill>
                  <a:schemeClr val="tx1"/>
                </a:solidFill>
              </a:rPr>
              <a:t>: 4 Credits Total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students CHOOSE ONE (for 2 credits):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Literary Studies 10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Media 10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Spoken Language 10</a:t>
            </a:r>
          </a:p>
          <a:p>
            <a:r>
              <a:rPr lang="en-US" dirty="0">
                <a:solidFill>
                  <a:schemeClr val="tx1"/>
                </a:solidFill>
              </a:rPr>
              <a:t>All students enrolled in Composition 10 (2 credits)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9" y="4237912"/>
            <a:ext cx="2387338" cy="16711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6DBDD-38D3-4EC4-9F77-EE75EAB1F66A}"/>
              </a:ext>
            </a:extLst>
          </p:cNvPr>
          <p:cNvSpPr txBox="1">
            <a:spLocks/>
          </p:cNvSpPr>
          <p:nvPr/>
        </p:nvSpPr>
        <p:spPr>
          <a:xfrm>
            <a:off x="3984668" y="889633"/>
            <a:ext cx="4470246" cy="2623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500" b="1" u="sng" dirty="0">
                <a:solidFill>
                  <a:schemeClr val="tx1"/>
                </a:solidFill>
              </a:rPr>
              <a:t>ENGLISH 11 (choose at least one)</a:t>
            </a:r>
            <a:r>
              <a:rPr lang="en-US" sz="2500" b="1" dirty="0">
                <a:solidFill>
                  <a:schemeClr val="tx1"/>
                </a:solidFill>
              </a:rPr>
              <a:t>**</a:t>
            </a:r>
          </a:p>
          <a:p>
            <a:r>
              <a:rPr lang="en-US" dirty="0">
                <a:solidFill>
                  <a:schemeClr val="tx1"/>
                </a:solidFill>
              </a:rPr>
              <a:t>English First Peoples – Literary Studies and New Media 11</a:t>
            </a:r>
          </a:p>
          <a:p>
            <a:r>
              <a:rPr lang="en-US" dirty="0">
                <a:solidFill>
                  <a:schemeClr val="tx1"/>
                </a:solidFill>
              </a:rPr>
              <a:t>English First Peoples – Literary Studies and Spoken Language 11</a:t>
            </a:r>
          </a:p>
          <a:p>
            <a:r>
              <a:rPr lang="en-US" dirty="0">
                <a:solidFill>
                  <a:schemeClr val="tx1"/>
                </a:solidFill>
              </a:rPr>
              <a:t>English First Peoples – Literary Studies and Writing 11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F5501F-B4FB-4B39-A265-1ACF916A0C37}"/>
              </a:ext>
            </a:extLst>
          </p:cNvPr>
          <p:cNvSpPr txBox="1">
            <a:spLocks/>
          </p:cNvSpPr>
          <p:nvPr/>
        </p:nvSpPr>
        <p:spPr>
          <a:xfrm>
            <a:off x="2996740" y="4663595"/>
            <a:ext cx="6212996" cy="165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u="sng" dirty="0">
                <a:solidFill>
                  <a:schemeClr val="tx1"/>
                </a:solidFill>
              </a:rPr>
              <a:t>ENGLISH 12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English Studies 12 or English Studies 12 </a:t>
            </a:r>
            <a:r>
              <a:rPr lang="en-US" dirty="0" err="1">
                <a:solidFill>
                  <a:schemeClr val="tx1"/>
                </a:solidFill>
              </a:rPr>
              <a:t>Honours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D639C-CEBA-4F2B-8E8C-1FB5EB066401}"/>
              </a:ext>
            </a:extLst>
          </p:cNvPr>
          <p:cNvSpPr txBox="1"/>
          <p:nvPr/>
        </p:nvSpPr>
        <p:spPr>
          <a:xfrm>
            <a:off x="3583783" y="5909049"/>
            <a:ext cx="4533413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 English Language Learners:  the ELL team will assess students for placement in appropriate ELL courses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ADBA-71DB-6EED-0676-F97EDA823BC9}"/>
              </a:ext>
            </a:extLst>
          </p:cNvPr>
          <p:cNvSpPr txBox="1"/>
          <p:nvPr/>
        </p:nvSpPr>
        <p:spPr>
          <a:xfrm>
            <a:off x="3738431" y="3551990"/>
            <a:ext cx="5204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** this covers the Indigenous Graduation Requirement; if you take a different Language Arts 11, you responsible for making sure you complete this requirement another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0" y="157428"/>
            <a:ext cx="7556313" cy="1116106"/>
          </a:xfrm>
        </p:spPr>
        <p:txBody>
          <a:bodyPr/>
          <a:lstStyle/>
          <a:p>
            <a:r>
              <a:rPr lang="en-US" b="1" dirty="0"/>
              <a:t>Mathematics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675" y="1864071"/>
            <a:ext cx="222552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Workplace Mathematics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7457" y="1848347"/>
            <a:ext cx="3785810" cy="5847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of Mathematics and </a:t>
            </a:r>
          </a:p>
          <a:p>
            <a:pPr algn="ctr"/>
            <a:r>
              <a:rPr lang="en-US" sz="1600" dirty="0"/>
              <a:t>Pre-Calculus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047" y="2941963"/>
            <a:ext cx="222552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Workplace Mathematics 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1" y="3011454"/>
            <a:ext cx="1886857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of Mathematics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0333" y="4051806"/>
            <a:ext cx="1681239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Foundations of Mathematics 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4315" y="2763679"/>
            <a:ext cx="1640471" cy="830997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/>
              <a:t>Pre-calculus 11 or </a:t>
            </a:r>
            <a:r>
              <a:rPr lang="en-US" sz="1600" dirty="0" err="1"/>
              <a:t>Precal</a:t>
            </a:r>
            <a:r>
              <a:rPr lang="en-US" sz="1600" dirty="0"/>
              <a:t> </a:t>
            </a:r>
            <a:r>
              <a:rPr lang="en-US" sz="1600" dirty="0" err="1"/>
              <a:t>Honours</a:t>
            </a:r>
            <a:r>
              <a:rPr lang="en-US" sz="1600" dirty="0"/>
              <a:t> 11*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7170" y="4074763"/>
            <a:ext cx="1640471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Pre-calculus 12</a:t>
            </a:r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5881" y="5177644"/>
            <a:ext cx="155686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Calculus 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1088" y="5177644"/>
            <a:ext cx="1594310" cy="338554"/>
          </a:xfrm>
          <a:prstGeom prst="rect">
            <a:avLst/>
          </a:prstGeom>
          <a:solidFill>
            <a:srgbClr val="E7CFE7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Calculus</a:t>
            </a:r>
            <a:r>
              <a:rPr lang="en-US" sz="1400" dirty="0"/>
              <a:t> 12 AP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72857" y="1273534"/>
            <a:ext cx="1313543" cy="5720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endCxn id="17" idx="0"/>
          </p:cNvCxnSpPr>
          <p:nvPr/>
        </p:nvCxnSpPr>
        <p:spPr>
          <a:xfrm>
            <a:off x="6615804" y="2458215"/>
            <a:ext cx="618747" cy="305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257800" y="2434528"/>
            <a:ext cx="402772" cy="575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stCxn id="17" idx="2"/>
            <a:endCxn id="18" idx="0"/>
          </p:cNvCxnSpPr>
          <p:nvPr/>
        </p:nvCxnSpPr>
        <p:spPr>
          <a:xfrm>
            <a:off x="7234551" y="3594676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525132" y="4705705"/>
            <a:ext cx="520596" cy="471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560011" y="4705705"/>
            <a:ext cx="494775" cy="45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55497" y="1273534"/>
            <a:ext cx="1364947" cy="5720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37971" y="933486"/>
            <a:ext cx="222552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Math 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907" y="3951652"/>
            <a:ext cx="222552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Intended for study in majority of trades and workforces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20445" y="5091343"/>
            <a:ext cx="2165956" cy="1077218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Intended for study in programs not requiring theoretical calculus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753808" y="3542434"/>
            <a:ext cx="0" cy="399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730130" y="2486982"/>
            <a:ext cx="0" cy="41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56728" y="5903892"/>
            <a:ext cx="2603500" cy="830997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Intended for study in programs requiring theoretical calculus </a:t>
            </a:r>
          </a:p>
        </p:txBody>
      </p:sp>
      <p:cxnSp>
        <p:nvCxnSpPr>
          <p:cNvPr id="65" name="Straight Arrow Connector 64"/>
          <p:cNvCxnSpPr>
            <a:stCxn id="21" idx="2"/>
          </p:cNvCxnSpPr>
          <p:nvPr/>
        </p:nvCxnSpPr>
        <p:spPr>
          <a:xfrm flipH="1">
            <a:off x="7672969" y="5516198"/>
            <a:ext cx="465274" cy="409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98982" y="5516198"/>
            <a:ext cx="494775" cy="387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742" y="948597"/>
            <a:ext cx="1705917" cy="1432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55C55B-D07B-4CB2-8AF0-8C3E95C610BB}"/>
              </a:ext>
            </a:extLst>
          </p:cNvPr>
          <p:cNvSpPr txBox="1"/>
          <p:nvPr/>
        </p:nvSpPr>
        <p:spPr>
          <a:xfrm>
            <a:off x="186601" y="904284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Suggested Pathways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6462F-44BA-46C3-8F2D-2AA9A06E3EEC}"/>
              </a:ext>
            </a:extLst>
          </p:cNvPr>
          <p:cNvSpPr txBox="1"/>
          <p:nvPr/>
        </p:nvSpPr>
        <p:spPr>
          <a:xfrm>
            <a:off x="5043317" y="4064814"/>
            <a:ext cx="1640471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/>
              <a:t>Geometry 12</a:t>
            </a:r>
          </a:p>
          <a:p>
            <a:endParaRPr lang="en-US" sz="16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090BCA-E750-405C-ADEA-7EABE59FBD6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3930953" y="3596230"/>
            <a:ext cx="555777" cy="455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00B2BB-FAF9-4C08-911C-ADF1C98965A5}"/>
              </a:ext>
            </a:extLst>
          </p:cNvPr>
          <p:cNvCxnSpPr/>
          <p:nvPr/>
        </p:nvCxnSpPr>
        <p:spPr>
          <a:xfrm>
            <a:off x="3817231" y="4639318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B0CC88-83D7-4323-ADA9-C59CCA56AE12}"/>
              </a:ext>
            </a:extLst>
          </p:cNvPr>
          <p:cNvCxnSpPr>
            <a:cxnSpLocks/>
          </p:cNvCxnSpPr>
          <p:nvPr/>
        </p:nvCxnSpPr>
        <p:spPr>
          <a:xfrm flipH="1">
            <a:off x="4771572" y="4659539"/>
            <a:ext cx="949692" cy="43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CDACE48-BF79-4EAE-866A-0427C2E52454}"/>
              </a:ext>
            </a:extLst>
          </p:cNvPr>
          <p:cNvCxnSpPr>
            <a:cxnSpLocks/>
          </p:cNvCxnSpPr>
          <p:nvPr/>
        </p:nvCxnSpPr>
        <p:spPr>
          <a:xfrm flipH="1">
            <a:off x="6185712" y="3586677"/>
            <a:ext cx="769821" cy="517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CFB1945-ADCA-44DA-97DD-92BCAD8B6989}"/>
              </a:ext>
            </a:extLst>
          </p:cNvPr>
          <p:cNvCxnSpPr/>
          <p:nvPr/>
        </p:nvCxnSpPr>
        <p:spPr>
          <a:xfrm>
            <a:off x="5092093" y="3594676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4E72D2-1A9D-9584-9776-F8733B1BF772}"/>
              </a:ext>
            </a:extLst>
          </p:cNvPr>
          <p:cNvCxnSpPr>
            <a:cxnSpLocks/>
          </p:cNvCxnSpPr>
          <p:nvPr/>
        </p:nvCxnSpPr>
        <p:spPr>
          <a:xfrm>
            <a:off x="2870198" y="3258104"/>
            <a:ext cx="6731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33E53E8-A8E4-3FE6-6CEF-B1783C6FF9B8}"/>
              </a:ext>
            </a:extLst>
          </p:cNvPr>
          <p:cNvSpPr txBox="1"/>
          <p:nvPr/>
        </p:nvSpPr>
        <p:spPr>
          <a:xfrm>
            <a:off x="355107" y="5516198"/>
            <a:ext cx="21659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Discuss math options with math teacher!!!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BB917F-32F1-AFC8-29DC-336F1C51FCAA}"/>
                  </a:ext>
                </a:extLst>
              </p14:cNvPr>
              <p14:cNvContentPartPr/>
              <p14:nvPr/>
            </p14:nvContentPartPr>
            <p14:xfrm>
              <a:off x="34312" y="5228200"/>
              <a:ext cx="3082320" cy="166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BB917F-32F1-AFC8-29DC-336F1C51FC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12" y="5210200"/>
                <a:ext cx="311796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82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9132"/>
            <a:ext cx="7556313" cy="1116106"/>
          </a:xfrm>
        </p:spPr>
        <p:txBody>
          <a:bodyPr/>
          <a:lstStyle/>
          <a:p>
            <a:r>
              <a:rPr lang="en-US" sz="4000" b="1" dirty="0"/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07" y="973279"/>
            <a:ext cx="7556313" cy="4655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Social Studies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63" y="2309218"/>
            <a:ext cx="5687385" cy="3970318"/>
          </a:xfrm>
          <a:prstGeom prst="rect">
            <a:avLst/>
          </a:prstGeom>
          <a:noFill/>
          <a:ln w="57150" cmpd="thickThin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BC First Peoples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Comparative Cultures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Human Geography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Physical Geography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Century World History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Political Studies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Law Studies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Philosophy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Social Justice 12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949" y="365961"/>
            <a:ext cx="1996141" cy="149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45" y="4847587"/>
            <a:ext cx="1640993" cy="166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22" y1="58962" x2="17722" y2="58962"/>
                        <a14:foregroundMark x1="83122" y1="58962" x2="83122" y2="58962"/>
                        <a14:foregroundMark x1="83966" y1="54245" x2="83966" y2="54245"/>
                        <a14:foregroundMark x1="90717" y1="64623" x2="90717" y2="64623"/>
                        <a14:foregroundMark x1="21941" y1="52358" x2="21941" y2="52358"/>
                        <a14:foregroundMark x1="35021" y1="54245" x2="35021" y2="54245"/>
                        <a14:foregroundMark x1="21097" y1="49057" x2="21097" y2="49057"/>
                        <a14:foregroundMark x1="30380" y1="47642" x2="30380" y2="47642"/>
                        <a14:foregroundMark x1="31224" y1="60377" x2="31224" y2="60377"/>
                        <a14:foregroundMark x1="95359" y1="49528" x2="95359" y2="49528"/>
                        <a14:foregroundMark x1="94937" y1="59906" x2="94937" y2="59906"/>
                        <a14:foregroundMark x1="13924" y1="33019" x2="13924" y2="33019"/>
                        <a14:foregroundMark x1="91139" y1="40094" x2="91139" y2="40094"/>
                        <a14:foregroundMark x1="79325" y1="30189" x2="79325" y2="30189"/>
                        <a14:foregroundMark x1="22785" y1="11321" x2="22785" y2="11321"/>
                        <a14:foregroundMark x1="83122" y1="24528" x2="83122" y2="24528"/>
                        <a14:foregroundMark x1="24051" y1="35377" x2="24051" y2="35377"/>
                        <a14:foregroundMark x1="22363" y1="29717" x2="22363" y2="29717"/>
                        <a14:foregroundMark x1="20675" y1="24528" x2="20675" y2="24528"/>
                        <a14:foregroundMark x1="40928" y1="13679" x2="40928" y2="13679"/>
                        <a14:foregroundMark x1="54852" y1="17925" x2="54852" y2="17925"/>
                        <a14:foregroundMark x1="67089" y1="16509" x2="67089" y2="16509"/>
                        <a14:foregroundMark x1="75949" y1="15566" x2="75949" y2="15566"/>
                        <a14:foregroundMark x1="81857" y1="14151" x2="81857" y2="14151"/>
                        <a14:foregroundMark x1="83544" y1="12736" x2="83544" y2="12736"/>
                        <a14:foregroundMark x1="54008" y1="3302" x2="54008" y2="3302"/>
                        <a14:foregroundMark x1="66245" y1="24057" x2="66245" y2="24057"/>
                        <a14:foregroundMark x1="27848" y1="18868" x2="27848" y2="18868"/>
                        <a14:foregroundMark x1="21519" y1="16981" x2="21519" y2="16981"/>
                        <a14:foregroundMark x1="16878" y1="18868" x2="16878" y2="18868"/>
                        <a14:foregroundMark x1="16456" y1="24057" x2="16456" y2="24057"/>
                        <a14:foregroundMark x1="18565" y1="25943" x2="18565" y2="25943"/>
                        <a14:foregroundMark x1="72152" y1="14151" x2="72152" y2="14151"/>
                        <a14:foregroundMark x1="78481" y1="11792" x2="78481" y2="11792"/>
                        <a14:foregroundMark x1="81857" y1="11792" x2="81857" y2="11792"/>
                        <a14:foregroundMark x1="85232" y1="12736" x2="85232" y2="12736"/>
                        <a14:foregroundMark x1="89030" y1="17925" x2="89030" y2="17925"/>
                        <a14:foregroundMark x1="63291" y1="16038" x2="63291" y2="16038"/>
                        <a14:foregroundMark x1="64557" y1="24528" x2="64557" y2="24528"/>
                        <a14:foregroundMark x1="81013" y1="23585" x2="81013" y2="23585"/>
                        <a14:foregroundMark x1="80591" y1="20755" x2="80591" y2="20755"/>
                        <a14:foregroundMark x1="81013" y1="20755" x2="81013" y2="20755"/>
                        <a14:foregroundMark x1="19409" y1="14151" x2="49789" y2="18868"/>
                        <a14:foregroundMark x1="55274" y1="10377" x2="51477" y2="39623"/>
                        <a14:foregroundMark x1="60759" y1="21698" x2="77215" y2="16981"/>
                        <a14:foregroundMark x1="79325" y1="50472" x2="79325" y2="50472"/>
                        <a14:foregroundMark x1="73418" y1="65094" x2="73418" y2="65094"/>
                        <a14:foregroundMark x1="86920" y1="29245" x2="86920" y2="29245"/>
                        <a14:foregroundMark x1="91561" y1="43396" x2="91561" y2="43396"/>
                        <a14:foregroundMark x1="89873" y1="56604" x2="89873" y2="5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100" y="2655236"/>
            <a:ext cx="1747838" cy="156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0801" y="140408"/>
            <a:ext cx="1536700" cy="182867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07327ED-EC0F-4674-AADA-FD9FF144CEF4}"/>
              </a:ext>
            </a:extLst>
          </p:cNvPr>
          <p:cNvSpPr/>
          <p:nvPr/>
        </p:nvSpPr>
        <p:spPr>
          <a:xfrm>
            <a:off x="1764808" y="1513295"/>
            <a:ext cx="1510748" cy="605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255494"/>
            <a:ext cx="2797176" cy="1116106"/>
          </a:xfrm>
        </p:spPr>
        <p:txBody>
          <a:bodyPr/>
          <a:lstStyle/>
          <a:p>
            <a:r>
              <a:rPr lang="en-US" b="1" dirty="0"/>
              <a:t>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38446"/>
              </p:ext>
            </p:extLst>
          </p:nvPr>
        </p:nvGraphicFramePr>
        <p:xfrm>
          <a:off x="1369506" y="359229"/>
          <a:ext cx="6577240" cy="5453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2820"/>
          <a:stretch/>
        </p:blipFill>
        <p:spPr>
          <a:xfrm>
            <a:off x="6875570" y="2402026"/>
            <a:ext cx="1797847" cy="205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5" y="1184275"/>
            <a:ext cx="2104237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70" l="0" r="100000">
                        <a14:foregroundMark x1="70370" y1="62989" x2="70370" y2="62989"/>
                        <a14:backgroundMark x1="67901" y1="74943" x2="67901" y2="74943"/>
                        <a14:backgroundMark x1="64727" y1="73563" x2="64727" y2="73563"/>
                        <a14:backgroundMark x1="60670" y1="70575" x2="60670" y2="70575"/>
                        <a14:backgroundMark x1="63668" y1="62989" x2="63668" y2="62989"/>
                        <a14:backgroundMark x1="62787" y1="67356" x2="62787" y2="67356"/>
                        <a14:backgroundMark x1="79894" y1="45977" x2="79894" y2="45977"/>
                        <a14:backgroundMark x1="10229" y1="91494" x2="10229" y2="914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31372"/>
            <a:ext cx="2104237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" y="6010870"/>
            <a:ext cx="88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*Note:  </a:t>
            </a:r>
            <a:r>
              <a:rPr lang="en-US" dirty="0"/>
              <a:t>If you are planning on going into the Sciences in post secondary, make sure you </a:t>
            </a:r>
            <a:r>
              <a:rPr lang="en-US" b="1" u="sng" dirty="0"/>
              <a:t>carefully check the requirements </a:t>
            </a:r>
            <a:r>
              <a:rPr lang="en-US" dirty="0"/>
              <a:t>of the specific programs at each institution</a:t>
            </a:r>
          </a:p>
        </p:txBody>
      </p:sp>
    </p:spTree>
    <p:extLst>
      <p:ext uri="{BB962C8B-B14F-4D97-AF65-F5344CB8AC3E}">
        <p14:creationId xmlns:p14="http://schemas.microsoft.com/office/powerpoint/2010/main" val="15775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709" y="393997"/>
            <a:ext cx="3616291" cy="92177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0"/>
              </a:rPr>
              <a:t>Science Co-op 11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8607" flipH="1">
            <a:off x="-440445" y="2104693"/>
            <a:ext cx="2013374" cy="201337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13697">
            <a:off x="-368877" y="3623722"/>
            <a:ext cx="2434070" cy="243407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51125">
            <a:off x="4454942" y="1936017"/>
            <a:ext cx="2253965" cy="225396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889495">
            <a:off x="6918824" y="538351"/>
            <a:ext cx="1180802" cy="118080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0790">
            <a:off x="7609540" y="670664"/>
            <a:ext cx="1116302" cy="111630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830E0C5C-F33B-BF9F-0D32-B690CF78D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7604" y="4805345"/>
            <a:ext cx="6266571" cy="1344509"/>
          </a:xfrm>
        </p:spPr>
        <p:txBody>
          <a:bodyPr>
            <a:noAutofit/>
          </a:bodyPr>
          <a:lstStyle/>
          <a:p>
            <a:r>
              <a:rPr lang="en-US" sz="2625" dirty="0">
                <a:solidFill>
                  <a:schemeClr val="tx1"/>
                </a:solidFill>
              </a:rPr>
              <a:t>Learn more about this exciting opportunity, tailored for grade 11 students who are passionate about Science, the outdoors, and networking.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E5B21-627D-5BDE-0862-CF676BD2D443}"/>
              </a:ext>
            </a:extLst>
          </p:cNvPr>
          <p:cNvSpPr txBox="1"/>
          <p:nvPr/>
        </p:nvSpPr>
        <p:spPr>
          <a:xfrm>
            <a:off x="1520656" y="2327682"/>
            <a:ext cx="3051344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Science Co-op 11 is a Semester 2 Cohort</a:t>
            </a:r>
          </a:p>
          <a:p>
            <a:endParaRPr lang="en-US" sz="1350" b="1" dirty="0">
              <a:solidFill>
                <a:schemeClr val="bg1"/>
              </a:solidFill>
            </a:endParaRPr>
          </a:p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chemeClr val="bg1"/>
                </a:solidFill>
              </a:rPr>
              <a:t>Chemistry 11</a:t>
            </a:r>
          </a:p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chemeClr val="bg1"/>
                </a:solidFill>
              </a:rPr>
              <a:t>Life Science 11 (Biology)</a:t>
            </a:r>
          </a:p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chemeClr val="bg1"/>
                </a:solidFill>
              </a:rPr>
              <a:t>Work Experience 12</a:t>
            </a:r>
          </a:p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chemeClr val="bg1"/>
                </a:solidFill>
              </a:rPr>
              <a:t>Outdoor PE 11</a:t>
            </a:r>
          </a:p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chemeClr val="bg1"/>
                </a:solidFill>
              </a:rPr>
              <a:t>Leadership 11/12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8AFE548-5A14-EA7B-3429-D8EC6707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09" y="511396"/>
            <a:ext cx="1793302" cy="134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F12006DD-D81B-5227-FAA2-B11A43AD6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 r="-3" b="15825"/>
          <a:stretch/>
        </p:blipFill>
        <p:spPr bwMode="auto">
          <a:xfrm>
            <a:off x="6987850" y="2655381"/>
            <a:ext cx="1729307" cy="14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38" y="740730"/>
            <a:ext cx="6283897" cy="136488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Science Co-op Info Session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              Early February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4" y="1510418"/>
            <a:ext cx="6319312" cy="2054662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This program is only available to grade 11 students (current grade 10’s).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Students will be exposed to many exciting opportunities, including university lab work, 3-week work experience in field of choice, camping, canoeing/kayaking, community aid, and more!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69475" y="104822"/>
            <a:ext cx="2823693" cy="5299616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6ACC65-5783-90A1-81D6-7D5F9BE56BF9}"/>
              </a:ext>
            </a:extLst>
          </p:cNvPr>
          <p:cNvSpPr txBox="1"/>
          <p:nvPr/>
        </p:nvSpPr>
        <p:spPr>
          <a:xfrm>
            <a:off x="7093708" y="522781"/>
            <a:ext cx="2013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Teacher Sponsors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Brooke Wilson</a:t>
            </a:r>
          </a:p>
          <a:p>
            <a:r>
              <a:rPr lang="en-US" sz="1350" dirty="0">
                <a:solidFill>
                  <a:schemeClr val="bg1"/>
                </a:solidFill>
              </a:rPr>
              <a:t>bwilson@sd43.bc.ca</a:t>
            </a:r>
          </a:p>
          <a:p>
            <a:endParaRPr lang="en-US" sz="1350" dirty="0">
              <a:solidFill>
                <a:schemeClr val="bg1"/>
              </a:solidFill>
            </a:endParaRPr>
          </a:p>
          <a:p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Mike Baldus</a:t>
            </a:r>
          </a:p>
          <a:p>
            <a:r>
              <a:rPr lang="en-US" sz="1350" dirty="0">
                <a:solidFill>
                  <a:schemeClr val="bg1"/>
                </a:solidFill>
              </a:rPr>
              <a:t>mbaldus@sd43.bc.ca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F6C773-4068-EB1D-B507-1FBB2ABB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51" y="3479131"/>
            <a:ext cx="1099324" cy="14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8F9F21-1225-3CAA-4190-F18D279C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9" y="3943777"/>
            <a:ext cx="2898995" cy="217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BBF8CBE-9A2F-F8AE-715C-003E0429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11" y="4062647"/>
            <a:ext cx="2668191" cy="20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963B36054549A4D5DFA3407C647F" ma:contentTypeVersion="1" ma:contentTypeDescription="Create a new document." ma:contentTypeScope="" ma:versionID="1c2eea7b3d46e4fed672e584aaecbd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0A0AF7-B3DA-48BC-8078-24755BEF2512}"/>
</file>

<file path=customXml/itemProps2.xml><?xml version="1.0" encoding="utf-8"?>
<ds:datastoreItem xmlns:ds="http://schemas.openxmlformats.org/officeDocument/2006/customXml" ds:itemID="{44A20261-F897-44AF-8662-5733143BFFA7}"/>
</file>

<file path=customXml/itemProps3.xml><?xml version="1.0" encoding="utf-8"?>
<ds:datastoreItem xmlns:ds="http://schemas.openxmlformats.org/officeDocument/2006/customXml" ds:itemID="{9BF5C036-9C34-4E20-AD5E-B23DD13173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1222</Words>
  <Application>Microsoft Office PowerPoint</Application>
  <PresentationFormat>On-screen Show (4:3)</PresentationFormat>
  <Paragraphs>252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Bauhaus 93</vt:lpstr>
      <vt:lpstr>BC Sans</vt:lpstr>
      <vt:lpstr>Calibri</vt:lpstr>
      <vt:lpstr>Merriweather</vt:lpstr>
      <vt:lpstr>Rockwell</vt:lpstr>
      <vt:lpstr>Tahoma</vt:lpstr>
      <vt:lpstr>Wingdings</vt:lpstr>
      <vt:lpstr>Advantage</vt:lpstr>
      <vt:lpstr>Heritage Woods Course Request Information  2026-2027</vt:lpstr>
      <vt:lpstr>PowerPoint Presentation</vt:lpstr>
      <vt:lpstr>PowerPoint Presentation</vt:lpstr>
      <vt:lpstr>Language Arts</vt:lpstr>
      <vt:lpstr>Mathematics </vt:lpstr>
      <vt:lpstr>Social Studies</vt:lpstr>
      <vt:lpstr>Science</vt:lpstr>
      <vt:lpstr>Science Co-op 11</vt:lpstr>
      <vt:lpstr>Science Co-op Info Session                Early February</vt:lpstr>
      <vt:lpstr>PowerPoint Presentation</vt:lpstr>
      <vt:lpstr>A note about Languages…</vt:lpstr>
      <vt:lpstr>TRAIN in Trades Programs </vt:lpstr>
      <vt:lpstr>TRAIN in Trades Programs </vt:lpstr>
      <vt:lpstr>PowerPoint Presentation</vt:lpstr>
      <vt:lpstr>PowerPoint Presentation</vt:lpstr>
      <vt:lpstr>PowerPoint Presentation</vt:lpstr>
      <vt:lpstr>Many pathways ahead…</vt:lpstr>
      <vt:lpstr>Whether it’s post secondary schooling, volunteering, work, travel, apprenticeship…</vt:lpstr>
      <vt:lpstr>PowerPoint Presentation</vt:lpstr>
      <vt:lpstr>What is new  for 2025-2026!!!</vt:lpstr>
      <vt:lpstr>Take your time…these are important decisions</vt:lpstr>
      <vt:lpstr>Course Selection is all done  through the MyEd Portal</vt:lpstr>
      <vt:lpstr> Click on REQUESTS</vt:lpstr>
      <vt:lpstr> Alternates:  Must have 2!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HWSS Course Selection 2015</dc:title>
  <dc:creator>robyn sinclair</dc:creator>
  <cp:lastModifiedBy>Mazzucco, Renee</cp:lastModifiedBy>
  <cp:revision>193</cp:revision>
  <cp:lastPrinted>2015-02-12T14:38:48Z</cp:lastPrinted>
  <dcterms:created xsi:type="dcterms:W3CDTF">2015-02-07T22:04:38Z</dcterms:created>
  <dcterms:modified xsi:type="dcterms:W3CDTF">2026-01-13T21:09:22Z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7f96a5d-77da-4993-b431-64db1bc697e2_Enabled">
    <vt:lpwstr>true</vt:lpwstr>
  </property>
  <property fmtid="{D5CDD505-2E9C-101B-9397-08002B2CF9AE}" pid="3" name="MSIP_Label_67f96a5d-77da-4993-b431-64db1bc697e2_SetDate">
    <vt:lpwstr>2026-01-12T17:20:29Z</vt:lpwstr>
  </property>
  <property fmtid="{D5CDD505-2E9C-101B-9397-08002B2CF9AE}" pid="4" name="MSIP_Label_67f96a5d-77da-4993-b431-64db1bc697e2_Method">
    <vt:lpwstr>Standard</vt:lpwstr>
  </property>
  <property fmtid="{D5CDD505-2E9C-101B-9397-08002B2CF9AE}" pid="5" name="MSIP_Label_67f96a5d-77da-4993-b431-64db1bc697e2_Name">
    <vt:lpwstr>Sensitive - Internal Only</vt:lpwstr>
  </property>
  <property fmtid="{D5CDD505-2E9C-101B-9397-08002B2CF9AE}" pid="6" name="MSIP_Label_67f96a5d-77da-4993-b431-64db1bc697e2_SiteId">
    <vt:lpwstr>d9658cef-0292-4252-9925-6442de24a44b</vt:lpwstr>
  </property>
  <property fmtid="{D5CDD505-2E9C-101B-9397-08002B2CF9AE}" pid="7" name="MSIP_Label_67f96a5d-77da-4993-b431-64db1bc697e2_ActionId">
    <vt:lpwstr>00889b99-a835-4d04-958f-925cd32790e6</vt:lpwstr>
  </property>
  <property fmtid="{D5CDD505-2E9C-101B-9397-08002B2CF9AE}" pid="8" name="MSIP_Label_67f96a5d-77da-4993-b431-64db1bc697e2_ContentBits">
    <vt:lpwstr>0</vt:lpwstr>
  </property>
  <property fmtid="{D5CDD505-2E9C-101B-9397-08002B2CF9AE}" pid="9" name="MSIP_Label_67f96a5d-77da-4993-b431-64db1bc697e2_Tag">
    <vt:lpwstr>10, 3, 0, 1</vt:lpwstr>
  </property>
  <property fmtid="{D5CDD505-2E9C-101B-9397-08002B2CF9AE}" pid="10" name="ContentTypeId">
    <vt:lpwstr>0x01010000F8963B36054549A4D5DFA3407C647F</vt:lpwstr>
  </property>
</Properties>
</file>