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ink/ink1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364" r:id="rId3"/>
    <p:sldId id="344" r:id="rId4"/>
    <p:sldId id="259" r:id="rId5"/>
    <p:sldId id="293" r:id="rId6"/>
    <p:sldId id="258" r:id="rId7"/>
    <p:sldId id="263" r:id="rId8"/>
    <p:sldId id="265" r:id="rId9"/>
    <p:sldId id="294" r:id="rId10"/>
    <p:sldId id="285" r:id="rId11"/>
    <p:sldId id="284" r:id="rId12"/>
    <p:sldId id="321" r:id="rId13"/>
    <p:sldId id="359" r:id="rId14"/>
    <p:sldId id="365" r:id="rId15"/>
    <p:sldId id="367" r:id="rId16"/>
    <p:sldId id="386" r:id="rId17"/>
    <p:sldId id="366" r:id="rId18"/>
    <p:sldId id="368" r:id="rId19"/>
    <p:sldId id="372" r:id="rId20"/>
    <p:sldId id="353" r:id="rId21"/>
    <p:sldId id="327" r:id="rId22"/>
    <p:sldId id="373" r:id="rId23"/>
    <p:sldId id="351" r:id="rId24"/>
    <p:sldId id="354" r:id="rId25"/>
    <p:sldId id="374" r:id="rId26"/>
    <p:sldId id="355" r:id="rId27"/>
    <p:sldId id="382" r:id="rId28"/>
    <p:sldId id="384" r:id="rId29"/>
    <p:sldId id="375" r:id="rId30"/>
    <p:sldId id="377" r:id="rId31"/>
    <p:sldId id="333" r:id="rId32"/>
    <p:sldId id="38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den, Karen" initials="LK" lastIdx="3" clrIdx="0">
    <p:extLst>
      <p:ext uri="{19B8F6BF-5375-455C-9EA6-DF929625EA0E}">
        <p15:presenceInfo xmlns:p15="http://schemas.microsoft.com/office/powerpoint/2012/main" userId="S::kleeden@sd43.bc.ca::6a4c10e6-75a9-4850-8c0d-f9bae9936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1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8T14:34:31.293" idx="3">
    <p:pos x="10" y="10"/>
    <p:text>do we update this to include the fact that grade 12 courses include CLC?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E0E9F-6CAE-B243-9D4E-1475FD5554C2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CE4CDC-6282-E545-B437-84F9135EDB97}">
      <dgm:prSet phldrT="[Text]"/>
      <dgm:spPr/>
      <dgm:t>
        <a:bodyPr/>
        <a:lstStyle/>
        <a:p>
          <a:r>
            <a:rPr lang="en-US" dirty="0"/>
            <a:t>Science 10</a:t>
          </a:r>
        </a:p>
      </dgm:t>
    </dgm:pt>
    <dgm:pt modelId="{14C829B7-A9EA-B546-8EF6-0B342978E1B0}" type="parTrans" cxnId="{6A06C9B4-4BE0-0643-9933-A4CAB64FBC43}">
      <dgm:prSet/>
      <dgm:spPr/>
      <dgm:t>
        <a:bodyPr/>
        <a:lstStyle/>
        <a:p>
          <a:endParaRPr lang="en-US"/>
        </a:p>
      </dgm:t>
    </dgm:pt>
    <dgm:pt modelId="{F13C6A3B-0044-504D-AC61-2E7C327C3CD6}" type="sibTrans" cxnId="{6A06C9B4-4BE0-0643-9933-A4CAB64FBC43}">
      <dgm:prSet/>
      <dgm:spPr/>
      <dgm:t>
        <a:bodyPr/>
        <a:lstStyle/>
        <a:p>
          <a:endParaRPr lang="en-US"/>
        </a:p>
      </dgm:t>
    </dgm:pt>
    <dgm:pt modelId="{F97C7F73-09EB-9447-9B10-B153FAC3091A}">
      <dgm:prSet phldrT="[Text]"/>
      <dgm:spPr/>
      <dgm:t>
        <a:bodyPr/>
        <a:lstStyle/>
        <a:p>
          <a:r>
            <a:rPr lang="en-US" dirty="0"/>
            <a:t>Life Sciences 11</a:t>
          </a:r>
        </a:p>
        <a:p>
          <a:r>
            <a:rPr lang="en-US" dirty="0"/>
            <a:t>Anatomy and Physiology 12</a:t>
          </a:r>
        </a:p>
      </dgm:t>
    </dgm:pt>
    <dgm:pt modelId="{06ACCCE3-86D1-E24C-80ED-89E67D056306}" type="parTrans" cxnId="{00054837-E335-EA44-A52F-8409611E752C}">
      <dgm:prSet/>
      <dgm:spPr/>
      <dgm:t>
        <a:bodyPr/>
        <a:lstStyle/>
        <a:p>
          <a:endParaRPr lang="en-US"/>
        </a:p>
      </dgm:t>
    </dgm:pt>
    <dgm:pt modelId="{C0927BC2-9AC2-D64F-B7B8-F2433A63B686}" type="sibTrans" cxnId="{00054837-E335-EA44-A52F-8409611E752C}">
      <dgm:prSet/>
      <dgm:spPr/>
      <dgm:t>
        <a:bodyPr/>
        <a:lstStyle/>
        <a:p>
          <a:endParaRPr lang="en-US"/>
        </a:p>
      </dgm:t>
    </dgm:pt>
    <dgm:pt modelId="{417AAF00-2164-0B4A-943D-C386194772E4}">
      <dgm:prSet phldrT="[Text]"/>
      <dgm:spPr/>
      <dgm:t>
        <a:bodyPr/>
        <a:lstStyle/>
        <a:p>
          <a:r>
            <a:rPr lang="en-US" dirty="0"/>
            <a:t>Chemistry 11</a:t>
          </a:r>
        </a:p>
        <a:p>
          <a:r>
            <a:rPr lang="en-US" dirty="0"/>
            <a:t>Chemistry 12</a:t>
          </a:r>
        </a:p>
      </dgm:t>
    </dgm:pt>
    <dgm:pt modelId="{9242FFEB-EA42-FD4E-8BCB-8A534B0E73DA}" type="parTrans" cxnId="{01344345-8BD5-7C44-BC62-0D8E1719846A}">
      <dgm:prSet/>
      <dgm:spPr/>
      <dgm:t>
        <a:bodyPr/>
        <a:lstStyle/>
        <a:p>
          <a:endParaRPr lang="en-US"/>
        </a:p>
      </dgm:t>
    </dgm:pt>
    <dgm:pt modelId="{4BF69D02-F1F7-CD47-B3DD-93632B81921E}" type="sibTrans" cxnId="{01344345-8BD5-7C44-BC62-0D8E1719846A}">
      <dgm:prSet/>
      <dgm:spPr/>
      <dgm:t>
        <a:bodyPr/>
        <a:lstStyle/>
        <a:p>
          <a:endParaRPr lang="en-US"/>
        </a:p>
      </dgm:t>
    </dgm:pt>
    <dgm:pt modelId="{C3A6638F-F344-9B4C-A369-6CAED9EF9ABC}">
      <dgm:prSet phldrT="[Text]"/>
      <dgm:spPr/>
      <dgm:t>
        <a:bodyPr/>
        <a:lstStyle/>
        <a:p>
          <a:r>
            <a:rPr lang="en-US" dirty="0"/>
            <a:t>Earth Science 11</a:t>
          </a:r>
        </a:p>
      </dgm:t>
    </dgm:pt>
    <dgm:pt modelId="{0F6F8EA6-717F-344D-A580-C80F00279B09}" type="parTrans" cxnId="{9094F339-422F-4A49-94A0-B2DF8E01D0A6}">
      <dgm:prSet/>
      <dgm:spPr/>
      <dgm:t>
        <a:bodyPr/>
        <a:lstStyle/>
        <a:p>
          <a:endParaRPr lang="en-US"/>
        </a:p>
      </dgm:t>
    </dgm:pt>
    <dgm:pt modelId="{F53DC026-8D76-FA4A-9067-490152A2BCCD}" type="sibTrans" cxnId="{9094F339-422F-4A49-94A0-B2DF8E01D0A6}">
      <dgm:prSet/>
      <dgm:spPr/>
      <dgm:t>
        <a:bodyPr/>
        <a:lstStyle/>
        <a:p>
          <a:endParaRPr lang="en-US"/>
        </a:p>
      </dgm:t>
    </dgm:pt>
    <dgm:pt modelId="{C4864FA2-70A1-9845-A6B2-D001722B2455}">
      <dgm:prSet/>
      <dgm:spPr/>
      <dgm:t>
        <a:bodyPr/>
        <a:lstStyle/>
        <a:p>
          <a:r>
            <a:rPr lang="en-US" dirty="0"/>
            <a:t>Physics 11</a:t>
          </a:r>
        </a:p>
        <a:p>
          <a:r>
            <a:rPr lang="en-US" dirty="0"/>
            <a:t>Physics 12</a:t>
          </a:r>
        </a:p>
      </dgm:t>
    </dgm:pt>
    <dgm:pt modelId="{6E4495A1-D7CB-E345-A656-C9595E66489E}" type="parTrans" cxnId="{4943A2BB-FCF2-0A46-82E9-EA6768EAF7B4}">
      <dgm:prSet/>
      <dgm:spPr/>
      <dgm:t>
        <a:bodyPr/>
        <a:lstStyle/>
        <a:p>
          <a:endParaRPr lang="en-US"/>
        </a:p>
      </dgm:t>
    </dgm:pt>
    <dgm:pt modelId="{959A12AF-A6C2-754D-9A2A-68D6B1BA23CD}" type="sibTrans" cxnId="{4943A2BB-FCF2-0A46-82E9-EA6768EAF7B4}">
      <dgm:prSet/>
      <dgm:spPr/>
      <dgm:t>
        <a:bodyPr/>
        <a:lstStyle/>
        <a:p>
          <a:endParaRPr lang="en-US"/>
        </a:p>
      </dgm:t>
    </dgm:pt>
    <dgm:pt modelId="{ECBA0300-B95C-CB47-B7A6-3E0589D0173E}">
      <dgm:prSet/>
      <dgm:spPr/>
      <dgm:t>
        <a:bodyPr/>
        <a:lstStyle/>
        <a:p>
          <a:r>
            <a:rPr lang="en-US" dirty="0"/>
            <a:t>Science for Citizens 11</a:t>
          </a:r>
        </a:p>
      </dgm:t>
    </dgm:pt>
    <dgm:pt modelId="{8104173D-740C-8C4B-A8FC-6E646DFA7E0F}" type="parTrans" cxnId="{98525A32-40FA-4643-856D-5720C2AA6DEE}">
      <dgm:prSet/>
      <dgm:spPr/>
      <dgm:t>
        <a:bodyPr/>
        <a:lstStyle/>
        <a:p>
          <a:endParaRPr lang="en-US"/>
        </a:p>
      </dgm:t>
    </dgm:pt>
    <dgm:pt modelId="{71DEF02F-1B87-2A49-AD64-01BC0E9426A6}" type="sibTrans" cxnId="{98525A32-40FA-4643-856D-5720C2AA6DEE}">
      <dgm:prSet/>
      <dgm:spPr/>
      <dgm:t>
        <a:bodyPr/>
        <a:lstStyle/>
        <a:p>
          <a:endParaRPr lang="en-US"/>
        </a:p>
      </dgm:t>
    </dgm:pt>
    <dgm:pt modelId="{D5CF85CF-C12E-4800-A48B-5360BBB3BA8A}">
      <dgm:prSet phldrT="[Text]"/>
      <dgm:spPr/>
      <dgm:t>
        <a:bodyPr/>
        <a:lstStyle/>
        <a:p>
          <a:r>
            <a:rPr lang="en-US" dirty="0"/>
            <a:t>Geology 12</a:t>
          </a:r>
        </a:p>
      </dgm:t>
    </dgm:pt>
    <dgm:pt modelId="{BDBA0C4E-C37A-4A45-941C-516A42515166}" type="parTrans" cxnId="{4E540E12-D666-47D7-BFB5-683C4558E593}">
      <dgm:prSet/>
      <dgm:spPr/>
      <dgm:t>
        <a:bodyPr/>
        <a:lstStyle/>
        <a:p>
          <a:endParaRPr lang="en-US"/>
        </a:p>
      </dgm:t>
    </dgm:pt>
    <dgm:pt modelId="{914761B7-CA7A-4D87-AEBF-5B18B0CBB2FF}" type="sibTrans" cxnId="{4E540E12-D666-47D7-BFB5-683C4558E593}">
      <dgm:prSet/>
      <dgm:spPr/>
      <dgm:t>
        <a:bodyPr/>
        <a:lstStyle/>
        <a:p>
          <a:endParaRPr lang="en-US"/>
        </a:p>
      </dgm:t>
    </dgm:pt>
    <dgm:pt modelId="{C22BEB16-380B-473E-9D72-F2977CED1F76}">
      <dgm:prSet phldrT="[Text]"/>
      <dgm:spPr/>
      <dgm:t>
        <a:bodyPr/>
        <a:lstStyle/>
        <a:p>
          <a:r>
            <a:rPr lang="en-US" dirty="0"/>
            <a:t>Environmental Science 12</a:t>
          </a:r>
        </a:p>
      </dgm:t>
    </dgm:pt>
    <dgm:pt modelId="{4A857ABD-FEB2-4F44-9520-F5008607B22C}" type="parTrans" cxnId="{AC8C0D35-3AE0-4FDF-8D1A-0FB4776D9E4E}">
      <dgm:prSet/>
      <dgm:spPr/>
      <dgm:t>
        <a:bodyPr/>
        <a:lstStyle/>
        <a:p>
          <a:endParaRPr lang="en-US"/>
        </a:p>
      </dgm:t>
    </dgm:pt>
    <dgm:pt modelId="{5A062DE8-FAC5-4392-B6DD-A5C100B3E5EB}" type="sibTrans" cxnId="{AC8C0D35-3AE0-4FDF-8D1A-0FB4776D9E4E}">
      <dgm:prSet/>
      <dgm:spPr/>
      <dgm:t>
        <a:bodyPr/>
        <a:lstStyle/>
        <a:p>
          <a:endParaRPr lang="en-US"/>
        </a:p>
      </dgm:t>
    </dgm:pt>
    <dgm:pt modelId="{8B5B4D00-8F9F-8C47-AC4C-CF2E50122F77}" type="pres">
      <dgm:prSet presAssocID="{564E0E9F-6CAE-B243-9D4E-1475FD5554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38962B-39B2-3148-80BC-EBDED91164C9}" type="pres">
      <dgm:prSet presAssocID="{6ECE4CDC-6282-E545-B437-84F9135EDB97}" presName="root1" presStyleCnt="0"/>
      <dgm:spPr/>
    </dgm:pt>
    <dgm:pt modelId="{D7DE4A73-CEB1-BA4C-8478-934FFCAAA210}" type="pres">
      <dgm:prSet presAssocID="{6ECE4CDC-6282-E545-B437-84F9135EDB97}" presName="LevelOneTextNode" presStyleLbl="node0" presStyleIdx="0" presStyleCnt="1" custLinFactNeighborX="-8995" custLinFactNeighborY="2310">
        <dgm:presLayoutVars>
          <dgm:chPref val="3"/>
        </dgm:presLayoutVars>
      </dgm:prSet>
      <dgm:spPr/>
    </dgm:pt>
    <dgm:pt modelId="{D5C88112-4E21-5A4F-89C1-6100DF364007}" type="pres">
      <dgm:prSet presAssocID="{6ECE4CDC-6282-E545-B437-84F9135EDB97}" presName="level2hierChild" presStyleCnt="0"/>
      <dgm:spPr/>
    </dgm:pt>
    <dgm:pt modelId="{B2AF4138-475E-1E46-9A72-3B1CF208024B}" type="pres">
      <dgm:prSet presAssocID="{06ACCCE3-86D1-E24C-80ED-89E67D056306}" presName="conn2-1" presStyleLbl="parChTrans1D2" presStyleIdx="0" presStyleCnt="7"/>
      <dgm:spPr/>
    </dgm:pt>
    <dgm:pt modelId="{4F851103-A1BC-A04C-A120-47501567F1B3}" type="pres">
      <dgm:prSet presAssocID="{06ACCCE3-86D1-E24C-80ED-89E67D056306}" presName="connTx" presStyleLbl="parChTrans1D2" presStyleIdx="0" presStyleCnt="7"/>
      <dgm:spPr/>
    </dgm:pt>
    <dgm:pt modelId="{845DCB4F-031E-E444-A4A0-1A69A33C9A15}" type="pres">
      <dgm:prSet presAssocID="{F97C7F73-09EB-9447-9B10-B153FAC3091A}" presName="root2" presStyleCnt="0"/>
      <dgm:spPr/>
    </dgm:pt>
    <dgm:pt modelId="{199DE4E1-19B4-F244-A337-4FD9AC1DF727}" type="pres">
      <dgm:prSet presAssocID="{F97C7F73-09EB-9447-9B10-B153FAC3091A}" presName="LevelTwoTextNode" presStyleLbl="node2" presStyleIdx="0" presStyleCnt="7" custScaleX="152138">
        <dgm:presLayoutVars>
          <dgm:chPref val="3"/>
        </dgm:presLayoutVars>
      </dgm:prSet>
      <dgm:spPr/>
    </dgm:pt>
    <dgm:pt modelId="{C8977E7F-718B-F441-88D1-7FC18DBB7A74}" type="pres">
      <dgm:prSet presAssocID="{F97C7F73-09EB-9447-9B10-B153FAC3091A}" presName="level3hierChild" presStyleCnt="0"/>
      <dgm:spPr/>
    </dgm:pt>
    <dgm:pt modelId="{6DFFF713-DD57-49BD-8BE6-9FAD13150378}" type="pres">
      <dgm:prSet presAssocID="{4A857ABD-FEB2-4F44-9520-F5008607B22C}" presName="conn2-1" presStyleLbl="parChTrans1D2" presStyleIdx="1" presStyleCnt="7"/>
      <dgm:spPr/>
    </dgm:pt>
    <dgm:pt modelId="{B4DF46BB-3786-4466-BB5E-31A55A4DA180}" type="pres">
      <dgm:prSet presAssocID="{4A857ABD-FEB2-4F44-9520-F5008607B22C}" presName="connTx" presStyleLbl="parChTrans1D2" presStyleIdx="1" presStyleCnt="7"/>
      <dgm:spPr/>
    </dgm:pt>
    <dgm:pt modelId="{DE6DA6C8-2DE1-43D9-A204-6202FA4CDC8D}" type="pres">
      <dgm:prSet presAssocID="{C22BEB16-380B-473E-9D72-F2977CED1F76}" presName="root2" presStyleCnt="0"/>
      <dgm:spPr/>
    </dgm:pt>
    <dgm:pt modelId="{AF97A85F-4B31-467D-8641-489DBA89B06C}" type="pres">
      <dgm:prSet presAssocID="{C22BEB16-380B-473E-9D72-F2977CED1F76}" presName="LevelTwoTextNode" presStyleLbl="node2" presStyleIdx="1" presStyleCnt="7" custScaleX="152138" custScaleY="47591">
        <dgm:presLayoutVars>
          <dgm:chPref val="3"/>
        </dgm:presLayoutVars>
      </dgm:prSet>
      <dgm:spPr/>
    </dgm:pt>
    <dgm:pt modelId="{DDE63C60-07CE-49CD-B2CF-AAAB474D5EAB}" type="pres">
      <dgm:prSet presAssocID="{C22BEB16-380B-473E-9D72-F2977CED1F76}" presName="level3hierChild" presStyleCnt="0"/>
      <dgm:spPr/>
    </dgm:pt>
    <dgm:pt modelId="{DA7D55A8-4BD5-764B-9770-BDC552860301}" type="pres">
      <dgm:prSet presAssocID="{9242FFEB-EA42-FD4E-8BCB-8A534B0E73DA}" presName="conn2-1" presStyleLbl="parChTrans1D2" presStyleIdx="2" presStyleCnt="7"/>
      <dgm:spPr/>
    </dgm:pt>
    <dgm:pt modelId="{7B1F10B5-AE2F-6A4A-BC5A-A5A7EA0645B4}" type="pres">
      <dgm:prSet presAssocID="{9242FFEB-EA42-FD4E-8BCB-8A534B0E73DA}" presName="connTx" presStyleLbl="parChTrans1D2" presStyleIdx="2" presStyleCnt="7"/>
      <dgm:spPr/>
    </dgm:pt>
    <dgm:pt modelId="{795282E1-735C-3C43-88AC-C4C3EEC0EC16}" type="pres">
      <dgm:prSet presAssocID="{417AAF00-2164-0B4A-943D-C386194772E4}" presName="root2" presStyleCnt="0"/>
      <dgm:spPr/>
    </dgm:pt>
    <dgm:pt modelId="{B6DF3D83-3DA7-E64E-87BD-1FC45317DEE5}" type="pres">
      <dgm:prSet presAssocID="{417AAF00-2164-0B4A-943D-C386194772E4}" presName="LevelTwoTextNode" presStyleLbl="node2" presStyleIdx="2" presStyleCnt="7" custScaleX="152138">
        <dgm:presLayoutVars>
          <dgm:chPref val="3"/>
        </dgm:presLayoutVars>
      </dgm:prSet>
      <dgm:spPr/>
    </dgm:pt>
    <dgm:pt modelId="{C8D7F7A9-EFF5-264B-9B42-7E00D90D92F6}" type="pres">
      <dgm:prSet presAssocID="{417AAF00-2164-0B4A-943D-C386194772E4}" presName="level3hierChild" presStyleCnt="0"/>
      <dgm:spPr/>
    </dgm:pt>
    <dgm:pt modelId="{19E351F0-00E5-D14F-9480-0DB225A35B5C}" type="pres">
      <dgm:prSet presAssocID="{0F6F8EA6-717F-344D-A580-C80F00279B09}" presName="conn2-1" presStyleLbl="parChTrans1D2" presStyleIdx="3" presStyleCnt="7"/>
      <dgm:spPr/>
    </dgm:pt>
    <dgm:pt modelId="{701EE26B-6F2C-5947-972E-260BDD5850DD}" type="pres">
      <dgm:prSet presAssocID="{0F6F8EA6-717F-344D-A580-C80F00279B09}" presName="connTx" presStyleLbl="parChTrans1D2" presStyleIdx="3" presStyleCnt="7"/>
      <dgm:spPr/>
    </dgm:pt>
    <dgm:pt modelId="{E18F68EA-B18E-D04A-B691-D261D873170F}" type="pres">
      <dgm:prSet presAssocID="{C3A6638F-F344-9B4C-A369-6CAED9EF9ABC}" presName="root2" presStyleCnt="0"/>
      <dgm:spPr/>
    </dgm:pt>
    <dgm:pt modelId="{5384FB63-7010-4846-BB56-ECD82CB647C1}" type="pres">
      <dgm:prSet presAssocID="{C3A6638F-F344-9B4C-A369-6CAED9EF9ABC}" presName="LevelTwoTextNode" presStyleLbl="node2" presStyleIdx="3" presStyleCnt="7" custScaleX="152138" custScaleY="52023">
        <dgm:presLayoutVars>
          <dgm:chPref val="3"/>
        </dgm:presLayoutVars>
      </dgm:prSet>
      <dgm:spPr/>
    </dgm:pt>
    <dgm:pt modelId="{BF57B0A2-BB59-7543-BC27-5F49326CB9B7}" type="pres">
      <dgm:prSet presAssocID="{C3A6638F-F344-9B4C-A369-6CAED9EF9ABC}" presName="level3hierChild" presStyleCnt="0"/>
      <dgm:spPr/>
    </dgm:pt>
    <dgm:pt modelId="{BD7376EE-51A6-CC48-B716-D7E0B06403C2}" type="pres">
      <dgm:prSet presAssocID="{6E4495A1-D7CB-E345-A656-C9595E66489E}" presName="conn2-1" presStyleLbl="parChTrans1D2" presStyleIdx="4" presStyleCnt="7"/>
      <dgm:spPr/>
    </dgm:pt>
    <dgm:pt modelId="{D2896DA9-3ABF-3C43-988D-734657919F71}" type="pres">
      <dgm:prSet presAssocID="{6E4495A1-D7CB-E345-A656-C9595E66489E}" presName="connTx" presStyleLbl="parChTrans1D2" presStyleIdx="4" presStyleCnt="7"/>
      <dgm:spPr/>
    </dgm:pt>
    <dgm:pt modelId="{10B71688-9D3B-374C-8FBF-F9D0D4B25BB7}" type="pres">
      <dgm:prSet presAssocID="{C4864FA2-70A1-9845-A6B2-D001722B2455}" presName="root2" presStyleCnt="0"/>
      <dgm:spPr/>
    </dgm:pt>
    <dgm:pt modelId="{764FC953-13E0-C14E-84AE-CA5DBAE91B03}" type="pres">
      <dgm:prSet presAssocID="{C4864FA2-70A1-9845-A6B2-D001722B2455}" presName="LevelTwoTextNode" presStyleLbl="node2" presStyleIdx="4" presStyleCnt="7" custScaleX="151119" custLinFactNeighborX="1414" custLinFactNeighborY="69824">
        <dgm:presLayoutVars>
          <dgm:chPref val="3"/>
        </dgm:presLayoutVars>
      </dgm:prSet>
      <dgm:spPr/>
    </dgm:pt>
    <dgm:pt modelId="{83B1BABA-CD2A-5E43-9338-1087F8F7B1CA}" type="pres">
      <dgm:prSet presAssocID="{C4864FA2-70A1-9845-A6B2-D001722B2455}" presName="level3hierChild" presStyleCnt="0"/>
      <dgm:spPr/>
    </dgm:pt>
    <dgm:pt modelId="{4C6F9620-D0D7-F14E-8054-6F7C0F4029CD}" type="pres">
      <dgm:prSet presAssocID="{8104173D-740C-8C4B-A8FC-6E646DFA7E0F}" presName="conn2-1" presStyleLbl="parChTrans1D2" presStyleIdx="5" presStyleCnt="7"/>
      <dgm:spPr/>
    </dgm:pt>
    <dgm:pt modelId="{54BB299A-D180-E74D-8FFC-3D86E051E405}" type="pres">
      <dgm:prSet presAssocID="{8104173D-740C-8C4B-A8FC-6E646DFA7E0F}" presName="connTx" presStyleLbl="parChTrans1D2" presStyleIdx="5" presStyleCnt="7"/>
      <dgm:spPr/>
    </dgm:pt>
    <dgm:pt modelId="{C5803140-A5B3-0A47-9897-9FDE13830402}" type="pres">
      <dgm:prSet presAssocID="{ECBA0300-B95C-CB47-B7A6-3E0589D0173E}" presName="root2" presStyleCnt="0"/>
      <dgm:spPr/>
    </dgm:pt>
    <dgm:pt modelId="{5A1EEC3C-DDEF-9A4D-857A-12C80D093D2B}" type="pres">
      <dgm:prSet presAssocID="{ECBA0300-B95C-CB47-B7A6-3E0589D0173E}" presName="LevelTwoTextNode" presStyleLbl="node2" presStyleIdx="5" presStyleCnt="7" custScaleX="152212" custScaleY="66275" custLinFactNeighborX="2222" custLinFactNeighborY="70808">
        <dgm:presLayoutVars>
          <dgm:chPref val="3"/>
        </dgm:presLayoutVars>
      </dgm:prSet>
      <dgm:spPr/>
    </dgm:pt>
    <dgm:pt modelId="{0AE13582-85A6-7546-9B7B-B57E97F28F66}" type="pres">
      <dgm:prSet presAssocID="{ECBA0300-B95C-CB47-B7A6-3E0589D0173E}" presName="level3hierChild" presStyleCnt="0"/>
      <dgm:spPr/>
    </dgm:pt>
    <dgm:pt modelId="{A8103BEC-AAA5-4301-BA83-CA8A6AC1AED3}" type="pres">
      <dgm:prSet presAssocID="{BDBA0C4E-C37A-4A45-941C-516A42515166}" presName="conn2-1" presStyleLbl="parChTrans1D2" presStyleIdx="6" presStyleCnt="7"/>
      <dgm:spPr/>
    </dgm:pt>
    <dgm:pt modelId="{DF41B59A-5370-40AB-B1ED-7ABF87BDE007}" type="pres">
      <dgm:prSet presAssocID="{BDBA0C4E-C37A-4A45-941C-516A42515166}" presName="connTx" presStyleLbl="parChTrans1D2" presStyleIdx="6" presStyleCnt="7"/>
      <dgm:spPr/>
    </dgm:pt>
    <dgm:pt modelId="{16E55002-28BE-4DCD-9A82-0806FB3F6332}" type="pres">
      <dgm:prSet presAssocID="{D5CF85CF-C12E-4800-A48B-5360BBB3BA8A}" presName="root2" presStyleCnt="0"/>
      <dgm:spPr/>
    </dgm:pt>
    <dgm:pt modelId="{4E2B92FA-5DA6-4D98-A009-4BA21EF3C8E1}" type="pres">
      <dgm:prSet presAssocID="{D5CF85CF-C12E-4800-A48B-5360BBB3BA8A}" presName="LevelTwoTextNode" presStyleLbl="node2" presStyleIdx="6" presStyleCnt="7" custScaleX="154021" custScaleY="47591" custLinFactY="-100000" custLinFactNeighborX="1060" custLinFactNeighborY="-122849">
        <dgm:presLayoutVars>
          <dgm:chPref val="3"/>
        </dgm:presLayoutVars>
      </dgm:prSet>
      <dgm:spPr/>
    </dgm:pt>
    <dgm:pt modelId="{39588A9C-515C-48B0-B5A5-6BA4C69D49DB}" type="pres">
      <dgm:prSet presAssocID="{D5CF85CF-C12E-4800-A48B-5360BBB3BA8A}" presName="level3hierChild" presStyleCnt="0"/>
      <dgm:spPr/>
    </dgm:pt>
  </dgm:ptLst>
  <dgm:cxnLst>
    <dgm:cxn modelId="{4E540E12-D666-47D7-BFB5-683C4558E593}" srcId="{6ECE4CDC-6282-E545-B437-84F9135EDB97}" destId="{D5CF85CF-C12E-4800-A48B-5360BBB3BA8A}" srcOrd="6" destOrd="0" parTransId="{BDBA0C4E-C37A-4A45-941C-516A42515166}" sibTransId="{914761B7-CA7A-4D87-AEBF-5B18B0CBB2FF}"/>
    <dgm:cxn modelId="{4707CE1B-254B-4531-B185-3B3A46B1BD19}" type="presOf" srcId="{4A857ABD-FEB2-4F44-9520-F5008607B22C}" destId="{6DFFF713-DD57-49BD-8BE6-9FAD13150378}" srcOrd="0" destOrd="0" presId="urn:microsoft.com/office/officeart/2008/layout/HorizontalMultiLevelHierarchy"/>
    <dgm:cxn modelId="{3B62FD1C-9467-1346-8EBB-149BA7D5ACA4}" type="presOf" srcId="{F97C7F73-09EB-9447-9B10-B153FAC3091A}" destId="{199DE4E1-19B4-F244-A337-4FD9AC1DF727}" srcOrd="0" destOrd="0" presId="urn:microsoft.com/office/officeart/2008/layout/HorizontalMultiLevelHierarchy"/>
    <dgm:cxn modelId="{98525A32-40FA-4643-856D-5720C2AA6DEE}" srcId="{6ECE4CDC-6282-E545-B437-84F9135EDB97}" destId="{ECBA0300-B95C-CB47-B7A6-3E0589D0173E}" srcOrd="5" destOrd="0" parTransId="{8104173D-740C-8C4B-A8FC-6E646DFA7E0F}" sibTransId="{71DEF02F-1B87-2A49-AD64-01BC0E9426A6}"/>
    <dgm:cxn modelId="{AC8C0D35-3AE0-4FDF-8D1A-0FB4776D9E4E}" srcId="{6ECE4CDC-6282-E545-B437-84F9135EDB97}" destId="{C22BEB16-380B-473E-9D72-F2977CED1F76}" srcOrd="1" destOrd="0" parTransId="{4A857ABD-FEB2-4F44-9520-F5008607B22C}" sibTransId="{5A062DE8-FAC5-4392-B6DD-A5C100B3E5EB}"/>
    <dgm:cxn modelId="{00054837-E335-EA44-A52F-8409611E752C}" srcId="{6ECE4CDC-6282-E545-B437-84F9135EDB97}" destId="{F97C7F73-09EB-9447-9B10-B153FAC3091A}" srcOrd="0" destOrd="0" parTransId="{06ACCCE3-86D1-E24C-80ED-89E67D056306}" sibTransId="{C0927BC2-9AC2-D64F-B7B8-F2433A63B686}"/>
    <dgm:cxn modelId="{9094F339-422F-4A49-94A0-B2DF8E01D0A6}" srcId="{6ECE4CDC-6282-E545-B437-84F9135EDB97}" destId="{C3A6638F-F344-9B4C-A369-6CAED9EF9ABC}" srcOrd="3" destOrd="0" parTransId="{0F6F8EA6-717F-344D-A580-C80F00279B09}" sibTransId="{F53DC026-8D76-FA4A-9067-490152A2BCCD}"/>
    <dgm:cxn modelId="{5E00A35F-F996-0949-BF8E-3FAC941D4274}" type="presOf" srcId="{417AAF00-2164-0B4A-943D-C386194772E4}" destId="{B6DF3D83-3DA7-E64E-87BD-1FC45317DEE5}" srcOrd="0" destOrd="0" presId="urn:microsoft.com/office/officeart/2008/layout/HorizontalMultiLevelHierarchy"/>
    <dgm:cxn modelId="{AB065841-7FB6-4BD8-9B63-429CCE56B9BC}" type="presOf" srcId="{D5CF85CF-C12E-4800-A48B-5360BBB3BA8A}" destId="{4E2B92FA-5DA6-4D98-A009-4BA21EF3C8E1}" srcOrd="0" destOrd="0" presId="urn:microsoft.com/office/officeart/2008/layout/HorizontalMultiLevelHierarchy"/>
    <dgm:cxn modelId="{01344345-8BD5-7C44-BC62-0D8E1719846A}" srcId="{6ECE4CDC-6282-E545-B437-84F9135EDB97}" destId="{417AAF00-2164-0B4A-943D-C386194772E4}" srcOrd="2" destOrd="0" parTransId="{9242FFEB-EA42-FD4E-8BCB-8A534B0E73DA}" sibTransId="{4BF69D02-F1F7-CD47-B3DD-93632B81921E}"/>
    <dgm:cxn modelId="{1D09E566-B7F7-CC46-9242-98BBF5D41020}" type="presOf" srcId="{8104173D-740C-8C4B-A8FC-6E646DFA7E0F}" destId="{54BB299A-D180-E74D-8FFC-3D86E051E405}" srcOrd="1" destOrd="0" presId="urn:microsoft.com/office/officeart/2008/layout/HorizontalMultiLevelHierarchy"/>
    <dgm:cxn modelId="{0C83B367-AC4C-594D-BD25-E6CF150202D7}" type="presOf" srcId="{6ECE4CDC-6282-E545-B437-84F9135EDB97}" destId="{D7DE4A73-CEB1-BA4C-8478-934FFCAAA210}" srcOrd="0" destOrd="0" presId="urn:microsoft.com/office/officeart/2008/layout/HorizontalMultiLevelHierarchy"/>
    <dgm:cxn modelId="{355D196A-3B78-4BD5-B9A0-F8B13351E32B}" type="presOf" srcId="{4A857ABD-FEB2-4F44-9520-F5008607B22C}" destId="{B4DF46BB-3786-4466-BB5E-31A55A4DA180}" srcOrd="1" destOrd="0" presId="urn:microsoft.com/office/officeart/2008/layout/HorizontalMultiLevelHierarchy"/>
    <dgm:cxn modelId="{A5E5E46B-F36A-4645-84CF-66E0C9B1FFD1}" type="presOf" srcId="{9242FFEB-EA42-FD4E-8BCB-8A534B0E73DA}" destId="{7B1F10B5-AE2F-6A4A-BC5A-A5A7EA0645B4}" srcOrd="1" destOrd="0" presId="urn:microsoft.com/office/officeart/2008/layout/HorizontalMultiLevelHierarchy"/>
    <dgm:cxn modelId="{CE7CC44F-B711-4091-80C3-724877AB3624}" type="presOf" srcId="{BDBA0C4E-C37A-4A45-941C-516A42515166}" destId="{A8103BEC-AAA5-4301-BA83-CA8A6AC1AED3}" srcOrd="0" destOrd="0" presId="urn:microsoft.com/office/officeart/2008/layout/HorizontalMultiLevelHierarchy"/>
    <dgm:cxn modelId="{05398C70-E906-294C-B824-7EF33B3DA971}" type="presOf" srcId="{06ACCCE3-86D1-E24C-80ED-89E67D056306}" destId="{B2AF4138-475E-1E46-9A72-3B1CF208024B}" srcOrd="0" destOrd="0" presId="urn:microsoft.com/office/officeart/2008/layout/HorizontalMultiLevelHierarchy"/>
    <dgm:cxn modelId="{C8019282-BC81-FA48-825C-44707203CA70}" type="presOf" srcId="{ECBA0300-B95C-CB47-B7A6-3E0589D0173E}" destId="{5A1EEC3C-DDEF-9A4D-857A-12C80D093D2B}" srcOrd="0" destOrd="0" presId="urn:microsoft.com/office/officeart/2008/layout/HorizontalMultiLevelHierarchy"/>
    <dgm:cxn modelId="{5FC61A89-624D-564F-BA0B-72C6B34CC30F}" type="presOf" srcId="{0F6F8EA6-717F-344D-A580-C80F00279B09}" destId="{701EE26B-6F2C-5947-972E-260BDD5850DD}" srcOrd="1" destOrd="0" presId="urn:microsoft.com/office/officeart/2008/layout/HorizontalMultiLevelHierarchy"/>
    <dgm:cxn modelId="{7EFD558F-0ADF-DB4B-B7C5-297244A132A5}" type="presOf" srcId="{9242FFEB-EA42-FD4E-8BCB-8A534B0E73DA}" destId="{DA7D55A8-4BD5-764B-9770-BDC552860301}" srcOrd="0" destOrd="0" presId="urn:microsoft.com/office/officeart/2008/layout/HorizontalMultiLevelHierarchy"/>
    <dgm:cxn modelId="{5C466291-DB70-7343-BD7F-E6EBC9E2DE46}" type="presOf" srcId="{06ACCCE3-86D1-E24C-80ED-89E67D056306}" destId="{4F851103-A1BC-A04C-A120-47501567F1B3}" srcOrd="1" destOrd="0" presId="urn:microsoft.com/office/officeart/2008/layout/HorizontalMultiLevelHierarchy"/>
    <dgm:cxn modelId="{57472492-4FCF-BD4E-88F2-7F642F99BBBC}" type="presOf" srcId="{0F6F8EA6-717F-344D-A580-C80F00279B09}" destId="{19E351F0-00E5-D14F-9480-0DB225A35B5C}" srcOrd="0" destOrd="0" presId="urn:microsoft.com/office/officeart/2008/layout/HorizontalMultiLevelHierarchy"/>
    <dgm:cxn modelId="{C7CDDB97-EA9F-9145-8AE1-AFA56AA044F4}" type="presOf" srcId="{C3A6638F-F344-9B4C-A369-6CAED9EF9ABC}" destId="{5384FB63-7010-4846-BB56-ECD82CB647C1}" srcOrd="0" destOrd="0" presId="urn:microsoft.com/office/officeart/2008/layout/HorizontalMultiLevelHierarchy"/>
    <dgm:cxn modelId="{17002BA0-914B-184A-9366-FD322655B9BC}" type="presOf" srcId="{8104173D-740C-8C4B-A8FC-6E646DFA7E0F}" destId="{4C6F9620-D0D7-F14E-8054-6F7C0F4029CD}" srcOrd="0" destOrd="0" presId="urn:microsoft.com/office/officeart/2008/layout/HorizontalMultiLevelHierarchy"/>
    <dgm:cxn modelId="{6A06C9B4-4BE0-0643-9933-A4CAB64FBC43}" srcId="{564E0E9F-6CAE-B243-9D4E-1475FD5554C2}" destId="{6ECE4CDC-6282-E545-B437-84F9135EDB97}" srcOrd="0" destOrd="0" parTransId="{14C829B7-A9EA-B546-8EF6-0B342978E1B0}" sibTransId="{F13C6A3B-0044-504D-AC61-2E7C327C3CD6}"/>
    <dgm:cxn modelId="{4943A2BB-FCF2-0A46-82E9-EA6768EAF7B4}" srcId="{6ECE4CDC-6282-E545-B437-84F9135EDB97}" destId="{C4864FA2-70A1-9845-A6B2-D001722B2455}" srcOrd="4" destOrd="0" parTransId="{6E4495A1-D7CB-E345-A656-C9595E66489E}" sibTransId="{959A12AF-A6C2-754D-9A2A-68D6B1BA23CD}"/>
    <dgm:cxn modelId="{E20186C2-F5D1-1B43-895C-5EA7629A92BA}" type="presOf" srcId="{6E4495A1-D7CB-E345-A656-C9595E66489E}" destId="{D2896DA9-3ABF-3C43-988D-734657919F71}" srcOrd="1" destOrd="0" presId="urn:microsoft.com/office/officeart/2008/layout/HorizontalMultiLevelHierarchy"/>
    <dgm:cxn modelId="{B3263BD5-FB70-0246-921D-E39E8BFF3FFD}" type="presOf" srcId="{564E0E9F-6CAE-B243-9D4E-1475FD5554C2}" destId="{8B5B4D00-8F9F-8C47-AC4C-CF2E50122F77}" srcOrd="0" destOrd="0" presId="urn:microsoft.com/office/officeart/2008/layout/HorizontalMultiLevelHierarchy"/>
    <dgm:cxn modelId="{C7C170E9-3D3A-4689-9A1C-3D39789A669A}" type="presOf" srcId="{C22BEB16-380B-473E-9D72-F2977CED1F76}" destId="{AF97A85F-4B31-467D-8641-489DBA89B06C}" srcOrd="0" destOrd="0" presId="urn:microsoft.com/office/officeart/2008/layout/HorizontalMultiLevelHierarchy"/>
    <dgm:cxn modelId="{0D5D43EF-B3BF-4B4C-8B16-EE480E1A05A1}" type="presOf" srcId="{C4864FA2-70A1-9845-A6B2-D001722B2455}" destId="{764FC953-13E0-C14E-84AE-CA5DBAE91B03}" srcOrd="0" destOrd="0" presId="urn:microsoft.com/office/officeart/2008/layout/HorizontalMultiLevelHierarchy"/>
    <dgm:cxn modelId="{CA6A1AF5-4106-0E40-8C32-E32CCC34F286}" type="presOf" srcId="{6E4495A1-D7CB-E345-A656-C9595E66489E}" destId="{BD7376EE-51A6-CC48-B716-D7E0B06403C2}" srcOrd="0" destOrd="0" presId="urn:microsoft.com/office/officeart/2008/layout/HorizontalMultiLevelHierarchy"/>
    <dgm:cxn modelId="{CA43C5FF-E986-4E11-99A2-3A7E8D5EFCD2}" type="presOf" srcId="{BDBA0C4E-C37A-4A45-941C-516A42515166}" destId="{DF41B59A-5370-40AB-B1ED-7ABF87BDE007}" srcOrd="1" destOrd="0" presId="urn:microsoft.com/office/officeart/2008/layout/HorizontalMultiLevelHierarchy"/>
    <dgm:cxn modelId="{69CDC142-75BC-5145-9A74-252D7D073AAB}" type="presParOf" srcId="{8B5B4D00-8F9F-8C47-AC4C-CF2E50122F77}" destId="{2D38962B-39B2-3148-80BC-EBDED91164C9}" srcOrd="0" destOrd="0" presId="urn:microsoft.com/office/officeart/2008/layout/HorizontalMultiLevelHierarchy"/>
    <dgm:cxn modelId="{C086E3DA-B116-C844-B305-E60239DAC5EA}" type="presParOf" srcId="{2D38962B-39B2-3148-80BC-EBDED91164C9}" destId="{D7DE4A73-CEB1-BA4C-8478-934FFCAAA210}" srcOrd="0" destOrd="0" presId="urn:microsoft.com/office/officeart/2008/layout/HorizontalMultiLevelHierarchy"/>
    <dgm:cxn modelId="{8BF17A26-7454-2E43-A382-7BF101D8BD0A}" type="presParOf" srcId="{2D38962B-39B2-3148-80BC-EBDED91164C9}" destId="{D5C88112-4E21-5A4F-89C1-6100DF364007}" srcOrd="1" destOrd="0" presId="urn:microsoft.com/office/officeart/2008/layout/HorizontalMultiLevelHierarchy"/>
    <dgm:cxn modelId="{D7711BE8-1943-9B4C-B843-DD57D3E99975}" type="presParOf" srcId="{D5C88112-4E21-5A4F-89C1-6100DF364007}" destId="{B2AF4138-475E-1E46-9A72-3B1CF208024B}" srcOrd="0" destOrd="0" presId="urn:microsoft.com/office/officeart/2008/layout/HorizontalMultiLevelHierarchy"/>
    <dgm:cxn modelId="{6ED7B91D-6A96-7148-B18E-F18D17FD51FF}" type="presParOf" srcId="{B2AF4138-475E-1E46-9A72-3B1CF208024B}" destId="{4F851103-A1BC-A04C-A120-47501567F1B3}" srcOrd="0" destOrd="0" presId="urn:microsoft.com/office/officeart/2008/layout/HorizontalMultiLevelHierarchy"/>
    <dgm:cxn modelId="{28CB027E-2853-8F42-9307-32AB15513442}" type="presParOf" srcId="{D5C88112-4E21-5A4F-89C1-6100DF364007}" destId="{845DCB4F-031E-E444-A4A0-1A69A33C9A15}" srcOrd="1" destOrd="0" presId="urn:microsoft.com/office/officeart/2008/layout/HorizontalMultiLevelHierarchy"/>
    <dgm:cxn modelId="{3952D30A-4035-D740-B2AE-B60C693EFFF2}" type="presParOf" srcId="{845DCB4F-031E-E444-A4A0-1A69A33C9A15}" destId="{199DE4E1-19B4-F244-A337-4FD9AC1DF727}" srcOrd="0" destOrd="0" presId="urn:microsoft.com/office/officeart/2008/layout/HorizontalMultiLevelHierarchy"/>
    <dgm:cxn modelId="{6A90F125-2460-DD4B-B8F7-B715FB8CC60A}" type="presParOf" srcId="{845DCB4F-031E-E444-A4A0-1A69A33C9A15}" destId="{C8977E7F-718B-F441-88D1-7FC18DBB7A74}" srcOrd="1" destOrd="0" presId="urn:microsoft.com/office/officeart/2008/layout/HorizontalMultiLevelHierarchy"/>
    <dgm:cxn modelId="{DF6C2550-D2F9-46CB-8927-ACA8DB25D5CA}" type="presParOf" srcId="{D5C88112-4E21-5A4F-89C1-6100DF364007}" destId="{6DFFF713-DD57-49BD-8BE6-9FAD13150378}" srcOrd="2" destOrd="0" presId="urn:microsoft.com/office/officeart/2008/layout/HorizontalMultiLevelHierarchy"/>
    <dgm:cxn modelId="{10C16C1B-0AA0-468F-A6F9-FD423A4732E2}" type="presParOf" srcId="{6DFFF713-DD57-49BD-8BE6-9FAD13150378}" destId="{B4DF46BB-3786-4466-BB5E-31A55A4DA180}" srcOrd="0" destOrd="0" presId="urn:microsoft.com/office/officeart/2008/layout/HorizontalMultiLevelHierarchy"/>
    <dgm:cxn modelId="{D7D3276C-D10A-41B3-A4E9-EDB2FC10108D}" type="presParOf" srcId="{D5C88112-4E21-5A4F-89C1-6100DF364007}" destId="{DE6DA6C8-2DE1-43D9-A204-6202FA4CDC8D}" srcOrd="3" destOrd="0" presId="urn:microsoft.com/office/officeart/2008/layout/HorizontalMultiLevelHierarchy"/>
    <dgm:cxn modelId="{260EE812-6C0E-4588-ABFB-B5493C688553}" type="presParOf" srcId="{DE6DA6C8-2DE1-43D9-A204-6202FA4CDC8D}" destId="{AF97A85F-4B31-467D-8641-489DBA89B06C}" srcOrd="0" destOrd="0" presId="urn:microsoft.com/office/officeart/2008/layout/HorizontalMultiLevelHierarchy"/>
    <dgm:cxn modelId="{623B5412-D0BF-40C3-B01E-AB4D03B18A6E}" type="presParOf" srcId="{DE6DA6C8-2DE1-43D9-A204-6202FA4CDC8D}" destId="{DDE63C60-07CE-49CD-B2CF-AAAB474D5EAB}" srcOrd="1" destOrd="0" presId="urn:microsoft.com/office/officeart/2008/layout/HorizontalMultiLevelHierarchy"/>
    <dgm:cxn modelId="{44BBB358-4BE3-5943-A784-B71E47ABEE8D}" type="presParOf" srcId="{D5C88112-4E21-5A4F-89C1-6100DF364007}" destId="{DA7D55A8-4BD5-764B-9770-BDC552860301}" srcOrd="4" destOrd="0" presId="urn:microsoft.com/office/officeart/2008/layout/HorizontalMultiLevelHierarchy"/>
    <dgm:cxn modelId="{838172A4-6E7C-0D44-A51A-178313E395EF}" type="presParOf" srcId="{DA7D55A8-4BD5-764B-9770-BDC552860301}" destId="{7B1F10B5-AE2F-6A4A-BC5A-A5A7EA0645B4}" srcOrd="0" destOrd="0" presId="urn:microsoft.com/office/officeart/2008/layout/HorizontalMultiLevelHierarchy"/>
    <dgm:cxn modelId="{96E96161-CFB1-5545-A9CA-FD9ED848B223}" type="presParOf" srcId="{D5C88112-4E21-5A4F-89C1-6100DF364007}" destId="{795282E1-735C-3C43-88AC-C4C3EEC0EC16}" srcOrd="5" destOrd="0" presId="urn:microsoft.com/office/officeart/2008/layout/HorizontalMultiLevelHierarchy"/>
    <dgm:cxn modelId="{4A3B3D56-535C-2B42-BEC3-DA10781ADC1C}" type="presParOf" srcId="{795282E1-735C-3C43-88AC-C4C3EEC0EC16}" destId="{B6DF3D83-3DA7-E64E-87BD-1FC45317DEE5}" srcOrd="0" destOrd="0" presId="urn:microsoft.com/office/officeart/2008/layout/HorizontalMultiLevelHierarchy"/>
    <dgm:cxn modelId="{51BAA354-5B76-5B4E-A5BC-F946E95BE5D3}" type="presParOf" srcId="{795282E1-735C-3C43-88AC-C4C3EEC0EC16}" destId="{C8D7F7A9-EFF5-264B-9B42-7E00D90D92F6}" srcOrd="1" destOrd="0" presId="urn:microsoft.com/office/officeart/2008/layout/HorizontalMultiLevelHierarchy"/>
    <dgm:cxn modelId="{4B08FFC7-76C3-8647-AD6D-DAD468396145}" type="presParOf" srcId="{D5C88112-4E21-5A4F-89C1-6100DF364007}" destId="{19E351F0-00E5-D14F-9480-0DB225A35B5C}" srcOrd="6" destOrd="0" presId="urn:microsoft.com/office/officeart/2008/layout/HorizontalMultiLevelHierarchy"/>
    <dgm:cxn modelId="{3F22557C-19D2-CC4F-A8BA-ED4232A21F3B}" type="presParOf" srcId="{19E351F0-00E5-D14F-9480-0DB225A35B5C}" destId="{701EE26B-6F2C-5947-972E-260BDD5850DD}" srcOrd="0" destOrd="0" presId="urn:microsoft.com/office/officeart/2008/layout/HorizontalMultiLevelHierarchy"/>
    <dgm:cxn modelId="{A1BCC0D4-F8BB-F144-80D9-A17E24BA1ED9}" type="presParOf" srcId="{D5C88112-4E21-5A4F-89C1-6100DF364007}" destId="{E18F68EA-B18E-D04A-B691-D261D873170F}" srcOrd="7" destOrd="0" presId="urn:microsoft.com/office/officeart/2008/layout/HorizontalMultiLevelHierarchy"/>
    <dgm:cxn modelId="{A8EA70A8-FF8A-6C41-B3B4-AC6D6C022F29}" type="presParOf" srcId="{E18F68EA-B18E-D04A-B691-D261D873170F}" destId="{5384FB63-7010-4846-BB56-ECD82CB647C1}" srcOrd="0" destOrd="0" presId="urn:microsoft.com/office/officeart/2008/layout/HorizontalMultiLevelHierarchy"/>
    <dgm:cxn modelId="{22670CA4-4004-4745-88A5-C4089B397BB5}" type="presParOf" srcId="{E18F68EA-B18E-D04A-B691-D261D873170F}" destId="{BF57B0A2-BB59-7543-BC27-5F49326CB9B7}" srcOrd="1" destOrd="0" presId="urn:microsoft.com/office/officeart/2008/layout/HorizontalMultiLevelHierarchy"/>
    <dgm:cxn modelId="{73AF5BA5-7D57-0B4C-B8BD-4CDA7F6846A3}" type="presParOf" srcId="{D5C88112-4E21-5A4F-89C1-6100DF364007}" destId="{BD7376EE-51A6-CC48-B716-D7E0B06403C2}" srcOrd="8" destOrd="0" presId="urn:microsoft.com/office/officeart/2008/layout/HorizontalMultiLevelHierarchy"/>
    <dgm:cxn modelId="{05C7C5D3-935B-954F-98F7-6E37F999D500}" type="presParOf" srcId="{BD7376EE-51A6-CC48-B716-D7E0B06403C2}" destId="{D2896DA9-3ABF-3C43-988D-734657919F71}" srcOrd="0" destOrd="0" presId="urn:microsoft.com/office/officeart/2008/layout/HorizontalMultiLevelHierarchy"/>
    <dgm:cxn modelId="{06F9DF10-0B69-C04A-89FD-18194BE1F995}" type="presParOf" srcId="{D5C88112-4E21-5A4F-89C1-6100DF364007}" destId="{10B71688-9D3B-374C-8FBF-F9D0D4B25BB7}" srcOrd="9" destOrd="0" presId="urn:microsoft.com/office/officeart/2008/layout/HorizontalMultiLevelHierarchy"/>
    <dgm:cxn modelId="{A6FA7788-CA16-5944-A894-79807A344FEB}" type="presParOf" srcId="{10B71688-9D3B-374C-8FBF-F9D0D4B25BB7}" destId="{764FC953-13E0-C14E-84AE-CA5DBAE91B03}" srcOrd="0" destOrd="0" presId="urn:microsoft.com/office/officeart/2008/layout/HorizontalMultiLevelHierarchy"/>
    <dgm:cxn modelId="{8E22314D-D55C-9B48-A528-95027E2DE0C2}" type="presParOf" srcId="{10B71688-9D3B-374C-8FBF-F9D0D4B25BB7}" destId="{83B1BABA-CD2A-5E43-9338-1087F8F7B1CA}" srcOrd="1" destOrd="0" presId="urn:microsoft.com/office/officeart/2008/layout/HorizontalMultiLevelHierarchy"/>
    <dgm:cxn modelId="{9232DD8F-A85A-CF4C-BB1C-A644E50ED240}" type="presParOf" srcId="{D5C88112-4E21-5A4F-89C1-6100DF364007}" destId="{4C6F9620-D0D7-F14E-8054-6F7C0F4029CD}" srcOrd="10" destOrd="0" presId="urn:microsoft.com/office/officeart/2008/layout/HorizontalMultiLevelHierarchy"/>
    <dgm:cxn modelId="{9E7A3E47-E293-7A4F-8507-C17376522064}" type="presParOf" srcId="{4C6F9620-D0D7-F14E-8054-6F7C0F4029CD}" destId="{54BB299A-D180-E74D-8FFC-3D86E051E405}" srcOrd="0" destOrd="0" presId="urn:microsoft.com/office/officeart/2008/layout/HorizontalMultiLevelHierarchy"/>
    <dgm:cxn modelId="{B450AB67-AB6D-6E4C-BAD6-EDB608A0DC08}" type="presParOf" srcId="{D5C88112-4E21-5A4F-89C1-6100DF364007}" destId="{C5803140-A5B3-0A47-9897-9FDE13830402}" srcOrd="11" destOrd="0" presId="urn:microsoft.com/office/officeart/2008/layout/HorizontalMultiLevelHierarchy"/>
    <dgm:cxn modelId="{11FC36C0-F3CA-4846-AC3A-B65EC7F1BAE9}" type="presParOf" srcId="{C5803140-A5B3-0A47-9897-9FDE13830402}" destId="{5A1EEC3C-DDEF-9A4D-857A-12C80D093D2B}" srcOrd="0" destOrd="0" presId="urn:microsoft.com/office/officeart/2008/layout/HorizontalMultiLevelHierarchy"/>
    <dgm:cxn modelId="{24047373-A20A-7541-AFCC-D0021A0BF22F}" type="presParOf" srcId="{C5803140-A5B3-0A47-9897-9FDE13830402}" destId="{0AE13582-85A6-7546-9B7B-B57E97F28F66}" srcOrd="1" destOrd="0" presId="urn:microsoft.com/office/officeart/2008/layout/HorizontalMultiLevelHierarchy"/>
    <dgm:cxn modelId="{C48CAFB1-B54F-435A-AF65-3C446F237F68}" type="presParOf" srcId="{D5C88112-4E21-5A4F-89C1-6100DF364007}" destId="{A8103BEC-AAA5-4301-BA83-CA8A6AC1AED3}" srcOrd="12" destOrd="0" presId="urn:microsoft.com/office/officeart/2008/layout/HorizontalMultiLevelHierarchy"/>
    <dgm:cxn modelId="{8D84709E-4DA2-40AB-8C1A-65A1E7525360}" type="presParOf" srcId="{A8103BEC-AAA5-4301-BA83-CA8A6AC1AED3}" destId="{DF41B59A-5370-40AB-B1ED-7ABF87BDE007}" srcOrd="0" destOrd="0" presId="urn:microsoft.com/office/officeart/2008/layout/HorizontalMultiLevelHierarchy"/>
    <dgm:cxn modelId="{1BCB819E-7735-4944-A318-7964252816F4}" type="presParOf" srcId="{D5C88112-4E21-5A4F-89C1-6100DF364007}" destId="{16E55002-28BE-4DCD-9A82-0806FB3F6332}" srcOrd="13" destOrd="0" presId="urn:microsoft.com/office/officeart/2008/layout/HorizontalMultiLevelHierarchy"/>
    <dgm:cxn modelId="{B94859AF-E9AC-4232-97FB-3DEF846529FB}" type="presParOf" srcId="{16E55002-28BE-4DCD-9A82-0806FB3F6332}" destId="{4E2B92FA-5DA6-4D98-A009-4BA21EF3C8E1}" srcOrd="0" destOrd="0" presId="urn:microsoft.com/office/officeart/2008/layout/HorizontalMultiLevelHierarchy"/>
    <dgm:cxn modelId="{3DBDB6D9-3CF4-4E18-B93E-48721034AB62}" type="presParOf" srcId="{16E55002-28BE-4DCD-9A82-0806FB3F6332}" destId="{39588A9C-515C-48B0-B5A5-6BA4C69D49D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03BEC-AAA5-4301-BA83-CA8A6AC1AED3}">
      <dsp:nvSpPr>
        <dsp:cNvPr id="0" name=""/>
        <dsp:cNvSpPr/>
      </dsp:nvSpPr>
      <dsp:spPr>
        <a:xfrm>
          <a:off x="1280513" y="2826770"/>
          <a:ext cx="641502" cy="599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751" y="0"/>
              </a:lnTo>
              <a:lnTo>
                <a:pt x="320751" y="599315"/>
              </a:lnTo>
              <a:lnTo>
                <a:pt x="641502" y="599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9317" y="3104480"/>
        <a:ext cx="43894" cy="43894"/>
      </dsp:txXfrm>
    </dsp:sp>
    <dsp:sp modelId="{4C6F9620-D0D7-F14E-8054-6F7C0F4029CD}">
      <dsp:nvSpPr>
        <dsp:cNvPr id="0" name=""/>
        <dsp:cNvSpPr/>
      </dsp:nvSpPr>
      <dsp:spPr>
        <a:xfrm>
          <a:off x="1280513" y="2826770"/>
          <a:ext cx="672819" cy="233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409" y="0"/>
              </a:lnTo>
              <a:lnTo>
                <a:pt x="336409" y="2339015"/>
              </a:lnTo>
              <a:lnTo>
                <a:pt x="672819" y="23390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556077" y="3935431"/>
        <a:ext cx="121693" cy="121693"/>
      </dsp:txXfrm>
    </dsp:sp>
    <dsp:sp modelId="{BD7376EE-51A6-CC48-B716-D7E0B06403C2}">
      <dsp:nvSpPr>
        <dsp:cNvPr id="0" name=""/>
        <dsp:cNvSpPr/>
      </dsp:nvSpPr>
      <dsp:spPr>
        <a:xfrm>
          <a:off x="1280513" y="2826770"/>
          <a:ext cx="651043" cy="144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521" y="0"/>
              </a:lnTo>
              <a:lnTo>
                <a:pt x="325521" y="1442383"/>
              </a:lnTo>
              <a:lnTo>
                <a:pt x="651043" y="1442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66472" y="3508399"/>
        <a:ext cx="79125" cy="79125"/>
      </dsp:txXfrm>
    </dsp:sp>
    <dsp:sp modelId="{19E351F0-00E5-D14F-9480-0DB225A35B5C}">
      <dsp:nvSpPr>
        <dsp:cNvPr id="0" name=""/>
        <dsp:cNvSpPr/>
      </dsp:nvSpPr>
      <dsp:spPr>
        <a:xfrm>
          <a:off x="1280513" y="2781050"/>
          <a:ext cx="612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467" y="45720"/>
              </a:lnTo>
              <a:lnTo>
                <a:pt x="306467" y="84376"/>
              </a:lnTo>
              <a:lnTo>
                <a:pt x="612934" y="843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1627" y="2811416"/>
        <a:ext cx="30707" cy="30707"/>
      </dsp:txXfrm>
    </dsp:sp>
    <dsp:sp modelId="{DA7D55A8-4BD5-764B-9770-BDC552860301}">
      <dsp:nvSpPr>
        <dsp:cNvPr id="0" name=""/>
        <dsp:cNvSpPr/>
      </dsp:nvSpPr>
      <dsp:spPr>
        <a:xfrm>
          <a:off x="1280513" y="2035433"/>
          <a:ext cx="612934" cy="791337"/>
        </a:xfrm>
        <a:custGeom>
          <a:avLst/>
          <a:gdLst/>
          <a:ahLst/>
          <a:cxnLst/>
          <a:rect l="0" t="0" r="0" b="0"/>
          <a:pathLst>
            <a:path>
              <a:moveTo>
                <a:pt x="0" y="791337"/>
              </a:moveTo>
              <a:lnTo>
                <a:pt x="306467" y="791337"/>
              </a:lnTo>
              <a:lnTo>
                <a:pt x="306467" y="0"/>
              </a:lnTo>
              <a:lnTo>
                <a:pt x="6129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61957" y="2406077"/>
        <a:ext cx="50047" cy="50047"/>
      </dsp:txXfrm>
    </dsp:sp>
    <dsp:sp modelId="{6DFFF713-DD57-49BD-8BE6-9FAD13150378}">
      <dsp:nvSpPr>
        <dsp:cNvPr id="0" name=""/>
        <dsp:cNvSpPr/>
      </dsp:nvSpPr>
      <dsp:spPr>
        <a:xfrm>
          <a:off x="1280513" y="1223647"/>
          <a:ext cx="612934" cy="1603123"/>
        </a:xfrm>
        <a:custGeom>
          <a:avLst/>
          <a:gdLst/>
          <a:ahLst/>
          <a:cxnLst/>
          <a:rect l="0" t="0" r="0" b="0"/>
          <a:pathLst>
            <a:path>
              <a:moveTo>
                <a:pt x="0" y="1603123"/>
              </a:moveTo>
              <a:lnTo>
                <a:pt x="306467" y="1603123"/>
              </a:lnTo>
              <a:lnTo>
                <a:pt x="306467" y="0"/>
              </a:lnTo>
              <a:lnTo>
                <a:pt x="6129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544073" y="1982301"/>
        <a:ext cx="85815" cy="85815"/>
      </dsp:txXfrm>
    </dsp:sp>
    <dsp:sp modelId="{B2AF4138-475E-1E46-9A72-3B1CF208024B}">
      <dsp:nvSpPr>
        <dsp:cNvPr id="0" name=""/>
        <dsp:cNvSpPr/>
      </dsp:nvSpPr>
      <dsp:spPr>
        <a:xfrm>
          <a:off x="1280513" y="411861"/>
          <a:ext cx="612934" cy="2414908"/>
        </a:xfrm>
        <a:custGeom>
          <a:avLst/>
          <a:gdLst/>
          <a:ahLst/>
          <a:cxnLst/>
          <a:rect l="0" t="0" r="0" b="0"/>
          <a:pathLst>
            <a:path>
              <a:moveTo>
                <a:pt x="0" y="2414908"/>
              </a:moveTo>
              <a:lnTo>
                <a:pt x="306467" y="2414908"/>
              </a:lnTo>
              <a:lnTo>
                <a:pt x="306467" y="0"/>
              </a:lnTo>
              <a:lnTo>
                <a:pt x="6129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524693" y="1557028"/>
        <a:ext cx="124574" cy="124574"/>
      </dsp:txXfrm>
    </dsp:sp>
    <dsp:sp modelId="{D7DE4A73-CEB1-BA4C-8478-934FFCAAA210}">
      <dsp:nvSpPr>
        <dsp:cNvPr id="0" name=""/>
        <dsp:cNvSpPr/>
      </dsp:nvSpPr>
      <dsp:spPr>
        <a:xfrm rot="16200000">
          <a:off x="-1292651" y="2415928"/>
          <a:ext cx="4324646" cy="821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Science 10</a:t>
          </a:r>
        </a:p>
      </dsp:txBody>
      <dsp:txXfrm>
        <a:off x="-1292651" y="2415928"/>
        <a:ext cx="4324646" cy="821682"/>
      </dsp:txXfrm>
    </dsp:sp>
    <dsp:sp modelId="{199DE4E1-19B4-F244-A337-4FD9AC1DF727}">
      <dsp:nvSpPr>
        <dsp:cNvPr id="0" name=""/>
        <dsp:cNvSpPr/>
      </dsp:nvSpPr>
      <dsp:spPr>
        <a:xfrm>
          <a:off x="1893448" y="1020"/>
          <a:ext cx="4100301" cy="821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Life Sciences 11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Anatomy and Physiology 12</a:t>
          </a:r>
        </a:p>
      </dsp:txBody>
      <dsp:txXfrm>
        <a:off x="1893448" y="1020"/>
        <a:ext cx="4100301" cy="821682"/>
      </dsp:txXfrm>
    </dsp:sp>
    <dsp:sp modelId="{AF97A85F-4B31-467D-8641-489DBA89B06C}">
      <dsp:nvSpPr>
        <dsp:cNvPr id="0" name=""/>
        <dsp:cNvSpPr/>
      </dsp:nvSpPr>
      <dsp:spPr>
        <a:xfrm>
          <a:off x="1893448" y="1028123"/>
          <a:ext cx="4100301" cy="3910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Environmental Science 12</a:t>
          </a:r>
        </a:p>
      </dsp:txBody>
      <dsp:txXfrm>
        <a:off x="1893448" y="1028123"/>
        <a:ext cx="4100301" cy="391047"/>
      </dsp:txXfrm>
    </dsp:sp>
    <dsp:sp modelId="{B6DF3D83-3DA7-E64E-87BD-1FC45317DEE5}">
      <dsp:nvSpPr>
        <dsp:cNvPr id="0" name=""/>
        <dsp:cNvSpPr/>
      </dsp:nvSpPr>
      <dsp:spPr>
        <a:xfrm>
          <a:off x="1893448" y="1624591"/>
          <a:ext cx="4100301" cy="821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Chemistry 11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Chemistry 12</a:t>
          </a:r>
        </a:p>
      </dsp:txBody>
      <dsp:txXfrm>
        <a:off x="1893448" y="1624591"/>
        <a:ext cx="4100301" cy="821682"/>
      </dsp:txXfrm>
    </dsp:sp>
    <dsp:sp modelId="{5384FB63-7010-4846-BB56-ECD82CB647C1}">
      <dsp:nvSpPr>
        <dsp:cNvPr id="0" name=""/>
        <dsp:cNvSpPr/>
      </dsp:nvSpPr>
      <dsp:spPr>
        <a:xfrm>
          <a:off x="1893448" y="2651695"/>
          <a:ext cx="4100301" cy="427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Earth Science 11</a:t>
          </a:r>
        </a:p>
      </dsp:txBody>
      <dsp:txXfrm>
        <a:off x="1893448" y="2651695"/>
        <a:ext cx="4100301" cy="427464"/>
      </dsp:txXfrm>
    </dsp:sp>
    <dsp:sp modelId="{764FC953-13E0-C14E-84AE-CA5DBAE91B03}">
      <dsp:nvSpPr>
        <dsp:cNvPr id="0" name=""/>
        <dsp:cNvSpPr/>
      </dsp:nvSpPr>
      <dsp:spPr>
        <a:xfrm>
          <a:off x="1931557" y="3858311"/>
          <a:ext cx="4072838" cy="821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Physics 11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Physics 12</a:t>
          </a:r>
        </a:p>
      </dsp:txBody>
      <dsp:txXfrm>
        <a:off x="1931557" y="3858311"/>
        <a:ext cx="4072838" cy="821682"/>
      </dsp:txXfrm>
    </dsp:sp>
    <dsp:sp modelId="{5A1EEC3C-DDEF-9A4D-857A-12C80D093D2B}">
      <dsp:nvSpPr>
        <dsp:cNvPr id="0" name=""/>
        <dsp:cNvSpPr/>
      </dsp:nvSpPr>
      <dsp:spPr>
        <a:xfrm>
          <a:off x="1953333" y="4893500"/>
          <a:ext cx="4102296" cy="5445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Science for Citizens 11</a:t>
          </a:r>
        </a:p>
      </dsp:txBody>
      <dsp:txXfrm>
        <a:off x="1953333" y="4893500"/>
        <a:ext cx="4102296" cy="544570"/>
      </dsp:txXfrm>
    </dsp:sp>
    <dsp:sp modelId="{4E2B92FA-5DA6-4D98-A009-4BA21EF3C8E1}">
      <dsp:nvSpPr>
        <dsp:cNvPr id="0" name=""/>
        <dsp:cNvSpPr/>
      </dsp:nvSpPr>
      <dsp:spPr>
        <a:xfrm>
          <a:off x="1922016" y="3230562"/>
          <a:ext cx="4151050" cy="3910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Geology 12</a:t>
          </a:r>
        </a:p>
      </dsp:txBody>
      <dsp:txXfrm>
        <a:off x="1922016" y="3230562"/>
        <a:ext cx="4151050" cy="391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0:02:35.20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3514.44727"/>
      <inkml:brushProperty name="anchorY" value="2715.30103"/>
      <inkml:brushProperty name="scaleFactor" value="0.5"/>
    </inkml:brush>
  </inkml:definitions>
  <inkml:trace contextRef="#ctx0" brushRef="#br0">3998 322 24575,'0'0'0,"-4"-4"0,-2-7 0,-4 1 0,-4 1 0,-4-3 0,-4 2 0,4-3 0,-6 2 0,-2 3 0,5-3 0,-5-3 0,-1 2 0,-4 2 0,-6-2 0,-9-3 0,0 3 0,-1-3 0,-6-3 0,-1 4 0,0 2 0,-10-1 0,7 3 0,0 2 0,-6 3 0,1 2 0,-4 2 0,-6 1 0,6 0 0,5 0 0,3 1 0,5-1 0,-3 1 0,-9 4 0,-3 0 0,-5 5 0,-6 4 0,-2-1 0,0 3 0,-14 2 0,-3-2 0,-4 1 0,-11 1 0,0 3 0,6 1 0,-7-4 0,7 1 0,8 1 0,8 0 0,11-3 0,11 1 0,3 6 0,12-4 0,8 7 0,-1 0 0,6 1 0,4-5 0,-1 8 0,3-4 0,9 4 0,-8-1 0,6 0 0,2-1 0,-4-2 0,0-1 0,1 5 0,1-1 0,1-1 0,1 0 0,1 3 0,0 0 0,5-2 0,1-1 0,-1 4 0,0-2 0,-2 0 0,0 8 0,-2 3 0,0 0 0,-1 2 0,6-4 0,-1 1 0,0 2 0,4-4 0,4-3 0,-1 2 0,4 1 0,-3 3 0,2-3 0,2-2 0,3-4 0,2 7 0,1-2 0,1 2 0,1-2 0,1 3 0,-1 10 0,6-1 0,4 1 0,5 0 0,10-6 0,-3 0 0,8 0 0,-6-4 0,0-10 0,-5 2 0,0-9 0,-6-2 0,-3-1 0,1-4 0,-3-1 0,3 2 0,3 1 0,4 2 0,2-4 0,-2 1 0,6 7 0,5 0 0,-2 2 0,4 10 0,5 1 0,-6-2 0,8 8 0,4-3 0,-7 3 0,7 6 0,-2-3 0,-8 1 0,6 4 0,-3-3 0,-1-6 0,11 5 0,0-1 0,2-3 0,11 6 0,1-5 0,5 0 0,14 1 0,8-4 0,6 1 0,10 0 0,8 1 0,16 2 0,-1 2 0,13 0 0,0-4-980,-11-9 1260,-9-1-420,-12-3 140,-6-3-56,-5-2 72,-6 0-24,5 3 8,-4 1 0,2 4 0,6-5 978,-4-2-1257,12 3 419,1 0-140,-5-1 0,8-2 0,0 0 0,13 4 0,-2-5 0,12-1 0,-3-2 0,-1 1 0,-2-1 0,-1 1 0,-11 0 0,-2 0 0,0-5 0,7 1 0,2-6 0,7 2 0,1 0-732,-4-2 941,8 2-313,-6-4 104,-7-2 0,4-4 0,-6-2 0,10-2 0,-5-2 0,-4 0 0,-1-1 0,-6 1 0,6-1 0,-3 1 0,-9-1 0,-4 1 0,-8 0 0,-3 0 0,-15 0 0,-10 0 0,7-5 0,-11-5 0,2-5 789,-10-4-1014,-8-3 337,-3-7-112,-7-2 0,1-4 0,-3 0 0,-8-3 0,-3 6 0,-7 3 0,-1-3 0,1-2 0,-3-5 0,1-4 0,1-3 0,3-2 0,2 9 0,-3-1 0,5-5 0,2-2 0,1-6 0,0 7 0,-4 1 0,-2 5 0,1-5 0,0 4 0,-4-16 0,-4 2 0,0-1 0,-3 7 0,-3-4 0,-2 2 0,-2-10 0,-2-1 0,-1 2 0,0 7 0,-1-8 0,1 3 0,-10-9 0,-6 6 0,1 2 0,-3 4 0,-12-12 0,-2 1 0,-16-8 0,5 3 0,-18-7 0,-15-9 0,-1 4 0,1 5 0,1 13 0,6 3 0,-8 0 0,-2 4 0,0 2 0,-9-7 0,-10 1 0,-13-4 0,-3-2 0,-1 3 0,4-2 0,-2 4 0,-7-2 0,3 4 0,3 3 0,3-3 0,0 8 0,-1-2 0,1 1 0,7 6 0,-1 1 0,17 11 0,2-5 0,5 4 0,14 8 0,-3-2 0,6 2 0,0 2 0,12 1 0,4 5 0,4-4 0,4 5 0,5 0 0,0-1 0,2 0 0,2 3 0,2 5 0,2-1 0,2 4 0,0 2 0,5-1 0,1 1 0,0 2 0,-1 1 0,-2-2 0,0 0 0,-6 2 0,-7-4 0,-4-4 0,-5-4 0,-4 2 0,4-2 0,-1 3 0,-5-1 0,4-3 0,-2 4 0,1 3 0,5-2 0,-11-7 0,4 3 0,-5 1 0,4 5 0,-4-1 0,6-2 0,-5 2 0,0 2 0,6-2 0,5 3 0,-4 2 0,0 2 0,3 2 0,0-3 0,3 0 0,5 1 0,-2-3 0,-2 0 0,3 1 0,2 2 0,2 2 0,3 1 0,7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9A2CA-1E99-44C4-AEE1-2F558C208EF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966FA-E9EB-4322-AA28-E4729C6B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2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nservationbytes.com/2009/page/2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d43.bc.ca/school/heritagewoods/ProgramsServices/career/Pages/default.aspx#/=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mailto:dbutler@sd43.bc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43.bc.ca/school/heritagewoods/Pages/Course-Programming.aspx#/=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s://www2.gov.bc.ca/gov/content/education-training/k-12/administration/legislation-policy/public-schools/graduation-requirement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2.gov.bc.ca/gov/content/education-training/k-12/support/indigenous-focused-graduation-requirement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www.sd43.bc.ca/school/heritagewoods/Pages/Course-Programming.aspx#/=" TargetMode="Externa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san@sd43.bc.ca" TargetMode="External"/><Relationship Id="rId2" Type="http://schemas.openxmlformats.org/officeDocument/2006/relationships/hyperlink" Target="mailto:kwatt@sd43.bc.ca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gzenone@sd43.bc.ca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hdphoto" Target="../media/hdphoto6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d43.bc.ca/school/heritagewoods/Pages/Course-Programming.aspx#/=" TargetMode="External"/><Relationship Id="rId3" Type="http://schemas.microsoft.com/office/2007/relationships/hdphoto" Target="../media/hdphoto7.wdp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hyperlink" Target="http://twelvemakesadozen.blogspot.com/2011/12/when-i-grow-up.html" TargetMode="External"/><Relationship Id="rId7" Type="http://schemas.openxmlformats.org/officeDocument/2006/relationships/hyperlink" Target="http://www.publicdomainpictures.net/view-image.php?image=28520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hyperlink" Target="https://en.wikipedia.org/wiki/Insurance_Corporation_of_British_Columbia" TargetMode="External"/><Relationship Id="rId10" Type="http://schemas.openxmlformats.org/officeDocument/2006/relationships/hyperlink" Target="https://www2.gov.bc.ca/gov/content/education-training/k-12/support/graduation/getting-credit-to-graduate/external-credentials/first-nations-and-organizations-offering-approved-external-credentials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://gsouto-digitalteacher.blogspot.com/2014/09/lets-talk-foreign-languages-edl-201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diak Floor Logo5 - Keychai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18" y="3757598"/>
            <a:ext cx="3152023" cy="2745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57567"/>
            <a:ext cx="4038600" cy="9334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Heritage Woods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Course Request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Information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2025-2026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8" y="3667265"/>
            <a:ext cx="1967778" cy="1967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92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48" y="189126"/>
            <a:ext cx="7556313" cy="735106"/>
          </a:xfrm>
        </p:spPr>
        <p:txBody>
          <a:bodyPr/>
          <a:lstStyle/>
          <a:p>
            <a:r>
              <a:rPr lang="en-US" sz="4400" b="1" dirty="0"/>
              <a:t>A note about Languages…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312" y="3668420"/>
            <a:ext cx="8173844" cy="2460693"/>
          </a:xfrm>
        </p:spPr>
        <p:txBody>
          <a:bodyPr>
            <a:noAutofit/>
          </a:bodyPr>
          <a:lstStyle/>
          <a:p>
            <a:pPr lvl="1"/>
            <a:r>
              <a:rPr lang="en-US" sz="2000" dirty="0">
                <a:solidFill>
                  <a:schemeClr val="tx1"/>
                </a:solidFill>
              </a:rPr>
              <a:t>A language is NOT required for graduation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They still count as academic courses and can be a benefit for Post Secondary Applications!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Lots of benefits!!!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BD4D99-2502-434C-B104-4873222534C4}"/>
              </a:ext>
            </a:extLst>
          </p:cNvPr>
          <p:cNvSpPr/>
          <p:nvPr/>
        </p:nvSpPr>
        <p:spPr>
          <a:xfrm>
            <a:off x="411008" y="2748553"/>
            <a:ext cx="4301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Bauhaus 93" panose="04030905020B02020C02" pitchFamily="82" charset="0"/>
              </a:rPr>
              <a:t>Did you know?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D38A9-AA01-48CA-81DB-C1CAB5F4D40D}"/>
              </a:ext>
            </a:extLst>
          </p:cNvPr>
          <p:cNvSpPr/>
          <p:nvPr/>
        </p:nvSpPr>
        <p:spPr>
          <a:xfrm>
            <a:off x="397730" y="1126670"/>
            <a:ext cx="2246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 offer…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CB88DB-FCAB-466C-B530-2F517EC38627}"/>
              </a:ext>
            </a:extLst>
          </p:cNvPr>
          <p:cNvSpPr/>
          <p:nvPr/>
        </p:nvSpPr>
        <p:spPr>
          <a:xfrm>
            <a:off x="2515517" y="117889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French</a:t>
            </a:r>
          </a:p>
          <a:p>
            <a:pPr lvl="1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Japanese </a:t>
            </a:r>
          </a:p>
          <a:p>
            <a:pPr lvl="1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Spanish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26CD5-26DC-7C64-D990-4400C5E5324D}"/>
              </a:ext>
            </a:extLst>
          </p:cNvPr>
          <p:cNvSpPr txBox="1"/>
          <p:nvPr/>
        </p:nvSpPr>
        <p:spPr>
          <a:xfrm>
            <a:off x="986565" y="5679107"/>
            <a:ext cx="745124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***STUDENTS AND FAMILIES NEED TO CHECK INDIVIDUAL POST-SECONDARY WEBSITES***</a:t>
            </a:r>
          </a:p>
        </p:txBody>
      </p:sp>
    </p:spTree>
    <p:extLst>
      <p:ext uri="{BB962C8B-B14F-4D97-AF65-F5344CB8AC3E}">
        <p14:creationId xmlns:p14="http://schemas.microsoft.com/office/powerpoint/2010/main" val="35071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85" y="512969"/>
            <a:ext cx="8388625" cy="1116106"/>
          </a:xfrm>
        </p:spPr>
        <p:txBody>
          <a:bodyPr/>
          <a:lstStyle/>
          <a:p>
            <a:r>
              <a:rPr lang="en-US" sz="2800" b="1" dirty="0"/>
              <a:t>Many pathways ahead…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2676526" cy="4144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Trade Schools</a:t>
            </a:r>
          </a:p>
          <a:p>
            <a:r>
              <a:rPr lang="en-US" dirty="0"/>
              <a:t>Apprenticeships</a:t>
            </a:r>
          </a:p>
          <a:p>
            <a:r>
              <a:rPr lang="en-US" dirty="0"/>
              <a:t>College</a:t>
            </a:r>
          </a:p>
          <a:p>
            <a:r>
              <a:rPr lang="en-US" dirty="0"/>
              <a:t>University</a:t>
            </a:r>
          </a:p>
          <a:p>
            <a:r>
              <a:rPr lang="en-US" dirty="0"/>
              <a:t>Institutes</a:t>
            </a:r>
          </a:p>
          <a:p>
            <a:r>
              <a:rPr lang="en-US" dirty="0"/>
              <a:t>Travel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450" y="2570808"/>
            <a:ext cx="1515749" cy="1198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58" y="3436044"/>
            <a:ext cx="1649241" cy="1162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708" y="3205808"/>
            <a:ext cx="1604398" cy="1069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398" y="5051388"/>
            <a:ext cx="1930401" cy="1147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313" y="5228877"/>
            <a:ext cx="1446846" cy="1168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835" y="1392062"/>
            <a:ext cx="2025465" cy="1256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10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71DF-A883-4DC2-94CE-DF38C49D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95" y="963489"/>
            <a:ext cx="7725372" cy="1116106"/>
          </a:xfrm>
        </p:spPr>
        <p:txBody>
          <a:bodyPr/>
          <a:lstStyle/>
          <a:p>
            <a:r>
              <a:rPr lang="en-US" sz="2800" dirty="0"/>
              <a:t>Whether it’s post secondary schooling, volunteering, work, travel, apprenticeship…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37142B-AF6B-4D6D-AA68-402E2A56A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249" y="2805696"/>
            <a:ext cx="2562643" cy="20468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883090-E99F-1E67-17F1-243BDA726690}"/>
              </a:ext>
            </a:extLst>
          </p:cNvPr>
          <p:cNvSpPr txBox="1">
            <a:spLocks/>
          </p:cNvSpPr>
          <p:nvPr/>
        </p:nvSpPr>
        <p:spPr>
          <a:xfrm>
            <a:off x="3243686" y="3848044"/>
            <a:ext cx="5524847" cy="1032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000" dirty="0">
                <a:solidFill>
                  <a:srgbClr val="663366"/>
                </a:solidFill>
                <a:latin typeface="Rockwell"/>
              </a:rPr>
              <a:t>Visit the Career Centre </a:t>
            </a:r>
          </a:p>
          <a:p>
            <a:pPr algn="ctr">
              <a:defRPr/>
            </a:pPr>
            <a:r>
              <a:rPr lang="en-US" sz="3000" dirty="0">
                <a:solidFill>
                  <a:srgbClr val="663366"/>
                </a:solidFill>
                <a:latin typeface="Rockwell"/>
              </a:rPr>
              <a:t>in person or online:</a:t>
            </a:r>
          </a:p>
          <a:p>
            <a:pPr algn="ctr">
              <a:defRPr/>
            </a:pPr>
            <a:r>
              <a:rPr lang="en-US" sz="16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Heritage Woods Career Centre</a:t>
            </a:r>
            <a:endParaRPr lang="en-US" sz="1600" dirty="0">
              <a:solidFill>
                <a:srgbClr val="0070C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5363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D94868-93C0-47A4-7F97-451292BEE746}"/>
              </a:ext>
            </a:extLst>
          </p:cNvPr>
          <p:cNvSpPr txBox="1"/>
          <p:nvPr/>
        </p:nvSpPr>
        <p:spPr>
          <a:xfrm>
            <a:off x="648071" y="637598"/>
            <a:ext cx="6207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Post Secondary and Career Advisor: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r>
              <a:rPr lang="en-CA" dirty="0"/>
              <a:t>Ms. Darilynn Butler:  </a:t>
            </a:r>
            <a:r>
              <a:rPr lang="en-CA" dirty="0">
                <a:hlinkClick r:id="rId2"/>
              </a:rPr>
              <a:t>dbutler@sd43.bc.ca</a:t>
            </a:r>
            <a:r>
              <a:rPr lang="en-CA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863EA-E88E-2E59-21BF-52C1B5ED5883}"/>
              </a:ext>
            </a:extLst>
          </p:cNvPr>
          <p:cNvSpPr txBox="1"/>
          <p:nvPr/>
        </p:nvSpPr>
        <p:spPr>
          <a:xfrm>
            <a:off x="5156530" y="4869856"/>
            <a:ext cx="316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Apprenticeship opportunities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Volunteering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Trade program info</a:t>
            </a:r>
          </a:p>
        </p:txBody>
      </p:sp>
      <p:pic>
        <p:nvPicPr>
          <p:cNvPr id="1028" name="Picture 4" descr="Choices">
            <a:extLst>
              <a:ext uri="{FF2B5EF4-FFF2-40B4-BE49-F238E27FC236}">
                <a16:creationId xmlns:a16="http://schemas.microsoft.com/office/drawing/2014/main" id="{70542D7C-E918-BF83-D4F3-A425DC5E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56" y="2292871"/>
            <a:ext cx="45148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DCFD9-9092-9FDD-30C8-160C10C30479}"/>
              </a:ext>
            </a:extLst>
          </p:cNvPr>
          <p:cNvSpPr txBox="1"/>
          <p:nvPr/>
        </p:nvSpPr>
        <p:spPr>
          <a:xfrm>
            <a:off x="648071" y="2292871"/>
            <a:ext cx="30627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Finances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Awards, bursaries, scholarships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College, university, institutes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2" name="Picture 2" descr="Keep Your Options Open MORE EDUCATION Can Equal MORE INCOME. - ppt download">
            <a:extLst>
              <a:ext uri="{FF2B5EF4-FFF2-40B4-BE49-F238E27FC236}">
                <a16:creationId xmlns:a16="http://schemas.microsoft.com/office/drawing/2014/main" id="{2970FCEC-2A37-AF27-A41F-3AF929FDF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39" y="4678532"/>
            <a:ext cx="2277717" cy="170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5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25939"/>
            <a:ext cx="5200989" cy="1116106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Planning Your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61" y="1189572"/>
            <a:ext cx="8592260" cy="3267535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  </a:t>
            </a:r>
            <a:r>
              <a:rPr lang="en-US" sz="5100" dirty="0">
                <a:solidFill>
                  <a:schemeClr val="tx1"/>
                </a:solidFill>
              </a:rPr>
              <a:t>Think about: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rgbClr val="0070C0"/>
                </a:solidFill>
              </a:rPr>
              <a:t>What are you good at? 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rgbClr val="0070C0"/>
                </a:solidFill>
              </a:rPr>
              <a:t>What do you like to do?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rgbClr val="0070C0"/>
                </a:solidFill>
              </a:rPr>
              <a:t>Challenge yourself to try something new!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rgbClr val="0070C0"/>
                </a:solidFill>
              </a:rPr>
              <a:t>Ideas for after high school?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rgbClr val="0070C0"/>
                </a:solidFill>
              </a:rPr>
              <a:t>What courses will give you the skills you need (communication, leadership, teamwork, creative thinking)?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rgbClr val="0070C0"/>
                </a:solidFill>
              </a:rPr>
              <a:t>What is REALISTIC?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rgbClr val="0070C0"/>
                </a:solidFill>
              </a:rPr>
              <a:t>Talk to people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09" y="4457107"/>
            <a:ext cx="2155142" cy="2155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0A3973-2D9A-4F63-29EE-F83C4234E90A}"/>
              </a:ext>
            </a:extLst>
          </p:cNvPr>
          <p:cNvSpPr txBox="1"/>
          <p:nvPr/>
        </p:nvSpPr>
        <p:spPr>
          <a:xfrm>
            <a:off x="1855433" y="5260483"/>
            <a:ext cx="696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>
              <a:spcBef>
                <a:spcPts val="1200"/>
              </a:spcBef>
            </a:pPr>
            <a:r>
              <a:rPr lang="en-US" sz="1800" dirty="0">
                <a:solidFill>
                  <a:srgbClr val="0070C0"/>
                </a:solidFill>
              </a:rPr>
              <a:t>READ THE COURSE BOOKLET! </a:t>
            </a:r>
          </a:p>
          <a:p>
            <a:pPr marL="914400" lvl="1">
              <a:spcBef>
                <a:spcPts val="1200"/>
              </a:spcBef>
            </a:pPr>
            <a:r>
              <a:rPr lang="en-US" sz="1800" dirty="0">
                <a:hlinkClick r:id="rId3"/>
              </a:rPr>
              <a:t>Course Programming </a:t>
            </a:r>
            <a:endParaRPr lang="en-US" sz="1800" dirty="0">
              <a:solidFill>
                <a:srgbClr val="0070C0"/>
              </a:solidFill>
            </a:endParaRPr>
          </a:p>
          <a:p>
            <a:endParaRPr lang="en-CA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43F52A3-CAA3-0A04-84BA-017A744E84AD}"/>
              </a:ext>
            </a:extLst>
          </p:cNvPr>
          <p:cNvSpPr/>
          <p:nvPr/>
        </p:nvSpPr>
        <p:spPr>
          <a:xfrm>
            <a:off x="756371" y="5388124"/>
            <a:ext cx="1346200" cy="5606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Thinking Person Clip Art - Vector Clip Art Online, Royalty Free - Clip Art  Library">
            <a:extLst>
              <a:ext uri="{FF2B5EF4-FFF2-40B4-BE49-F238E27FC236}">
                <a16:creationId xmlns:a16="http://schemas.microsoft.com/office/drawing/2014/main" id="{718449D1-7A3A-9B0D-0AD8-7639A955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50" y="444565"/>
            <a:ext cx="2174013" cy="16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2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210" y="863962"/>
            <a:ext cx="6359526" cy="1116106"/>
          </a:xfrm>
        </p:spPr>
        <p:txBody>
          <a:bodyPr/>
          <a:lstStyle/>
          <a:p>
            <a:pPr algn="ctr"/>
            <a:r>
              <a:rPr lang="en-US" dirty="0"/>
              <a:t>IMPORTANT: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43" y="2142247"/>
            <a:ext cx="7556313" cy="3499528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Your choices NOW determine the school timetable</a:t>
            </a:r>
          </a:p>
          <a:p>
            <a:r>
              <a:rPr lang="en-US" dirty="0">
                <a:solidFill>
                  <a:schemeClr val="tx1"/>
                </a:solidFill>
              </a:rPr>
              <a:t>Many reasons for not getting all requests (conflict, courses not running, courses are full…)</a:t>
            </a:r>
          </a:p>
          <a:p>
            <a:r>
              <a:rPr lang="en-US" dirty="0">
                <a:solidFill>
                  <a:schemeClr val="tx1"/>
                </a:solidFill>
              </a:rPr>
              <a:t>Not able to make changes based on: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Friends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Teacher preference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Semester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Time of Day</a:t>
            </a:r>
          </a:p>
          <a:p>
            <a:pPr marL="457200" lvl="2" indent="0">
              <a:buNone/>
            </a:pPr>
            <a:endParaRPr lang="en-US" dirty="0"/>
          </a:p>
          <a:p>
            <a:pPr marL="4572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4" y="330200"/>
            <a:ext cx="1435100" cy="143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82" y="3856076"/>
            <a:ext cx="2040015" cy="1624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0759" y="6126163"/>
            <a:ext cx="8089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i="1" dirty="0">
                <a:solidFill>
                  <a:srgbClr val="772399"/>
                </a:solidFill>
              </a:rPr>
              <a:t>Once you know what courses you want, it is time to fill out your planning sheet.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BBEB-F7AF-76A4-B112-3AF0FCF2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new  for 2025-2026!!!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830F-7FA6-8605-5BBE-CE4742DD2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86" y="1479550"/>
            <a:ext cx="3657600" cy="47298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FF0000"/>
                </a:solidFill>
              </a:rPr>
              <a:t>NEW</a:t>
            </a:r>
          </a:p>
          <a:p>
            <a:pPr marL="0" indent="0" algn="ctr">
              <a:buNone/>
            </a:pPr>
            <a:r>
              <a:rPr lang="en-US" sz="2700" b="1" dirty="0">
                <a:solidFill>
                  <a:srgbClr val="FF0000"/>
                </a:solidFill>
              </a:rPr>
              <a:t> Courses!!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Science for Citizens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Intro to Singing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Tabletop Games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BC First Peoples 12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And More!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D8C5B-3A9E-DB5E-9154-07C4AE497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6295" y="1358899"/>
            <a:ext cx="4208492" cy="4574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FF0000"/>
                </a:solidFill>
              </a:rPr>
              <a:t>Inside VS Outside</a:t>
            </a:r>
          </a:p>
          <a:p>
            <a:pPr marL="0" indent="0" algn="ctr">
              <a:buNone/>
            </a:pPr>
            <a:r>
              <a:rPr lang="en-US" sz="2700" b="1" dirty="0">
                <a:solidFill>
                  <a:srgbClr val="FF0000"/>
                </a:solidFill>
              </a:rPr>
              <a:t>the Timetable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</a:rPr>
              <a:t>Blocks 1-5  (8am – 3:25)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INSIDE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</a:rPr>
              <a:t>Before Block 1 &amp; After Block 5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OUTSIDE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Biggest Changes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Agility/Music</a:t>
            </a: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5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27B491-A33A-2773-5377-355B8BF5604E}"/>
              </a:ext>
            </a:extLst>
          </p:cNvPr>
          <p:cNvSpPr txBox="1"/>
          <p:nvPr/>
        </p:nvSpPr>
        <p:spPr>
          <a:xfrm>
            <a:off x="1331649" y="1402671"/>
            <a:ext cx="67559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1" dirty="0">
                <a:solidFill>
                  <a:srgbClr val="0070C0"/>
                </a:solidFill>
                <a:effectLst/>
                <a:latin typeface="Merriweather" panose="020B0604020202020204" pitchFamily="2" charset="0"/>
              </a:rPr>
              <a:t>“The only way to do great work is to love what you do. If you haven't found it yet, keep looking. Don't settle.”</a:t>
            </a:r>
          </a:p>
          <a:p>
            <a:endParaRPr lang="en-US" dirty="0"/>
          </a:p>
        </p:txBody>
      </p:sp>
      <p:pic>
        <p:nvPicPr>
          <p:cNvPr id="4098" name="Picture 2" descr="Do What You Love: But First Find Out What That Is">
            <a:extLst>
              <a:ext uri="{FF2B5EF4-FFF2-40B4-BE49-F238E27FC236}">
                <a16:creationId xmlns:a16="http://schemas.microsoft.com/office/drawing/2014/main" id="{1322F1D6-32D5-93F3-FC4B-FAB430525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46" y="432382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00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73E0-5962-ED9D-40EE-7CC600DC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992" y="497671"/>
            <a:ext cx="5751405" cy="1116106"/>
          </a:xfrm>
        </p:spPr>
        <p:txBody>
          <a:bodyPr/>
          <a:lstStyle/>
          <a:p>
            <a:r>
              <a:rPr lang="en-CA" dirty="0"/>
              <a:t>PART 2:  ONLINE COURSE 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41078-C390-CE03-F66C-2A243B6C1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following slides are meant to guide you through the process</a:t>
            </a:r>
          </a:p>
          <a:p>
            <a:r>
              <a:rPr lang="en-CA" dirty="0"/>
              <a:t>This is available on the website</a:t>
            </a:r>
          </a:p>
        </p:txBody>
      </p:sp>
      <p:pic>
        <p:nvPicPr>
          <p:cNvPr id="6146" name="Picture 2" descr="Free Computers Clipart - Clip Art Pictures - Graphics - Illustrations">
            <a:extLst>
              <a:ext uri="{FF2B5EF4-FFF2-40B4-BE49-F238E27FC236}">
                <a16:creationId xmlns:a16="http://schemas.microsoft.com/office/drawing/2014/main" id="{07409E8B-CF3C-3866-7471-EAADCA9C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48" y="4668838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1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03C4-3F68-AA84-2EEC-A3FF5664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 2:  Login to the </a:t>
            </a:r>
            <a:r>
              <a:rPr lang="en-US" sz="3600" dirty="0" err="1"/>
              <a:t>MyEd</a:t>
            </a:r>
            <a:r>
              <a:rPr lang="en-US" sz="3600" dirty="0"/>
              <a:t> Portal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223A7-79B7-1B3F-5AF2-D88549DD3341}"/>
              </a:ext>
            </a:extLst>
          </p:cNvPr>
          <p:cNvSpPr txBox="1"/>
          <p:nvPr/>
        </p:nvSpPr>
        <p:spPr>
          <a:xfrm>
            <a:off x="5184560" y="2419322"/>
            <a:ext cx="330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MYED BC and login with your 7 Digit Student Number (not an email address or PEN number)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6DB6B-78FE-587E-9BC4-B80168F4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05" y="4845913"/>
            <a:ext cx="3076317" cy="16436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489F1A-3577-CC1F-C829-DD7B6D0F114F}"/>
              </a:ext>
            </a:extLst>
          </p:cNvPr>
          <p:cNvSpPr txBox="1"/>
          <p:nvPr/>
        </p:nvSpPr>
        <p:spPr>
          <a:xfrm>
            <a:off x="4867372" y="5227597"/>
            <a:ext cx="287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“MY INFO” in the top left corner.</a:t>
            </a:r>
            <a:endParaRPr lang="en-CA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EA18D1A-2633-4AED-EF73-0474EEE39688}"/>
              </a:ext>
            </a:extLst>
          </p:cNvPr>
          <p:cNvSpPr/>
          <p:nvPr/>
        </p:nvSpPr>
        <p:spPr>
          <a:xfrm rot="8880803">
            <a:off x="2518247" y="4886447"/>
            <a:ext cx="1133846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2B791F-D307-73CE-E0E6-4441E3B6B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621" y="1164370"/>
            <a:ext cx="3301966" cy="323018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280B832-7D80-D2C4-7FA2-A3B1D293FD3E}"/>
              </a:ext>
            </a:extLst>
          </p:cNvPr>
          <p:cNvSpPr/>
          <p:nvPr/>
        </p:nvSpPr>
        <p:spPr>
          <a:xfrm rot="8880803">
            <a:off x="4497848" y="2081262"/>
            <a:ext cx="1133846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2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243" y="1830888"/>
            <a:ext cx="29116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10 </a:t>
            </a:r>
          </a:p>
          <a:p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</a:p>
          <a:p>
            <a:pPr algn="ctr"/>
            <a:endParaRPr lang="en-US" sz="24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Language Arts (English)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Math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PHE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Career Life Education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Science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Social Studies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3508" y="1854163"/>
            <a:ext cx="3056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74A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11</a:t>
            </a:r>
          </a:p>
          <a:p>
            <a:r>
              <a:rPr lang="en-US" sz="2400" b="1" dirty="0">
                <a:solidFill>
                  <a:srgbClr val="674A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</a:p>
          <a:p>
            <a:pPr algn="ctr"/>
            <a:endParaRPr lang="en-US" sz="2400" dirty="0">
              <a:solidFill>
                <a:srgbClr val="674A7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Language Arts (English) 11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Math 11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Science 11 or 12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Social Studies 11 or 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7515" y="1829844"/>
            <a:ext cx="29568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12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</a:p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Language Arts (English) 12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Career Life Connections</a:t>
            </a:r>
            <a:endParaRPr lang="en-US" dirty="0"/>
          </a:p>
        </p:txBody>
      </p:sp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15" y="4813250"/>
            <a:ext cx="1763210" cy="11840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DABD90-A773-472A-B317-C1D33C1C0C84}"/>
              </a:ext>
            </a:extLst>
          </p:cNvPr>
          <p:cNvSpPr/>
          <p:nvPr/>
        </p:nvSpPr>
        <p:spPr>
          <a:xfrm>
            <a:off x="746269" y="152810"/>
            <a:ext cx="5868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PART 1: Grad Program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8D8396-1C51-12C6-21B1-7FC439BDBD63}"/>
              </a:ext>
            </a:extLst>
          </p:cNvPr>
          <p:cNvSpPr txBox="1"/>
          <p:nvPr/>
        </p:nvSpPr>
        <p:spPr>
          <a:xfrm>
            <a:off x="3158308" y="6209278"/>
            <a:ext cx="424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Graduation Requirements BC</a:t>
            </a:r>
            <a:endParaRPr lang="en-CA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A4CF423-732E-2021-A9BE-953D8219946C}"/>
              </a:ext>
            </a:extLst>
          </p:cNvPr>
          <p:cNvSpPr/>
          <p:nvPr/>
        </p:nvSpPr>
        <p:spPr>
          <a:xfrm>
            <a:off x="1626383" y="6113640"/>
            <a:ext cx="1346200" cy="5606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88C962-458C-40EA-CD66-E2B343A9EE00}"/>
              </a:ext>
            </a:extLst>
          </p:cNvPr>
          <p:cNvSpPr/>
          <p:nvPr/>
        </p:nvSpPr>
        <p:spPr>
          <a:xfrm>
            <a:off x="199675" y="1092194"/>
            <a:ext cx="6837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Course Requirements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94080-D247-E056-12F3-D509BD840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9" y="4010765"/>
            <a:ext cx="6427433" cy="2755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03C70E-A0D2-0BAC-26DA-14E602F3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52" y="208486"/>
            <a:ext cx="7556313" cy="1116106"/>
          </a:xfrm>
        </p:spPr>
        <p:txBody>
          <a:bodyPr/>
          <a:lstStyle/>
          <a:p>
            <a:r>
              <a:rPr lang="en-CA" dirty="0"/>
              <a:t>STEP 3: Click on REQUESTS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633E55-FF0E-0ABA-2505-0AF1C8D03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905" y="941670"/>
            <a:ext cx="2166151" cy="24348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99BEA1-6C64-6C30-EC84-FF5BE2841E48}"/>
              </a:ext>
            </a:extLst>
          </p:cNvPr>
          <p:cNvSpPr txBox="1"/>
          <p:nvPr/>
        </p:nvSpPr>
        <p:spPr>
          <a:xfrm>
            <a:off x="2764739" y="2005435"/>
            <a:ext cx="262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“REQUESTS” at the bottom of the left sidebar.</a:t>
            </a:r>
            <a:endParaRPr lang="en-CA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D699A7-26AA-8421-787A-434E105108C6}"/>
              </a:ext>
            </a:extLst>
          </p:cNvPr>
          <p:cNvSpPr/>
          <p:nvPr/>
        </p:nvSpPr>
        <p:spPr>
          <a:xfrm rot="8880803">
            <a:off x="1112500" y="2722563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1FA561-46FB-E031-A19D-5A25102FE3DE}"/>
              </a:ext>
            </a:extLst>
          </p:cNvPr>
          <p:cNvSpPr txBox="1">
            <a:spLocks/>
          </p:cNvSpPr>
          <p:nvPr/>
        </p:nvSpPr>
        <p:spPr>
          <a:xfrm>
            <a:off x="848329" y="3296831"/>
            <a:ext cx="7063557" cy="7139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STEP 4:  RE-READ all the instructions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9B50F-A27D-01B3-6A23-60C8D2228CB4}"/>
              </a:ext>
            </a:extLst>
          </p:cNvPr>
          <p:cNvSpPr txBox="1"/>
          <p:nvPr/>
        </p:nvSpPr>
        <p:spPr>
          <a:xfrm>
            <a:off x="6723298" y="4170783"/>
            <a:ext cx="252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Instructions mirror what is on the planning sheet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9AEFD60-C9A9-C10E-9101-9F4E7CDA9AAE}"/>
              </a:ext>
            </a:extLst>
          </p:cNvPr>
          <p:cNvSpPr/>
          <p:nvPr/>
        </p:nvSpPr>
        <p:spPr>
          <a:xfrm rot="9649885">
            <a:off x="5693801" y="4372198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77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1F6B9AA8-1801-1A92-CB16-5BD44DB1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7" y="812568"/>
            <a:ext cx="8050722" cy="1116106"/>
          </a:xfrm>
        </p:spPr>
        <p:txBody>
          <a:bodyPr/>
          <a:lstStyle/>
          <a:p>
            <a:r>
              <a:rPr lang="en-CA" sz="3200" dirty="0"/>
              <a:t>STEP 5: Enter Your PRIMARY REQUESTS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200F005-8186-7A51-E914-4D4E5964E0CA}"/>
              </a:ext>
            </a:extLst>
          </p:cNvPr>
          <p:cNvSpPr/>
          <p:nvPr/>
        </p:nvSpPr>
        <p:spPr>
          <a:xfrm rot="21169479">
            <a:off x="2819241" y="446686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CF43E903-2E53-99E3-CE29-E653D1579B57}"/>
              </a:ext>
            </a:extLst>
          </p:cNvPr>
          <p:cNvSpPr/>
          <p:nvPr/>
        </p:nvSpPr>
        <p:spPr>
          <a:xfrm rot="1351955">
            <a:off x="2767899" y="2812778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C9BF83-7DB6-E504-4F6E-2486BDCC33B5}"/>
              </a:ext>
            </a:extLst>
          </p:cNvPr>
          <p:cNvSpPr txBox="1"/>
          <p:nvPr/>
        </p:nvSpPr>
        <p:spPr>
          <a:xfrm>
            <a:off x="649298" y="2428951"/>
            <a:ext cx="1846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Click on select and enter each of your core courses</a:t>
            </a:r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63DDB05D-7371-6615-F3B9-2068D19D9674}"/>
              </a:ext>
            </a:extLst>
          </p:cNvPr>
          <p:cNvSpPr/>
          <p:nvPr/>
        </p:nvSpPr>
        <p:spPr>
          <a:xfrm>
            <a:off x="3944804" y="2393139"/>
            <a:ext cx="483921" cy="18685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A67659-8819-0F41-A808-3AAB3583A540}"/>
              </a:ext>
            </a:extLst>
          </p:cNvPr>
          <p:cNvSpPr txBox="1"/>
          <p:nvPr/>
        </p:nvSpPr>
        <p:spPr>
          <a:xfrm>
            <a:off x="749985" y="4141371"/>
            <a:ext cx="20698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Click on select and enter the correct number of electives (primary plus electives = 8)</a:t>
            </a:r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422744F4-07FC-832A-78B0-66EBC90D3372}"/>
              </a:ext>
            </a:extLst>
          </p:cNvPr>
          <p:cNvSpPr/>
          <p:nvPr/>
        </p:nvSpPr>
        <p:spPr>
          <a:xfrm>
            <a:off x="4016441" y="4382752"/>
            <a:ext cx="483921" cy="34339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C05781-35EF-BFB0-2849-3D719A54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2032"/>
            <a:ext cx="33623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1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8B9B17-FAAB-A88D-059A-4F8D0F252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3" y="1804832"/>
            <a:ext cx="7556313" cy="979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841E4-876B-42ED-93BD-F7BAD6EE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9041"/>
            <a:ext cx="7556313" cy="1116106"/>
          </a:xfrm>
        </p:spPr>
        <p:txBody>
          <a:bodyPr/>
          <a:lstStyle/>
          <a:p>
            <a:r>
              <a:rPr lang="en-CA" dirty="0"/>
              <a:t>Each tab has some instructions for the subject area</a:t>
            </a:r>
            <a:br>
              <a:rPr lang="en-CA" dirty="0"/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AC809-39D3-BB9C-9F6A-32E0A56112BB}"/>
              </a:ext>
            </a:extLst>
          </p:cNvPr>
          <p:cNvSpPr txBox="1"/>
          <p:nvPr/>
        </p:nvSpPr>
        <p:spPr>
          <a:xfrm>
            <a:off x="3494123" y="3039411"/>
            <a:ext cx="4465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You may need to scroll down (look on the right to see if there is a scroll bar so that you don’t miss something important)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8791AD6-0CE3-9250-E0C3-850A1555F163}"/>
              </a:ext>
            </a:extLst>
          </p:cNvPr>
          <p:cNvSpPr/>
          <p:nvPr/>
        </p:nvSpPr>
        <p:spPr>
          <a:xfrm rot="9127040">
            <a:off x="3991450" y="1187926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2BE4712-0208-E6E5-AE1F-A7233BC16EDB}"/>
              </a:ext>
            </a:extLst>
          </p:cNvPr>
          <p:cNvSpPr/>
          <p:nvPr/>
        </p:nvSpPr>
        <p:spPr>
          <a:xfrm rot="20459735">
            <a:off x="6546431" y="224761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A5549855-1455-BBB6-FAB7-92D18E46FFC0}"/>
              </a:ext>
            </a:extLst>
          </p:cNvPr>
          <p:cNvSpPr/>
          <p:nvPr/>
        </p:nvSpPr>
        <p:spPr>
          <a:xfrm>
            <a:off x="2894031" y="4775136"/>
            <a:ext cx="483921" cy="13053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1A3724-0A05-F1F0-D4A0-6B745361CF4A}"/>
              </a:ext>
            </a:extLst>
          </p:cNvPr>
          <p:cNvSpPr txBox="1"/>
          <p:nvPr/>
        </p:nvSpPr>
        <p:spPr>
          <a:xfrm>
            <a:off x="679882" y="5104661"/>
            <a:ext cx="208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Choose your course and click “OK”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81219-F453-7FFF-B80F-7D818E52E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23" y="4380463"/>
            <a:ext cx="39624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34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3917AC1-C2DF-C4C7-6F43-61CEFF04B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845" y="2234841"/>
            <a:ext cx="4619625" cy="3857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16928-45C4-06FE-BEF9-5FDB61DF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entering electives…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4AF21-AFF8-45CD-21F1-88ED8255F031}"/>
              </a:ext>
            </a:extLst>
          </p:cNvPr>
          <p:cNvSpPr txBox="1"/>
          <p:nvPr/>
        </p:nvSpPr>
        <p:spPr>
          <a:xfrm>
            <a:off x="4417294" y="1138116"/>
            <a:ext cx="3391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entering electives use the &lt; &gt; arrows to scroll through to each page of electives</a:t>
            </a:r>
            <a:endParaRPr lang="en-CA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43EA4E8-10DC-86E6-77CD-97FA673E200B}"/>
              </a:ext>
            </a:extLst>
          </p:cNvPr>
          <p:cNvSpPr/>
          <p:nvPr/>
        </p:nvSpPr>
        <p:spPr>
          <a:xfrm rot="9127040">
            <a:off x="3169457" y="2073188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0DA48B0-F806-F054-86BB-2758C91216AB}"/>
              </a:ext>
            </a:extLst>
          </p:cNvPr>
          <p:cNvSpPr/>
          <p:nvPr/>
        </p:nvSpPr>
        <p:spPr>
          <a:xfrm rot="11850775">
            <a:off x="1082972" y="5926674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DBC26-90B0-1122-59B0-D5FDF854024D}"/>
              </a:ext>
            </a:extLst>
          </p:cNvPr>
          <p:cNvSpPr txBox="1"/>
          <p:nvPr/>
        </p:nvSpPr>
        <p:spPr>
          <a:xfrm>
            <a:off x="2393880" y="6186925"/>
            <a:ext cx="383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Choose the appropriate number of electives.  Then, click okay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99CD04-20FC-38D3-F23C-804987015E0C}"/>
              </a:ext>
            </a:extLst>
          </p:cNvPr>
          <p:cNvSpPr txBox="1"/>
          <p:nvPr/>
        </p:nvSpPr>
        <p:spPr>
          <a:xfrm>
            <a:off x="5550830" y="3780892"/>
            <a:ext cx="33157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For grade 10’s: Select at least 2 to make up 8 primary courses.  If you will take summer school or online, choose replacements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6D6283-9936-6563-1E19-00403E71276E}"/>
              </a:ext>
            </a:extLst>
          </p:cNvPr>
          <p:cNvSpPr txBox="1"/>
          <p:nvPr/>
        </p:nvSpPr>
        <p:spPr>
          <a:xfrm>
            <a:off x="5828947" y="2554943"/>
            <a:ext cx="222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Electives are in alphabetical order</a:t>
            </a:r>
          </a:p>
        </p:txBody>
      </p:sp>
    </p:spTree>
    <p:extLst>
      <p:ext uri="{BB962C8B-B14F-4D97-AF65-F5344CB8AC3E}">
        <p14:creationId xmlns:p14="http://schemas.microsoft.com/office/powerpoint/2010/main" val="1987484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8A90-E954-FEFB-C251-BE31C60D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315038"/>
            <a:ext cx="7556313" cy="1116106"/>
          </a:xfrm>
        </p:spPr>
        <p:txBody>
          <a:bodyPr/>
          <a:lstStyle/>
          <a:p>
            <a:r>
              <a:rPr lang="en-CA" dirty="0"/>
              <a:t>STEP 6: Enter any ELL, Student Support Services, and Additional Courses Requests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32A29EB-E76E-2FD8-921D-2AC95B22C0D2}"/>
              </a:ext>
            </a:extLst>
          </p:cNvPr>
          <p:cNvSpPr/>
          <p:nvPr/>
        </p:nvSpPr>
        <p:spPr>
          <a:xfrm rot="425338">
            <a:off x="1847861" y="5134806"/>
            <a:ext cx="955275" cy="5875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EE476E8-6AF4-8018-9F18-50A668D8998F}"/>
              </a:ext>
            </a:extLst>
          </p:cNvPr>
          <p:cNvSpPr/>
          <p:nvPr/>
        </p:nvSpPr>
        <p:spPr>
          <a:xfrm>
            <a:off x="3003893" y="4966370"/>
            <a:ext cx="483921" cy="117185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7D7197-DF9D-DFAA-D933-1C7B9192D1BC}"/>
              </a:ext>
            </a:extLst>
          </p:cNvPr>
          <p:cNvSpPr txBox="1"/>
          <p:nvPr/>
        </p:nvSpPr>
        <p:spPr>
          <a:xfrm>
            <a:off x="498474" y="3710866"/>
            <a:ext cx="2164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Follow same procedure: hit select, click on course choice(s), click “OK”</a:t>
            </a: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CD855822-5F40-6D8D-4780-DBCBBF8AF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814" y="2114764"/>
            <a:ext cx="3208710" cy="4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51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97090-4DED-D9EB-BF4A-FE1BFAB7C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488" y="4391586"/>
            <a:ext cx="6276975" cy="952500"/>
          </a:xfrm>
        </p:spPr>
      </p:pic>
      <p:pic>
        <p:nvPicPr>
          <p:cNvPr id="1026" name="Picture 2" descr="Free Forget Cliparts, Download Free Forget Cliparts png images, Free  ClipArts on Clipart Library">
            <a:extLst>
              <a:ext uri="{FF2B5EF4-FFF2-40B4-BE49-F238E27FC236}">
                <a16:creationId xmlns:a16="http://schemas.microsoft.com/office/drawing/2014/main" id="{97068F3A-75B1-2404-FF9E-96EA0F1D7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22" y="586435"/>
            <a:ext cx="3455309" cy="30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FE35D36-6BFB-C542-38BE-21A771204E04}"/>
              </a:ext>
            </a:extLst>
          </p:cNvPr>
          <p:cNvSpPr/>
          <p:nvPr/>
        </p:nvSpPr>
        <p:spPr>
          <a:xfrm rot="9063539">
            <a:off x="5862054" y="3982128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5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F343-22EA-5FD1-5B84-C6DB6CFE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494727"/>
            <a:ext cx="7556313" cy="1116106"/>
          </a:xfrm>
        </p:spPr>
        <p:txBody>
          <a:bodyPr/>
          <a:lstStyle/>
          <a:p>
            <a:r>
              <a:rPr lang="en-CA" dirty="0"/>
              <a:t>STEP 6: Enter  TWO 			              		alternates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93334-B39E-A7DF-88FF-AEF315031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00" y="1937779"/>
            <a:ext cx="4495800" cy="1266825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EF153DE-71EE-F2F1-9C76-7FB2E097C224}"/>
              </a:ext>
            </a:extLst>
          </p:cNvPr>
          <p:cNvSpPr/>
          <p:nvPr/>
        </p:nvSpPr>
        <p:spPr>
          <a:xfrm>
            <a:off x="1212735" y="2227037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F005C-2C37-554C-61AD-554B44766956}"/>
              </a:ext>
            </a:extLst>
          </p:cNvPr>
          <p:cNvSpPr txBox="1"/>
          <p:nvPr/>
        </p:nvSpPr>
        <p:spPr>
          <a:xfrm>
            <a:off x="408373" y="4619580"/>
            <a:ext cx="30450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Notes For Counsellor: Use the bullet points on the planning sheet to guide you in writing anything important we need to know for your course planning</a:t>
            </a:r>
            <a:endParaRPr lang="en-CA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BF1AD3-B324-45C0-7BCD-5F55068B84CB}"/>
              </a:ext>
            </a:extLst>
          </p:cNvPr>
          <p:cNvSpPr txBox="1">
            <a:spLocks/>
          </p:cNvSpPr>
          <p:nvPr/>
        </p:nvSpPr>
        <p:spPr>
          <a:xfrm>
            <a:off x="498474" y="334572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STEP 5: Notes for Counsellors</a:t>
            </a:r>
          </a:p>
          <a:p>
            <a:r>
              <a:rPr lang="en-CA" dirty="0"/>
              <a:t>	</a:t>
            </a:r>
            <a:r>
              <a:rPr lang="en-CA" sz="2800" dirty="0">
                <a:solidFill>
                  <a:srgbClr val="FF0000"/>
                </a:solidFill>
                <a:highlight>
                  <a:srgbClr val="FFFF00"/>
                </a:highlight>
              </a:rPr>
              <a:t>(Must be done with Student Log in)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C13713-09BD-2092-C2FF-02354A6C6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81" y="4809008"/>
            <a:ext cx="4591050" cy="115252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E508A26-A09D-CFB2-BA5E-DC7E5C869F52}"/>
              </a:ext>
            </a:extLst>
          </p:cNvPr>
          <p:cNvSpPr/>
          <p:nvPr/>
        </p:nvSpPr>
        <p:spPr>
          <a:xfrm rot="9063539">
            <a:off x="5435926" y="4807751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62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odiak Floor Logo5 - Keychain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366" y1="27135" x2="63366" y2="27135"/>
                        <a14:foregroundMark x1="50660" y1="24099" x2="50660" y2="24099"/>
                        <a14:foregroundMark x1="37624" y1="28083" x2="37624" y2="28083"/>
                        <a14:foregroundMark x1="73267" y1="44023" x2="73267" y2="44023"/>
                        <a14:foregroundMark x1="74422" y1="59962" x2="74422" y2="59962"/>
                        <a14:foregroundMark x1="89439" y1="18975" x2="89439" y2="18975"/>
                        <a14:foregroundMark x1="83003" y1="6452" x2="83003" y2="6452"/>
                        <a14:foregroundMark x1="69802" y1="3985" x2="69802" y2="3985"/>
                        <a14:foregroundMark x1="53135" y1="8349" x2="53135" y2="8349"/>
                        <a14:foregroundMark x1="61881" y1="1898" x2="61881" y2="1898"/>
                        <a14:foregroundMark x1="74257" y1="7780" x2="74257" y2="7780"/>
                        <a14:foregroundMark x1="83003" y1="14991" x2="83003" y2="14991"/>
                        <a14:foregroundMark x1="85149" y1="19545" x2="85149" y2="19545"/>
                        <a14:foregroundMark x1="58086" y1="37002" x2="58086" y2="37002"/>
                        <a14:foregroundMark x1="66337" y1="37002" x2="66337" y2="37002"/>
                        <a14:foregroundMark x1="39439" y1="22391" x2="39439" y2="22391"/>
                        <a14:foregroundMark x1="41584" y1="31309" x2="41584" y2="31309"/>
                        <a14:foregroundMark x1="47855" y1="20683" x2="47855" y2="20683"/>
                        <a14:foregroundMark x1="47855" y1="15560" x2="47855" y2="15560"/>
                        <a14:foregroundMark x1="46040" y1="11765" x2="46040" y2="11765"/>
                        <a14:foregroundMark x1="50660" y1="13283" x2="50660" y2="13283"/>
                        <a14:foregroundMark x1="60396" y1="13093" x2="60396" y2="13093"/>
                        <a14:foregroundMark x1="57756" y1="20304" x2="57756" y2="20304"/>
                        <a14:foregroundMark x1="57096" y1="18406" x2="57096" y2="18406"/>
                        <a14:foregroundMark x1="85809" y1="39469" x2="85809" y2="39469"/>
                        <a14:foregroundMark x1="83663" y1="50095" x2="83663" y2="50095"/>
                        <a14:foregroundMark x1="88284" y1="42694" x2="88284" y2="42694"/>
                        <a14:foregroundMark x1="87294" y1="26945" x2="87294" y2="26945"/>
                        <a14:foregroundMark x1="89604" y1="22960" x2="89604" y2="22960"/>
                        <a14:foregroundMark x1="72277" y1="52751" x2="72277" y2="52751"/>
                        <a14:foregroundMark x1="57591" y1="43454" x2="57591" y2="43454"/>
                        <a14:foregroundMark x1="53630" y1="40038" x2="53630" y2="40038"/>
                        <a14:foregroundMark x1="50165" y1="8539" x2="50165" y2="8539"/>
                        <a14:foregroundMark x1="55611" y1="9488" x2="55611" y2="9488"/>
                        <a14:foregroundMark x1="31683" y1="7021" x2="31683" y2="7021"/>
                        <a14:foregroundMark x1="33333" y1="7590" x2="33333" y2="7590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58" y="4356093"/>
            <a:ext cx="3875315" cy="2484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3105A-BE48-4B5F-AFDF-3AB68364EF91}"/>
              </a:ext>
            </a:extLst>
          </p:cNvPr>
          <p:cNvSpPr/>
          <p:nvPr/>
        </p:nvSpPr>
        <p:spPr>
          <a:xfrm>
            <a:off x="105370" y="740784"/>
            <a:ext cx="8443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Course Request Portal Dates: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DEBF8-4819-CC6B-12F7-744D871A0736}"/>
              </a:ext>
            </a:extLst>
          </p:cNvPr>
          <p:cNvSpPr txBox="1"/>
          <p:nvPr/>
        </p:nvSpPr>
        <p:spPr>
          <a:xfrm>
            <a:off x="807867" y="1578167"/>
            <a:ext cx="78656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For 9’s going into 10: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Wednesday, Jan. 22</a:t>
            </a:r>
            <a:r>
              <a:rPr lang="en-CA" sz="2400" b="1" i="1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CA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FRIDAY Feb. 14</a:t>
            </a:r>
            <a:r>
              <a:rPr lang="en-CA" sz="2400" b="1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CA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For 10’s going into 11: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  <a:r>
              <a:rPr lang="en-CA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Jan. 23</a:t>
            </a:r>
            <a:r>
              <a:rPr lang="en-CA" sz="2400" b="1" i="1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CA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FRIDAY Feb. 21</a:t>
            </a:r>
            <a:r>
              <a:rPr lang="en-CA" sz="2400" b="1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CA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For 11’s going into 12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FRIDAY, Jan. 24</a:t>
            </a:r>
            <a:r>
              <a:rPr lang="en-CA" sz="2400" b="1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CA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CA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  <a:r>
              <a:rPr lang="en-CA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Feb. </a:t>
            </a:r>
            <a:r>
              <a:rPr lang="en-CA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CA" sz="2400" b="1" i="1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CA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2025</a:t>
            </a:r>
            <a:endParaRPr lang="en-CA" sz="2400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7911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F655-B6C6-8905-6A3E-CA3ED174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HELP IN THE LIBRARY COMPUTER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B0AAA-7032-A38A-8CB4-114838705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97" y="2004303"/>
            <a:ext cx="7556313" cy="4144963"/>
          </a:xfrm>
        </p:spPr>
        <p:txBody>
          <a:bodyPr>
            <a:normAutofit/>
          </a:bodyPr>
          <a:lstStyle/>
          <a:p>
            <a:r>
              <a:rPr lang="en-CA" sz="3200" dirty="0"/>
              <a:t>There will be assistance for those who need it during FLEX in the library computer lab:</a:t>
            </a:r>
          </a:p>
          <a:p>
            <a:pPr lvl="1"/>
            <a:r>
              <a:rPr lang="en-CA" sz="3200" dirty="0"/>
              <a:t>Monday February 3rd</a:t>
            </a:r>
          </a:p>
          <a:p>
            <a:pPr lvl="1"/>
            <a:r>
              <a:rPr lang="en-CA" sz="3200" dirty="0"/>
              <a:t>Tuesday Feb 4th</a:t>
            </a:r>
          </a:p>
          <a:p>
            <a:pPr lvl="1"/>
            <a:r>
              <a:rPr lang="en-CA" sz="3200" dirty="0"/>
              <a:t>Friday Feb 7</a:t>
            </a:r>
            <a:r>
              <a:rPr lang="en-CA" sz="3200" baseline="30000" dirty="0"/>
              <a:t>th</a:t>
            </a:r>
            <a:endParaRPr lang="en-CA" sz="3200" dirty="0"/>
          </a:p>
          <a:p>
            <a:pPr lvl="1"/>
            <a:r>
              <a:rPr lang="en-CA" sz="3200" dirty="0"/>
              <a:t>February 10-14</a:t>
            </a:r>
            <a:r>
              <a:rPr lang="en-CA" sz="3200" baseline="30000" dirty="0"/>
              <a:t>th</a:t>
            </a:r>
            <a:r>
              <a:rPr lang="en-CA" sz="3200" dirty="0"/>
              <a:t>…the whole week!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3354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4B5CEE-98D3-9C99-DF5D-38307135D906}"/>
              </a:ext>
            </a:extLst>
          </p:cNvPr>
          <p:cNvSpPr txBox="1"/>
          <p:nvPr/>
        </p:nvSpPr>
        <p:spPr>
          <a:xfrm>
            <a:off x="805231" y="1051446"/>
            <a:ext cx="7253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1" dirty="0">
                <a:solidFill>
                  <a:srgbClr val="0070C0"/>
                </a:solidFill>
                <a:effectLst/>
                <a:latin typeface="Merriweather" panose="020B0604020202020204" pitchFamily="2" charset="0"/>
              </a:rPr>
              <a:t>“Choose to pursue something you love and you will never have to work </a:t>
            </a:r>
            <a:r>
              <a:rPr lang="en-US" sz="3600" i="1" dirty="0">
                <a:solidFill>
                  <a:srgbClr val="0070C0"/>
                </a:solidFill>
                <a:latin typeface="Merriweather" panose="020B0604020202020204" pitchFamily="2" charset="0"/>
              </a:rPr>
              <a:t>a day in your life”</a:t>
            </a:r>
            <a:endParaRPr lang="en-US" sz="3600" b="0" i="1" dirty="0">
              <a:solidFill>
                <a:srgbClr val="0070C0"/>
              </a:solidFill>
              <a:effectLst/>
              <a:latin typeface="Merriweather" panose="020B0604020202020204" pitchFamily="2" charset="0"/>
            </a:endParaRPr>
          </a:p>
          <a:p>
            <a:endParaRPr lang="en-US" dirty="0"/>
          </a:p>
        </p:txBody>
      </p:sp>
      <p:pic>
        <p:nvPicPr>
          <p:cNvPr id="8194" name="Picture 2" descr="IF IT IS TO BE, IT IS UP TO ME. - Greg Mowbray">
            <a:extLst>
              <a:ext uri="{FF2B5EF4-FFF2-40B4-BE49-F238E27FC236}">
                <a16:creationId xmlns:a16="http://schemas.microsoft.com/office/drawing/2014/main" id="{F518E6F3-F7A8-509A-B6DD-652B6CC5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6" y="3607639"/>
            <a:ext cx="3572429" cy="25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1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90F12-E4ED-DE21-D2F5-A2FC4F31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63" y="-1274542"/>
            <a:ext cx="7556313" cy="11161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96E88-4588-6AF1-35CB-6303BF56C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7" y="240579"/>
            <a:ext cx="4675892" cy="2719242"/>
          </a:xfrm>
          <a:prstGeom prst="rect">
            <a:avLst/>
          </a:prstGeom>
        </p:spPr>
      </p:pic>
      <p:pic>
        <p:nvPicPr>
          <p:cNvPr id="1026" name="Picture 2" descr="Image result for Free clip Art Graduation">
            <a:extLst>
              <a:ext uri="{FF2B5EF4-FFF2-40B4-BE49-F238E27FC236}">
                <a16:creationId xmlns:a16="http://schemas.microsoft.com/office/drawing/2014/main" id="{6A3EEBB9-FDB0-CCA1-46EA-B68902910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58" y="357363"/>
            <a:ext cx="21526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87D041-714A-8848-1FD1-BD4BFBB1D2CC}"/>
              </a:ext>
            </a:extLst>
          </p:cNvPr>
          <p:cNvSpPr txBox="1"/>
          <p:nvPr/>
        </p:nvSpPr>
        <p:spPr>
          <a:xfrm>
            <a:off x="541538" y="2740063"/>
            <a:ext cx="724417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BC Sans" pitchFamily="2" charset="0"/>
              </a:rPr>
              <a:t>One Applied Design, Skills and Technologies OR Arts Education</a:t>
            </a:r>
          </a:p>
          <a:p>
            <a:pPr algn="l"/>
            <a:endParaRPr lang="en-US" b="0" i="0" dirty="0">
              <a:effectLst/>
              <a:latin typeface="BC Sans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BC Sans" pitchFamily="2" charset="0"/>
              </a:rPr>
              <a:t>16 credits at the Grade 12 level</a:t>
            </a:r>
            <a:r>
              <a:rPr lang="en-US" dirty="0">
                <a:latin typeface="BC Sans" pitchFamily="2" charset="0"/>
              </a:rPr>
              <a:t> (</a:t>
            </a:r>
            <a:r>
              <a:rPr lang="en-US" b="0" i="0" dirty="0">
                <a:effectLst/>
                <a:latin typeface="BC Sans" pitchFamily="2" charset="0"/>
              </a:rPr>
              <a:t>includes English and CLC)</a:t>
            </a:r>
          </a:p>
          <a:p>
            <a:pPr algn="l"/>
            <a:endParaRPr lang="en-US" b="0" i="0" dirty="0">
              <a:effectLst/>
              <a:latin typeface="BC Sans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BC Sans" pitchFamily="2" charset="0"/>
              </a:rPr>
              <a:t>28 credits must be elective course credits </a:t>
            </a:r>
          </a:p>
          <a:p>
            <a:pPr algn="l"/>
            <a:endParaRPr lang="en-US" b="0" i="0" dirty="0">
              <a:effectLst/>
              <a:latin typeface="BC Sans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BC Sans" pitchFamily="2" charset="0"/>
              </a:rPr>
              <a:t>4 credits must have an Indigenous-focus (see </a:t>
            </a:r>
            <a:r>
              <a:rPr lang="en-US" b="0" i="0" u="sng" dirty="0">
                <a:effectLst/>
                <a:latin typeface="BC Sans" pitchFamily="2" charset="0"/>
                <a:hlinkClick r:id="rId4"/>
              </a:rPr>
              <a:t>Indigenous-Focused Graduation Requirements - Province of British Columbia (gov.bc.ca)</a:t>
            </a:r>
            <a:r>
              <a:rPr lang="en-US" b="0" i="0" dirty="0">
                <a:effectLst/>
                <a:latin typeface="BC Sans" pitchFamily="2" charset="0"/>
              </a:rPr>
              <a:t> for additional information)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AAD2CD-E267-54AE-530F-EA18AF1C87A8}"/>
              </a:ext>
            </a:extLst>
          </p:cNvPr>
          <p:cNvSpPr txBox="1">
            <a:spLocks/>
          </p:cNvSpPr>
          <p:nvPr/>
        </p:nvSpPr>
        <p:spPr>
          <a:xfrm>
            <a:off x="1313896" y="5874934"/>
            <a:ext cx="7425660" cy="793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+ Literacy and Numeracy Ministry assessments</a:t>
            </a:r>
          </a:p>
        </p:txBody>
      </p:sp>
    </p:spTree>
    <p:extLst>
      <p:ext uri="{BB962C8B-B14F-4D97-AF65-F5344CB8AC3E}">
        <p14:creationId xmlns:p14="http://schemas.microsoft.com/office/powerpoint/2010/main" val="868093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F871A5-6760-F3BB-B7F8-0972C1CE05C9}"/>
              </a:ext>
            </a:extLst>
          </p:cNvPr>
          <p:cNvSpPr txBox="1"/>
          <p:nvPr/>
        </p:nvSpPr>
        <p:spPr>
          <a:xfrm>
            <a:off x="550416" y="2148395"/>
            <a:ext cx="823847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FOR PASSWORD RESET SUPPORT:</a:t>
            </a:r>
          </a:p>
          <a:p>
            <a:endParaRPr lang="en-US" sz="3600" dirty="0"/>
          </a:p>
          <a:p>
            <a:r>
              <a:rPr lang="en-US" sz="3600" dirty="0"/>
              <a:t>Please see the support document on the course planning </a:t>
            </a:r>
            <a:r>
              <a:rPr lang="en-US" sz="3600" dirty="0" err="1"/>
              <a:t>mainpage</a:t>
            </a:r>
            <a:r>
              <a:rPr lang="en-US" sz="3600" dirty="0"/>
              <a:t>: </a:t>
            </a:r>
            <a:r>
              <a:rPr lang="en-US" sz="3600" dirty="0">
                <a:hlinkClick r:id="rId2"/>
              </a:rPr>
              <a:t>Course Programming - Heritage Woods Secondary School (sd43.bc.ca)</a:t>
            </a:r>
            <a:endParaRPr lang="en-US" sz="3600" dirty="0"/>
          </a:p>
        </p:txBody>
      </p:sp>
      <p:pic>
        <p:nvPicPr>
          <p:cNvPr id="1026" name="Picture 2" descr="Image result for password reset">
            <a:extLst>
              <a:ext uri="{FF2B5EF4-FFF2-40B4-BE49-F238E27FC236}">
                <a16:creationId xmlns:a16="http://schemas.microsoft.com/office/drawing/2014/main" id="{5B62F04C-D9A1-B88E-A49B-A7624BA28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54" y="16090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74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9D36D-B351-4ED7-9808-A4790BF8EF96}"/>
              </a:ext>
            </a:extLst>
          </p:cNvPr>
          <p:cNvSpPr txBox="1"/>
          <p:nvPr/>
        </p:nvSpPr>
        <p:spPr>
          <a:xfrm>
            <a:off x="745725" y="319597"/>
            <a:ext cx="8158577" cy="586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COUNSELLOR CONTACT INFO: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(Last Names A-G) Karen Watt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kwatt@sd43.bc.ca</a:t>
            </a:r>
            <a:endParaRPr lang="en-US" sz="3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Names H-N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Alina Birsan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abirsan</a:t>
            </a:r>
            <a:r>
              <a:rPr lang="en-U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@sd43.bc.ca</a:t>
            </a:r>
            <a:endParaRPr lang="en-US" sz="3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(Last Names O-Z) Giovanni Zenone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gzenone</a:t>
            </a:r>
            <a:r>
              <a:rPr lang="en-U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@sd43.bc.ca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3067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0780-E1F6-2042-2858-2315F8AC7A37}"/>
              </a:ext>
            </a:extLst>
          </p:cNvPr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pic>
        <p:nvPicPr>
          <p:cNvPr id="1026" name="Picture 2" descr="Question Mark Sign png images transparent background free download. - Proofmart">
            <a:extLst>
              <a:ext uri="{FF2B5EF4-FFF2-40B4-BE49-F238E27FC236}">
                <a16:creationId xmlns:a16="http://schemas.microsoft.com/office/drawing/2014/main" id="{F2D6C2C5-5E09-C76F-EB16-E15AC9FBB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171575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62" y="105150"/>
            <a:ext cx="7556313" cy="1116106"/>
          </a:xfrm>
        </p:spPr>
        <p:txBody>
          <a:bodyPr/>
          <a:lstStyle/>
          <a:p>
            <a:r>
              <a:rPr lang="en-US" sz="4400" b="1" dirty="0"/>
              <a:t>Language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23" y="884492"/>
            <a:ext cx="3965499" cy="28671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ENGLISH 10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All students CHOOSE ONE (for 2 credits):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Literary Studies 10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Media 10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Spoken Language 10</a:t>
            </a:r>
          </a:p>
          <a:p>
            <a:r>
              <a:rPr lang="en-US" dirty="0">
                <a:solidFill>
                  <a:schemeClr val="tx1"/>
                </a:solidFill>
              </a:rPr>
              <a:t>All students enrolled in Composition 10 (2 credits)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39" y="4237912"/>
            <a:ext cx="2387338" cy="167113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26DBDD-38D3-4EC4-9F77-EE75EAB1F66A}"/>
              </a:ext>
            </a:extLst>
          </p:cNvPr>
          <p:cNvSpPr txBox="1">
            <a:spLocks/>
          </p:cNvSpPr>
          <p:nvPr/>
        </p:nvSpPr>
        <p:spPr>
          <a:xfrm>
            <a:off x="4327818" y="889633"/>
            <a:ext cx="4470246" cy="2623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500" b="1" u="sng" dirty="0">
                <a:solidFill>
                  <a:schemeClr val="tx1"/>
                </a:solidFill>
              </a:rPr>
              <a:t>ENGLISH 11 (choose at least one)</a:t>
            </a:r>
            <a:r>
              <a:rPr lang="en-US" sz="2500" b="1" dirty="0">
                <a:solidFill>
                  <a:schemeClr val="tx1"/>
                </a:solidFill>
              </a:rPr>
              <a:t>**</a:t>
            </a:r>
          </a:p>
          <a:p>
            <a:r>
              <a:rPr lang="en-US" dirty="0">
                <a:solidFill>
                  <a:schemeClr val="tx1"/>
                </a:solidFill>
              </a:rPr>
              <a:t>English First Peoples – Literary Studies and New Media 11</a:t>
            </a:r>
          </a:p>
          <a:p>
            <a:r>
              <a:rPr lang="en-US" dirty="0">
                <a:solidFill>
                  <a:schemeClr val="tx1"/>
                </a:solidFill>
              </a:rPr>
              <a:t>English First Peoples – Literary Studies and Spoken Language 11</a:t>
            </a:r>
          </a:p>
          <a:p>
            <a:r>
              <a:rPr lang="en-US" dirty="0">
                <a:solidFill>
                  <a:schemeClr val="tx1"/>
                </a:solidFill>
              </a:rPr>
              <a:t>English First Peoples – Literary Studies and Writing 11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F5501F-B4FB-4B39-A265-1ACF916A0C37}"/>
              </a:ext>
            </a:extLst>
          </p:cNvPr>
          <p:cNvSpPr txBox="1">
            <a:spLocks/>
          </p:cNvSpPr>
          <p:nvPr/>
        </p:nvSpPr>
        <p:spPr>
          <a:xfrm>
            <a:off x="2996740" y="4663595"/>
            <a:ext cx="6212996" cy="165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u="sng" dirty="0">
                <a:solidFill>
                  <a:schemeClr val="tx1"/>
                </a:solidFill>
              </a:rPr>
              <a:t>ENGLISH 12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English Studies 12 or English Studies 12 </a:t>
            </a:r>
            <a:r>
              <a:rPr lang="en-US" dirty="0" err="1">
                <a:solidFill>
                  <a:schemeClr val="tx1"/>
                </a:solidFill>
              </a:rPr>
              <a:t>Honours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D639C-CEBA-4F2B-8E8C-1FB5EB066401}"/>
              </a:ext>
            </a:extLst>
          </p:cNvPr>
          <p:cNvSpPr txBox="1"/>
          <p:nvPr/>
        </p:nvSpPr>
        <p:spPr>
          <a:xfrm>
            <a:off x="3583783" y="5909049"/>
            <a:ext cx="4533413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For English Language Learners:  the ELL team will assess students for placement in appropriate ELL courses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6ADBA-71DB-6EED-0676-F97EDA823BC9}"/>
              </a:ext>
            </a:extLst>
          </p:cNvPr>
          <p:cNvSpPr txBox="1"/>
          <p:nvPr/>
        </p:nvSpPr>
        <p:spPr>
          <a:xfrm>
            <a:off x="3738431" y="3551990"/>
            <a:ext cx="5204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** this covers the Indigenous Graduation Requirement; if you take a different Language Arts 11, you responsible for making sure you complete this requirement another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30" y="157428"/>
            <a:ext cx="7556313" cy="1116106"/>
          </a:xfrm>
        </p:spPr>
        <p:txBody>
          <a:bodyPr/>
          <a:lstStyle/>
          <a:p>
            <a:r>
              <a:rPr lang="en-US" b="1" dirty="0"/>
              <a:t>Mathematics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675" y="1864071"/>
            <a:ext cx="2225523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Workplace Mathematics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7457" y="1848347"/>
            <a:ext cx="3785810" cy="5847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Foundations of Mathematics and </a:t>
            </a:r>
          </a:p>
          <a:p>
            <a:pPr algn="ctr"/>
            <a:r>
              <a:rPr lang="en-US" sz="1600" dirty="0"/>
              <a:t>Pre-Calculus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047" y="2941963"/>
            <a:ext cx="2225523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Workplace Mathematics 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3301" y="3011454"/>
            <a:ext cx="1886857" cy="584776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Foundations of Mathematics 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90333" y="4051806"/>
            <a:ext cx="1681239" cy="584776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Foundations of Mathematics 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4315" y="2763679"/>
            <a:ext cx="1640471" cy="830997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/>
              <a:t>Pre-calculus 11 or </a:t>
            </a:r>
            <a:r>
              <a:rPr lang="en-US" sz="1600" dirty="0" err="1"/>
              <a:t>Precal</a:t>
            </a:r>
            <a:r>
              <a:rPr lang="en-US" sz="1600" dirty="0"/>
              <a:t> </a:t>
            </a:r>
            <a:r>
              <a:rPr lang="en-US" sz="1600" dirty="0" err="1"/>
              <a:t>Honours</a:t>
            </a:r>
            <a:r>
              <a:rPr lang="en-US" sz="1600" dirty="0"/>
              <a:t> 11*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57170" y="4074763"/>
            <a:ext cx="1640471" cy="584776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Pre-calculus 12</a:t>
            </a:r>
          </a:p>
          <a:p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635881" y="5177644"/>
            <a:ext cx="155686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Calculus 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41088" y="5177644"/>
            <a:ext cx="1594310" cy="338554"/>
          </a:xfrm>
          <a:prstGeom prst="rect">
            <a:avLst/>
          </a:prstGeom>
          <a:solidFill>
            <a:srgbClr val="E7CFE7"/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Calculus</a:t>
            </a:r>
            <a:r>
              <a:rPr lang="en-US" sz="1400" dirty="0"/>
              <a:t> 12 AP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72857" y="1273534"/>
            <a:ext cx="1313543" cy="5720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  <a:endCxn id="17" idx="0"/>
          </p:cNvCxnSpPr>
          <p:nvPr/>
        </p:nvCxnSpPr>
        <p:spPr>
          <a:xfrm>
            <a:off x="6615804" y="2458215"/>
            <a:ext cx="618747" cy="305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257800" y="2434528"/>
            <a:ext cx="402772" cy="575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  <a:stCxn id="17" idx="2"/>
            <a:endCxn id="18" idx="0"/>
          </p:cNvCxnSpPr>
          <p:nvPr/>
        </p:nvCxnSpPr>
        <p:spPr>
          <a:xfrm>
            <a:off x="7234551" y="3594676"/>
            <a:ext cx="542855" cy="480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525132" y="4705705"/>
            <a:ext cx="520596" cy="471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560011" y="4705705"/>
            <a:ext cx="494775" cy="459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55497" y="1273534"/>
            <a:ext cx="1364947" cy="5720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37971" y="933486"/>
            <a:ext cx="2225523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Math 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2907" y="3951652"/>
            <a:ext cx="2225523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Intended for study in majority of trades and workforces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20445" y="5091343"/>
            <a:ext cx="2165956" cy="1077218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Intended for study in programs not requiring theoretical calculus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753808" y="3542434"/>
            <a:ext cx="0" cy="399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730130" y="2486982"/>
            <a:ext cx="0" cy="41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56728" y="5903892"/>
            <a:ext cx="2603500" cy="830997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Intended for study in programs requiring theoretical calculus </a:t>
            </a:r>
          </a:p>
        </p:txBody>
      </p:sp>
      <p:cxnSp>
        <p:nvCxnSpPr>
          <p:cNvPr id="65" name="Straight Arrow Connector 64"/>
          <p:cNvCxnSpPr>
            <a:stCxn id="21" idx="2"/>
          </p:cNvCxnSpPr>
          <p:nvPr/>
        </p:nvCxnSpPr>
        <p:spPr>
          <a:xfrm flipH="1">
            <a:off x="7672969" y="5516198"/>
            <a:ext cx="465274" cy="409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498982" y="5516198"/>
            <a:ext cx="494775" cy="387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742" y="948597"/>
            <a:ext cx="1705917" cy="1432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55C55B-D07B-4CB2-8AF0-8C3E95C610BB}"/>
              </a:ext>
            </a:extLst>
          </p:cNvPr>
          <p:cNvSpPr txBox="1"/>
          <p:nvPr/>
        </p:nvSpPr>
        <p:spPr>
          <a:xfrm>
            <a:off x="186601" y="904284"/>
            <a:ext cx="255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Suggested Pathways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86462F-44BA-46C3-8F2D-2AA9A06E3EEC}"/>
              </a:ext>
            </a:extLst>
          </p:cNvPr>
          <p:cNvSpPr txBox="1"/>
          <p:nvPr/>
        </p:nvSpPr>
        <p:spPr>
          <a:xfrm>
            <a:off x="5043317" y="4064814"/>
            <a:ext cx="1640471" cy="584776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/>
              <a:t>Geometry 12</a:t>
            </a:r>
          </a:p>
          <a:p>
            <a:endParaRPr lang="en-US" sz="16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090BCA-E750-405C-ADEA-7EABE59FBD6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3930953" y="3596230"/>
            <a:ext cx="555777" cy="455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D00B2BB-FAF9-4C08-911C-ADF1C98965A5}"/>
              </a:ext>
            </a:extLst>
          </p:cNvPr>
          <p:cNvCxnSpPr/>
          <p:nvPr/>
        </p:nvCxnSpPr>
        <p:spPr>
          <a:xfrm>
            <a:off x="3817231" y="4639318"/>
            <a:ext cx="542855" cy="480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B0CC88-83D7-4323-ADA9-C59CCA56AE12}"/>
              </a:ext>
            </a:extLst>
          </p:cNvPr>
          <p:cNvCxnSpPr>
            <a:cxnSpLocks/>
          </p:cNvCxnSpPr>
          <p:nvPr/>
        </p:nvCxnSpPr>
        <p:spPr>
          <a:xfrm flipH="1">
            <a:off x="4771572" y="4659539"/>
            <a:ext cx="949692" cy="431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CDACE48-BF79-4EAE-866A-0427C2E52454}"/>
              </a:ext>
            </a:extLst>
          </p:cNvPr>
          <p:cNvCxnSpPr>
            <a:cxnSpLocks/>
          </p:cNvCxnSpPr>
          <p:nvPr/>
        </p:nvCxnSpPr>
        <p:spPr>
          <a:xfrm flipH="1">
            <a:off x="6185712" y="3586677"/>
            <a:ext cx="769821" cy="517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CFB1945-ADCA-44DA-97DD-92BCAD8B6989}"/>
              </a:ext>
            </a:extLst>
          </p:cNvPr>
          <p:cNvCxnSpPr/>
          <p:nvPr/>
        </p:nvCxnSpPr>
        <p:spPr>
          <a:xfrm>
            <a:off x="5092093" y="3594676"/>
            <a:ext cx="542855" cy="480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4E72D2-1A9D-9584-9776-F8733B1BF772}"/>
              </a:ext>
            </a:extLst>
          </p:cNvPr>
          <p:cNvCxnSpPr>
            <a:cxnSpLocks/>
          </p:cNvCxnSpPr>
          <p:nvPr/>
        </p:nvCxnSpPr>
        <p:spPr>
          <a:xfrm>
            <a:off x="2870198" y="3258104"/>
            <a:ext cx="6731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33E53E8-A8E4-3FE6-6CEF-B1783C6FF9B8}"/>
              </a:ext>
            </a:extLst>
          </p:cNvPr>
          <p:cNvSpPr txBox="1"/>
          <p:nvPr/>
        </p:nvSpPr>
        <p:spPr>
          <a:xfrm>
            <a:off x="355107" y="5516198"/>
            <a:ext cx="216595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Discuss math options with math teacher!!!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BB917F-32F1-AFC8-29DC-336F1C51FCAA}"/>
                  </a:ext>
                </a:extLst>
              </p14:cNvPr>
              <p14:cNvContentPartPr/>
              <p14:nvPr/>
            </p14:nvContentPartPr>
            <p14:xfrm>
              <a:off x="34312" y="5228200"/>
              <a:ext cx="3082320" cy="166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BB917F-32F1-AFC8-29DC-336F1C51FC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12" y="5210200"/>
                <a:ext cx="3117960" cy="16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82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09132"/>
            <a:ext cx="7556313" cy="1116106"/>
          </a:xfrm>
        </p:spPr>
        <p:txBody>
          <a:bodyPr/>
          <a:lstStyle/>
          <a:p>
            <a:r>
              <a:rPr lang="en-US" sz="4000" b="1" dirty="0"/>
              <a:t>Social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807" y="973279"/>
            <a:ext cx="7556313" cy="4655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Social Studies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863" y="2309218"/>
            <a:ext cx="5687385" cy="3970318"/>
          </a:xfrm>
          <a:prstGeom prst="rect">
            <a:avLst/>
          </a:prstGeom>
          <a:noFill/>
          <a:ln w="57150" cmpd="thickThin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BC First Peoples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Comparative Cultures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Human Geography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Physical Geography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sz="28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Century World History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Political Studies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Law Studies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Philosophy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Social Justice 12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949" y="365961"/>
            <a:ext cx="1996141" cy="149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45" y="4847587"/>
            <a:ext cx="1640993" cy="166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22" y1="58962" x2="17722" y2="58962"/>
                        <a14:foregroundMark x1="83122" y1="58962" x2="83122" y2="58962"/>
                        <a14:foregroundMark x1="83966" y1="54245" x2="83966" y2="54245"/>
                        <a14:foregroundMark x1="90717" y1="64623" x2="90717" y2="64623"/>
                        <a14:foregroundMark x1="21941" y1="52358" x2="21941" y2="52358"/>
                        <a14:foregroundMark x1="35021" y1="54245" x2="35021" y2="54245"/>
                        <a14:foregroundMark x1="21097" y1="49057" x2="21097" y2="49057"/>
                        <a14:foregroundMark x1="30380" y1="47642" x2="30380" y2="47642"/>
                        <a14:foregroundMark x1="31224" y1="60377" x2="31224" y2="60377"/>
                        <a14:foregroundMark x1="95359" y1="49528" x2="95359" y2="49528"/>
                        <a14:foregroundMark x1="94937" y1="59906" x2="94937" y2="59906"/>
                        <a14:foregroundMark x1="13924" y1="33019" x2="13924" y2="33019"/>
                        <a14:foregroundMark x1="91139" y1="40094" x2="91139" y2="40094"/>
                        <a14:foregroundMark x1="79325" y1="30189" x2="79325" y2="30189"/>
                        <a14:foregroundMark x1="22785" y1="11321" x2="22785" y2="11321"/>
                        <a14:foregroundMark x1="83122" y1="24528" x2="83122" y2="24528"/>
                        <a14:foregroundMark x1="24051" y1="35377" x2="24051" y2="35377"/>
                        <a14:foregroundMark x1="22363" y1="29717" x2="22363" y2="29717"/>
                        <a14:foregroundMark x1="20675" y1="24528" x2="20675" y2="24528"/>
                        <a14:foregroundMark x1="40928" y1="13679" x2="40928" y2="13679"/>
                        <a14:foregroundMark x1="54852" y1="17925" x2="54852" y2="17925"/>
                        <a14:foregroundMark x1="67089" y1="16509" x2="67089" y2="16509"/>
                        <a14:foregroundMark x1="75949" y1="15566" x2="75949" y2="15566"/>
                        <a14:foregroundMark x1="81857" y1="14151" x2="81857" y2="14151"/>
                        <a14:foregroundMark x1="83544" y1="12736" x2="83544" y2="12736"/>
                        <a14:foregroundMark x1="54008" y1="3302" x2="54008" y2="3302"/>
                        <a14:foregroundMark x1="66245" y1="24057" x2="66245" y2="24057"/>
                        <a14:foregroundMark x1="27848" y1="18868" x2="27848" y2="18868"/>
                        <a14:foregroundMark x1="21519" y1="16981" x2="21519" y2="16981"/>
                        <a14:foregroundMark x1="16878" y1="18868" x2="16878" y2="18868"/>
                        <a14:foregroundMark x1="16456" y1="24057" x2="16456" y2="24057"/>
                        <a14:foregroundMark x1="18565" y1="25943" x2="18565" y2="25943"/>
                        <a14:foregroundMark x1="72152" y1="14151" x2="72152" y2="14151"/>
                        <a14:foregroundMark x1="78481" y1="11792" x2="78481" y2="11792"/>
                        <a14:foregroundMark x1="81857" y1="11792" x2="81857" y2="11792"/>
                        <a14:foregroundMark x1="85232" y1="12736" x2="85232" y2="12736"/>
                        <a14:foregroundMark x1="89030" y1="17925" x2="89030" y2="17925"/>
                        <a14:foregroundMark x1="63291" y1="16038" x2="63291" y2="16038"/>
                        <a14:foregroundMark x1="64557" y1="24528" x2="64557" y2="24528"/>
                        <a14:foregroundMark x1="81013" y1="23585" x2="81013" y2="23585"/>
                        <a14:foregroundMark x1="80591" y1="20755" x2="80591" y2="20755"/>
                        <a14:foregroundMark x1="81013" y1="20755" x2="81013" y2="20755"/>
                        <a14:foregroundMark x1="19409" y1="14151" x2="49789" y2="18868"/>
                        <a14:foregroundMark x1="55274" y1="10377" x2="51477" y2="39623"/>
                        <a14:foregroundMark x1="60759" y1="21698" x2="77215" y2="16981"/>
                        <a14:foregroundMark x1="79325" y1="50472" x2="79325" y2="50472"/>
                        <a14:foregroundMark x1="73418" y1="65094" x2="73418" y2="65094"/>
                        <a14:foregroundMark x1="86920" y1="29245" x2="86920" y2="29245"/>
                        <a14:foregroundMark x1="91561" y1="43396" x2="91561" y2="43396"/>
                        <a14:foregroundMark x1="89873" y1="56604" x2="89873" y2="56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2100" y="2655236"/>
            <a:ext cx="1747838" cy="1563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0801" y="140408"/>
            <a:ext cx="1536700" cy="1828673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807327ED-EC0F-4674-AADA-FD9FF144CEF4}"/>
              </a:ext>
            </a:extLst>
          </p:cNvPr>
          <p:cNvSpPr/>
          <p:nvPr/>
        </p:nvSpPr>
        <p:spPr>
          <a:xfrm>
            <a:off x="1764808" y="1513295"/>
            <a:ext cx="1510748" cy="6058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255494"/>
            <a:ext cx="2797176" cy="1116106"/>
          </a:xfrm>
        </p:spPr>
        <p:txBody>
          <a:bodyPr/>
          <a:lstStyle/>
          <a:p>
            <a:r>
              <a:rPr lang="en-US" b="1" dirty="0"/>
              <a:t>Science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538446"/>
              </p:ext>
            </p:extLst>
          </p:nvPr>
        </p:nvGraphicFramePr>
        <p:xfrm>
          <a:off x="1369506" y="359229"/>
          <a:ext cx="6577240" cy="5453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2820"/>
          <a:stretch/>
        </p:blipFill>
        <p:spPr>
          <a:xfrm>
            <a:off x="6875570" y="2402026"/>
            <a:ext cx="1797847" cy="2053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25" y="1184275"/>
            <a:ext cx="2104237" cy="196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70" l="0" r="100000">
                        <a14:foregroundMark x1="70370" y1="62989" x2="70370" y2="62989"/>
                        <a14:backgroundMark x1="67901" y1="74943" x2="67901" y2="74943"/>
                        <a14:backgroundMark x1="64727" y1="73563" x2="64727" y2="73563"/>
                        <a14:backgroundMark x1="60670" y1="70575" x2="60670" y2="70575"/>
                        <a14:backgroundMark x1="63668" y1="62989" x2="63668" y2="62989"/>
                        <a14:backgroundMark x1="62787" y1="67356" x2="62787" y2="67356"/>
                        <a14:backgroundMark x1="79894" y1="45977" x2="79894" y2="45977"/>
                        <a14:backgroundMark x1="10229" y1="91494" x2="10229" y2="914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31372"/>
            <a:ext cx="2104237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" y="6010870"/>
            <a:ext cx="887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*Note:  </a:t>
            </a:r>
            <a:r>
              <a:rPr lang="en-US" dirty="0"/>
              <a:t>If you are planning on going into the Sciences in post secondary, make sure you </a:t>
            </a:r>
            <a:r>
              <a:rPr lang="en-US" b="1" u="sng" dirty="0"/>
              <a:t>carefully check the requirements </a:t>
            </a:r>
            <a:r>
              <a:rPr lang="en-US" dirty="0"/>
              <a:t>of the specific programs at each institution</a:t>
            </a:r>
          </a:p>
        </p:txBody>
      </p:sp>
    </p:spTree>
    <p:extLst>
      <p:ext uri="{BB962C8B-B14F-4D97-AF65-F5344CB8AC3E}">
        <p14:creationId xmlns:p14="http://schemas.microsoft.com/office/powerpoint/2010/main" val="15775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8177" y="1429305"/>
          <a:ext cx="7137399" cy="4560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0918">
                <a:tc>
                  <a:txBody>
                    <a:bodyPr/>
                    <a:lstStyle/>
                    <a:p>
                      <a:pPr algn="ctr"/>
                      <a:endParaRPr lang="en-US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109"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94"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E51E5C-96ED-4AC4-92C2-39511C3A5097}"/>
              </a:ext>
            </a:extLst>
          </p:cNvPr>
          <p:cNvSpPr txBox="1"/>
          <p:nvPr/>
        </p:nvSpPr>
        <p:spPr>
          <a:xfrm>
            <a:off x="1316232" y="1572744"/>
            <a:ext cx="174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Fine</a:t>
            </a:r>
            <a:r>
              <a:rPr lang="en-US" sz="1800" b="1" baseline="0" dirty="0">
                <a:solidFill>
                  <a:schemeClr val="tx1"/>
                </a:solidFill>
              </a:rPr>
              <a:t> &amp; Performing Arts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88C27-CFDD-461A-9FA0-1FAB6E7D67CD}"/>
              </a:ext>
            </a:extLst>
          </p:cNvPr>
          <p:cNvSpPr txBox="1"/>
          <p:nvPr/>
        </p:nvSpPr>
        <p:spPr>
          <a:xfrm>
            <a:off x="3700282" y="1635579"/>
            <a:ext cx="187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Home Economics</a:t>
            </a:r>
            <a:endParaRPr lang="en-US" sz="1800" b="1" baseline="0" dirty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A0871-8BD4-426D-BEA5-9DDEDA2F8C10}"/>
              </a:ext>
            </a:extLst>
          </p:cNvPr>
          <p:cNvSpPr txBox="1"/>
          <p:nvPr/>
        </p:nvSpPr>
        <p:spPr>
          <a:xfrm>
            <a:off x="6213310" y="1814901"/>
            <a:ext cx="1438183" cy="65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0" dirty="0">
                <a:solidFill>
                  <a:schemeClr val="tx1"/>
                </a:solidFill>
              </a:rPr>
              <a:t>Music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2D8CF-1C31-4D9D-BE08-EBB1AC3A5676}"/>
              </a:ext>
            </a:extLst>
          </p:cNvPr>
          <p:cNvSpPr txBox="1"/>
          <p:nvPr/>
        </p:nvSpPr>
        <p:spPr>
          <a:xfrm>
            <a:off x="1153118" y="2619184"/>
            <a:ext cx="2179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Languages and English Language Arts</a:t>
            </a:r>
          </a:p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739111-79EB-4744-B1FB-828F8A753AEC}"/>
              </a:ext>
            </a:extLst>
          </p:cNvPr>
          <p:cNvSpPr txBox="1"/>
          <p:nvPr/>
        </p:nvSpPr>
        <p:spPr>
          <a:xfrm>
            <a:off x="3924682" y="2757683"/>
            <a:ext cx="1651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Technology Education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C73374-4354-42A1-B1FA-7BE5F2A7F05C}"/>
              </a:ext>
            </a:extLst>
          </p:cNvPr>
          <p:cNvSpPr txBox="1"/>
          <p:nvPr/>
        </p:nvSpPr>
        <p:spPr>
          <a:xfrm>
            <a:off x="6236094" y="2757683"/>
            <a:ext cx="1651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Information Technology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C76F2B-06EB-4255-9CCD-15319C0CAA8C}"/>
              </a:ext>
            </a:extLst>
          </p:cNvPr>
          <p:cNvSpPr txBox="1"/>
          <p:nvPr/>
        </p:nvSpPr>
        <p:spPr>
          <a:xfrm>
            <a:off x="1087053" y="4065733"/>
            <a:ext cx="240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Business Education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B657CF-66BD-4541-9E02-4F37F8AACB42}"/>
              </a:ext>
            </a:extLst>
          </p:cNvPr>
          <p:cNvSpPr txBox="1"/>
          <p:nvPr/>
        </p:nvSpPr>
        <p:spPr>
          <a:xfrm>
            <a:off x="3742353" y="3660952"/>
            <a:ext cx="192403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Fitness,</a:t>
            </a:r>
            <a:r>
              <a:rPr lang="en-US" sz="1800" b="1" baseline="0" dirty="0"/>
              <a:t> </a:t>
            </a:r>
            <a:r>
              <a:rPr lang="en-US" sz="1800" b="1" dirty="0"/>
              <a:t>Leadership,</a:t>
            </a:r>
          </a:p>
          <a:p>
            <a:pPr algn="ctr"/>
            <a:r>
              <a:rPr lang="en-US" sz="1800" b="1" dirty="0"/>
              <a:t>Peer Tutoring*  </a:t>
            </a:r>
            <a:r>
              <a:rPr lang="en-US" sz="1100" b="1" dirty="0"/>
              <a:t>*(by application)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F7863A-7BD0-47D1-A2EB-621FAED1D774}"/>
              </a:ext>
            </a:extLst>
          </p:cNvPr>
          <p:cNvSpPr txBox="1"/>
          <p:nvPr/>
        </p:nvSpPr>
        <p:spPr>
          <a:xfrm>
            <a:off x="6001268" y="4009131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Sciences &amp; Math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1AE86-CE3F-4A03-84C1-CCC808C70DC1}"/>
              </a:ext>
            </a:extLst>
          </p:cNvPr>
          <p:cNvSpPr txBox="1"/>
          <p:nvPr/>
        </p:nvSpPr>
        <p:spPr>
          <a:xfrm>
            <a:off x="1278109" y="5184670"/>
            <a:ext cx="191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Social Sciences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E852D8-7EA6-4DAB-9BB5-C131B564EE91}"/>
              </a:ext>
            </a:extLst>
          </p:cNvPr>
          <p:cNvSpPr txBox="1"/>
          <p:nvPr/>
        </p:nvSpPr>
        <p:spPr>
          <a:xfrm>
            <a:off x="3924682" y="5030558"/>
            <a:ext cx="1776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Film &amp; Multimedia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EE5F51-00E4-4C16-82AE-5C25A8597686}"/>
              </a:ext>
            </a:extLst>
          </p:cNvPr>
          <p:cNvSpPr txBox="1"/>
          <p:nvPr/>
        </p:nvSpPr>
        <p:spPr>
          <a:xfrm>
            <a:off x="6163321" y="4934815"/>
            <a:ext cx="1989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Youth Train in Trades, Work Experience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B6B28-F9C0-E649-8CD2-8C9D85851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6461" y="139703"/>
            <a:ext cx="1244142" cy="1611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B260F-5512-AE17-CE89-79F54E91A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267" y="517424"/>
            <a:ext cx="1638300" cy="1049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2DFDD5-B634-7FDB-5897-D089EA60A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25" y="5663232"/>
            <a:ext cx="1202083" cy="943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3BAA8-9791-06B0-7FD4-71551A714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6615" y="5507835"/>
            <a:ext cx="1228913" cy="1228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5CABF-B988-E0F3-DE73-62E7899AB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45" y="2922323"/>
            <a:ext cx="1189219" cy="1099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3B613C-159A-96C8-0E21-DF7672B5246D}"/>
              </a:ext>
            </a:extLst>
          </p:cNvPr>
          <p:cNvSpPr txBox="1"/>
          <p:nvPr/>
        </p:nvSpPr>
        <p:spPr>
          <a:xfrm>
            <a:off x="4013173" y="6202096"/>
            <a:ext cx="4603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Course Programming Webpage</a:t>
            </a:r>
            <a:endParaRPr lang="en-CA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E1B7F4F-275F-976C-B407-32634BD6B61F}"/>
              </a:ext>
            </a:extLst>
          </p:cNvPr>
          <p:cNvSpPr/>
          <p:nvPr/>
        </p:nvSpPr>
        <p:spPr>
          <a:xfrm>
            <a:off x="2523028" y="6093602"/>
            <a:ext cx="1346200" cy="5606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8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8128-D6C5-4EDC-9890-07B45EA8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253111"/>
            <a:ext cx="7556313" cy="1116106"/>
          </a:xfrm>
        </p:spPr>
        <p:txBody>
          <a:bodyPr/>
          <a:lstStyle/>
          <a:p>
            <a:r>
              <a:rPr lang="en-US" dirty="0"/>
              <a:t>Other ways to earn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94788-0538-4129-927F-DCB6D437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3" y="1436145"/>
            <a:ext cx="7556313" cy="4144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Online courses</a:t>
            </a:r>
          </a:p>
          <a:p>
            <a:r>
              <a:rPr lang="en-US" dirty="0">
                <a:solidFill>
                  <a:schemeClr val="tx1"/>
                </a:solidFill>
              </a:rPr>
              <a:t>External credits (sports, dance, first aid, work safe)</a:t>
            </a:r>
          </a:p>
          <a:p>
            <a:r>
              <a:rPr lang="en-US" dirty="0">
                <a:solidFill>
                  <a:schemeClr val="tx1"/>
                </a:solidFill>
              </a:rPr>
              <a:t>Concurrent courses at Post Secondary institutions</a:t>
            </a:r>
          </a:p>
          <a:p>
            <a:r>
              <a:rPr lang="en-US" dirty="0">
                <a:solidFill>
                  <a:schemeClr val="tx1"/>
                </a:solidFill>
              </a:rPr>
              <a:t>Language Challenge Exam</a:t>
            </a:r>
          </a:p>
          <a:p>
            <a:r>
              <a:rPr lang="en-US" dirty="0">
                <a:solidFill>
                  <a:schemeClr val="tx1"/>
                </a:solidFill>
              </a:rPr>
              <a:t>Train in Trades, Work Experience, Apprenticeship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A106B-523C-4971-B1A2-A520450D3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8474" y="4585284"/>
            <a:ext cx="808017" cy="175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FCCCA-7AF7-4732-B480-17D7952E9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09085" y="361333"/>
            <a:ext cx="1322681" cy="13171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A1D576-35F0-4DBE-B69A-FC9D1C664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41789" y="3092399"/>
            <a:ext cx="1452940" cy="961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F92757-031E-4833-AF27-9DEC9B19B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729658" y="4722920"/>
            <a:ext cx="1881036" cy="1410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D92F0D-5FFA-2089-7C1A-3032D8764106}"/>
              </a:ext>
            </a:extLst>
          </p:cNvPr>
          <p:cNvSpPr txBox="1"/>
          <p:nvPr/>
        </p:nvSpPr>
        <p:spPr>
          <a:xfrm>
            <a:off x="1926454" y="4722920"/>
            <a:ext cx="4314059" cy="1200329"/>
          </a:xfrm>
          <a:custGeom>
            <a:avLst/>
            <a:gdLst>
              <a:gd name="connsiteX0" fmla="*/ 0 w 4314059"/>
              <a:gd name="connsiteY0" fmla="*/ 0 h 1200329"/>
              <a:gd name="connsiteX1" fmla="*/ 539257 w 4314059"/>
              <a:gd name="connsiteY1" fmla="*/ 0 h 1200329"/>
              <a:gd name="connsiteX2" fmla="*/ 1164796 w 4314059"/>
              <a:gd name="connsiteY2" fmla="*/ 0 h 1200329"/>
              <a:gd name="connsiteX3" fmla="*/ 1660913 w 4314059"/>
              <a:gd name="connsiteY3" fmla="*/ 0 h 1200329"/>
              <a:gd name="connsiteX4" fmla="*/ 2157030 w 4314059"/>
              <a:gd name="connsiteY4" fmla="*/ 0 h 1200329"/>
              <a:gd name="connsiteX5" fmla="*/ 2696287 w 4314059"/>
              <a:gd name="connsiteY5" fmla="*/ 0 h 1200329"/>
              <a:gd name="connsiteX6" fmla="*/ 3192404 w 4314059"/>
              <a:gd name="connsiteY6" fmla="*/ 0 h 1200329"/>
              <a:gd name="connsiteX7" fmla="*/ 3817942 w 4314059"/>
              <a:gd name="connsiteY7" fmla="*/ 0 h 1200329"/>
              <a:gd name="connsiteX8" fmla="*/ 4314059 w 4314059"/>
              <a:gd name="connsiteY8" fmla="*/ 0 h 1200329"/>
              <a:gd name="connsiteX9" fmla="*/ 4314059 w 4314059"/>
              <a:gd name="connsiteY9" fmla="*/ 400110 h 1200329"/>
              <a:gd name="connsiteX10" fmla="*/ 4314059 w 4314059"/>
              <a:gd name="connsiteY10" fmla="*/ 776213 h 1200329"/>
              <a:gd name="connsiteX11" fmla="*/ 4314059 w 4314059"/>
              <a:gd name="connsiteY11" fmla="*/ 1200329 h 1200329"/>
              <a:gd name="connsiteX12" fmla="*/ 3861083 w 4314059"/>
              <a:gd name="connsiteY12" fmla="*/ 1200329 h 1200329"/>
              <a:gd name="connsiteX13" fmla="*/ 3408107 w 4314059"/>
              <a:gd name="connsiteY13" fmla="*/ 1200329 h 1200329"/>
              <a:gd name="connsiteX14" fmla="*/ 2782568 w 4314059"/>
              <a:gd name="connsiteY14" fmla="*/ 1200329 h 1200329"/>
              <a:gd name="connsiteX15" fmla="*/ 2372732 w 4314059"/>
              <a:gd name="connsiteY15" fmla="*/ 1200329 h 1200329"/>
              <a:gd name="connsiteX16" fmla="*/ 1919756 w 4314059"/>
              <a:gd name="connsiteY16" fmla="*/ 1200329 h 1200329"/>
              <a:gd name="connsiteX17" fmla="*/ 1380499 w 4314059"/>
              <a:gd name="connsiteY17" fmla="*/ 1200329 h 1200329"/>
              <a:gd name="connsiteX18" fmla="*/ 927523 w 4314059"/>
              <a:gd name="connsiteY18" fmla="*/ 1200329 h 1200329"/>
              <a:gd name="connsiteX19" fmla="*/ 0 w 4314059"/>
              <a:gd name="connsiteY19" fmla="*/ 1200329 h 1200329"/>
              <a:gd name="connsiteX20" fmla="*/ 0 w 4314059"/>
              <a:gd name="connsiteY20" fmla="*/ 812223 h 1200329"/>
              <a:gd name="connsiteX21" fmla="*/ 0 w 4314059"/>
              <a:gd name="connsiteY21" fmla="*/ 436120 h 1200329"/>
              <a:gd name="connsiteX22" fmla="*/ 0 w 4314059"/>
              <a:gd name="connsiteY22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4059" h="1200329" extrusionOk="0">
                <a:moveTo>
                  <a:pt x="0" y="0"/>
                </a:moveTo>
                <a:cubicBezTo>
                  <a:pt x="268556" y="-21947"/>
                  <a:pt x="280400" y="19835"/>
                  <a:pt x="539257" y="0"/>
                </a:cubicBezTo>
                <a:cubicBezTo>
                  <a:pt x="798114" y="-19835"/>
                  <a:pt x="1029053" y="73141"/>
                  <a:pt x="1164796" y="0"/>
                </a:cubicBezTo>
                <a:cubicBezTo>
                  <a:pt x="1300539" y="-73141"/>
                  <a:pt x="1447562" y="29101"/>
                  <a:pt x="1660913" y="0"/>
                </a:cubicBezTo>
                <a:cubicBezTo>
                  <a:pt x="1874264" y="-29101"/>
                  <a:pt x="2056448" y="32215"/>
                  <a:pt x="2157030" y="0"/>
                </a:cubicBezTo>
                <a:cubicBezTo>
                  <a:pt x="2257612" y="-32215"/>
                  <a:pt x="2572690" y="18958"/>
                  <a:pt x="2696287" y="0"/>
                </a:cubicBezTo>
                <a:cubicBezTo>
                  <a:pt x="2819884" y="-18958"/>
                  <a:pt x="3032475" y="39745"/>
                  <a:pt x="3192404" y="0"/>
                </a:cubicBezTo>
                <a:cubicBezTo>
                  <a:pt x="3352333" y="-39745"/>
                  <a:pt x="3522248" y="36270"/>
                  <a:pt x="3817942" y="0"/>
                </a:cubicBezTo>
                <a:cubicBezTo>
                  <a:pt x="4113636" y="-36270"/>
                  <a:pt x="4100185" y="2936"/>
                  <a:pt x="4314059" y="0"/>
                </a:cubicBezTo>
                <a:cubicBezTo>
                  <a:pt x="4361372" y="101740"/>
                  <a:pt x="4298841" y="283076"/>
                  <a:pt x="4314059" y="400110"/>
                </a:cubicBezTo>
                <a:cubicBezTo>
                  <a:pt x="4329277" y="517144"/>
                  <a:pt x="4284295" y="614498"/>
                  <a:pt x="4314059" y="776213"/>
                </a:cubicBezTo>
                <a:cubicBezTo>
                  <a:pt x="4343823" y="937928"/>
                  <a:pt x="4298903" y="1015679"/>
                  <a:pt x="4314059" y="1200329"/>
                </a:cubicBezTo>
                <a:cubicBezTo>
                  <a:pt x="4198920" y="1236956"/>
                  <a:pt x="4055361" y="1188267"/>
                  <a:pt x="3861083" y="1200329"/>
                </a:cubicBezTo>
                <a:cubicBezTo>
                  <a:pt x="3666805" y="1212391"/>
                  <a:pt x="3595051" y="1184522"/>
                  <a:pt x="3408107" y="1200329"/>
                </a:cubicBezTo>
                <a:cubicBezTo>
                  <a:pt x="3221163" y="1216136"/>
                  <a:pt x="3017348" y="1190137"/>
                  <a:pt x="2782568" y="1200329"/>
                </a:cubicBezTo>
                <a:cubicBezTo>
                  <a:pt x="2547788" y="1210521"/>
                  <a:pt x="2505109" y="1163290"/>
                  <a:pt x="2372732" y="1200329"/>
                </a:cubicBezTo>
                <a:cubicBezTo>
                  <a:pt x="2240355" y="1237368"/>
                  <a:pt x="2080974" y="1169061"/>
                  <a:pt x="1919756" y="1200329"/>
                </a:cubicBezTo>
                <a:cubicBezTo>
                  <a:pt x="1758538" y="1231597"/>
                  <a:pt x="1607360" y="1191178"/>
                  <a:pt x="1380499" y="1200329"/>
                </a:cubicBezTo>
                <a:cubicBezTo>
                  <a:pt x="1153638" y="1209480"/>
                  <a:pt x="1096100" y="1179590"/>
                  <a:pt x="927523" y="1200329"/>
                </a:cubicBezTo>
                <a:cubicBezTo>
                  <a:pt x="758946" y="1221068"/>
                  <a:pt x="358259" y="1195406"/>
                  <a:pt x="0" y="1200329"/>
                </a:cubicBezTo>
                <a:cubicBezTo>
                  <a:pt x="-15851" y="1114915"/>
                  <a:pt x="18203" y="937179"/>
                  <a:pt x="0" y="812223"/>
                </a:cubicBezTo>
                <a:cubicBezTo>
                  <a:pt x="-18203" y="687267"/>
                  <a:pt x="12496" y="616066"/>
                  <a:pt x="0" y="436120"/>
                </a:cubicBezTo>
                <a:cubicBezTo>
                  <a:pt x="-12496" y="256174"/>
                  <a:pt x="45294" y="10048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387636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Check out the Ministry Website on External Credit for more information:</a:t>
            </a:r>
          </a:p>
          <a:p>
            <a:endParaRPr lang="en-US" dirty="0"/>
          </a:p>
          <a:p>
            <a:r>
              <a:rPr lang="en-US" dirty="0">
                <a:hlinkClick r:id="rId10"/>
              </a:rPr>
              <a:t>Approved External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80094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8963B36054549A4D5DFA3407C647F" ma:contentTypeVersion="1" ma:contentTypeDescription="Create a new document." ma:contentTypeScope="" ma:versionID="1c2eea7b3d46e4fed672e584aaecbd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EB1FD7-279F-4347-89C2-7B62022CF29E}"/>
</file>

<file path=customXml/itemProps2.xml><?xml version="1.0" encoding="utf-8"?>
<ds:datastoreItem xmlns:ds="http://schemas.openxmlformats.org/officeDocument/2006/customXml" ds:itemID="{EE35C05B-50BE-48CE-BF78-BEFC4CCB7A81}"/>
</file>

<file path=customXml/itemProps3.xml><?xml version="1.0" encoding="utf-8"?>
<ds:datastoreItem xmlns:ds="http://schemas.openxmlformats.org/officeDocument/2006/customXml" ds:itemID="{09608F22-27A3-489E-97D8-EA03368906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6010</TotalTime>
  <Words>1387</Words>
  <Application>Microsoft Office PowerPoint</Application>
  <PresentationFormat>On-screen Show (4:3)</PresentationFormat>
  <Paragraphs>245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Bauhaus 93</vt:lpstr>
      <vt:lpstr>BC Sans</vt:lpstr>
      <vt:lpstr>Calibri</vt:lpstr>
      <vt:lpstr>Merriweather</vt:lpstr>
      <vt:lpstr>Rockwell</vt:lpstr>
      <vt:lpstr>Wingdings</vt:lpstr>
      <vt:lpstr>Advantage</vt:lpstr>
      <vt:lpstr>Heritage Woods Course Request Information  2025-2026</vt:lpstr>
      <vt:lpstr>PowerPoint Presentation</vt:lpstr>
      <vt:lpstr>PowerPoint Presentation</vt:lpstr>
      <vt:lpstr>Language Arts</vt:lpstr>
      <vt:lpstr>Mathematics</vt:lpstr>
      <vt:lpstr>Social Studies</vt:lpstr>
      <vt:lpstr>Science</vt:lpstr>
      <vt:lpstr>Electives</vt:lpstr>
      <vt:lpstr>Other ways to earn credits</vt:lpstr>
      <vt:lpstr>A note about Languages…</vt:lpstr>
      <vt:lpstr>Many pathways ahead…</vt:lpstr>
      <vt:lpstr>Whether it’s post secondary schooling, volunteering, work, travel, apprenticeship…</vt:lpstr>
      <vt:lpstr>PowerPoint Presentation</vt:lpstr>
      <vt:lpstr>Planning Your Courses</vt:lpstr>
      <vt:lpstr>IMPORTANT:</vt:lpstr>
      <vt:lpstr>What is new  for 2025-2026!!!</vt:lpstr>
      <vt:lpstr>PowerPoint Presentation</vt:lpstr>
      <vt:lpstr>PART 2:  ONLINE COURSE REQUEST PROCESS</vt:lpstr>
      <vt:lpstr>STEP 2:  Login to the MyEd Portal</vt:lpstr>
      <vt:lpstr>STEP 3: Click on REQUESTS</vt:lpstr>
      <vt:lpstr>STEP 5: Enter Your PRIMARY REQUESTS</vt:lpstr>
      <vt:lpstr>Each tab has some instructions for the subject area </vt:lpstr>
      <vt:lpstr>When entering electives…</vt:lpstr>
      <vt:lpstr>STEP 6: Enter any ELL, Student Support Services, and Additional Courses Requests</vt:lpstr>
      <vt:lpstr>PowerPoint Presentation</vt:lpstr>
      <vt:lpstr>STEP 6: Enter  TWO                    alternates </vt:lpstr>
      <vt:lpstr>PowerPoint Presentation</vt:lpstr>
      <vt:lpstr>FLEX HELP IN THE LIBRARY COMPUTER LAB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HWSS Course Selection 2015</dc:title>
  <dc:creator>robyn sinclair</dc:creator>
  <cp:lastModifiedBy>Birsan, Alina</cp:lastModifiedBy>
  <cp:revision>173</cp:revision>
  <cp:lastPrinted>2015-02-12T14:38:48Z</cp:lastPrinted>
  <dcterms:created xsi:type="dcterms:W3CDTF">2015-02-07T22:04:38Z</dcterms:created>
  <dcterms:modified xsi:type="dcterms:W3CDTF">2025-01-22T17:23:43Z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0x01010000F8963B36054549A4D5DFA3407C647F</vt:lpwstr>
  </property>
</Properties>
</file>