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Masters/notesMaster1.xml" ContentType="application/vnd.openxmlformats-officedocument.presentationml.notesMaster+xml"/>
  <Override PartName="/ppt/diagrams/quickStyle3.xml" ContentType="application/vnd.openxmlformats-officedocument.drawingml.diagramStyle+xml"/>
  <Override PartName="/ppt/diagrams/colors3.xml" ContentType="application/vnd.openxmlformats-officedocument.drawingml.diagramCol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layout1.xml" ContentType="application/vnd.openxmlformats-officedocument.drawingml.diagramLayout+xml"/>
  <Override PartName="/ppt/diagrams/drawing3.xml" ContentType="application/vnd.ms-office.drawingml.diagramDrawing+xml"/>
  <Override PartName="/ppt/diagrams/colors1.xml" ContentType="application/vnd.openxmlformats-officedocument.drawingml.diagramColors+xml"/>
  <Override PartName="/ppt/diagrams/layout2.xml" ContentType="application/vnd.openxmlformats-officedocument.drawingml.diagramLayout+xml"/>
  <Override PartName="/ppt/diagrams/quickStyle2.xml" ContentType="application/vnd.openxmlformats-officedocument.drawingml.diagramStyle+xml"/>
  <Override PartName="/ppt/diagrams/drawing1.xml" ContentType="application/vnd.ms-office.drawingml.diagramDrawing+xml"/>
  <Override PartName="/ppt/diagrams/colors2.xml" ContentType="application/vnd.openxmlformats-officedocument.drawingml.diagramColors+xml"/>
  <Override PartName="/ppt/diagrams/drawing2.xml" ContentType="application/vnd.ms-office.drawingml.diagramDrawing+xml"/>
  <Override PartName="/ppt/diagrams/quickStyle1.xml" ContentType="application/vnd.openxmlformats-officedocument.drawingml.diagramStyle+xml"/>
  <Override PartName="/ppt/diagrams/layout3.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 id="2147483864" r:id="rId2"/>
    <p:sldMasterId id="2147483840" r:id="rId3"/>
  </p:sldMasterIdLst>
  <p:notesMasterIdLst>
    <p:notesMasterId r:id="rId30"/>
  </p:notesMasterIdLst>
  <p:sldIdLst>
    <p:sldId id="279" r:id="rId4"/>
    <p:sldId id="280" r:id="rId5"/>
    <p:sldId id="283" r:id="rId6"/>
    <p:sldId id="303" r:id="rId7"/>
    <p:sldId id="257" r:id="rId8"/>
    <p:sldId id="261" r:id="rId9"/>
    <p:sldId id="256" r:id="rId10"/>
    <p:sldId id="296" r:id="rId11"/>
    <p:sldId id="294" r:id="rId12"/>
    <p:sldId id="291" r:id="rId13"/>
    <p:sldId id="267" r:id="rId14"/>
    <p:sldId id="270" r:id="rId15"/>
    <p:sldId id="260" r:id="rId16"/>
    <p:sldId id="263" r:id="rId17"/>
    <p:sldId id="284" r:id="rId18"/>
    <p:sldId id="287" r:id="rId19"/>
    <p:sldId id="286" r:id="rId20"/>
    <p:sldId id="297" r:id="rId21"/>
    <p:sldId id="298" r:id="rId22"/>
    <p:sldId id="300" r:id="rId23"/>
    <p:sldId id="299" r:id="rId24"/>
    <p:sldId id="301" r:id="rId25"/>
    <p:sldId id="302" r:id="rId26"/>
    <p:sldId id="262" r:id="rId27"/>
    <p:sldId id="258" r:id="rId28"/>
    <p:sldId id="29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35" autoAdjust="0"/>
    <p:restoredTop sz="94660"/>
  </p:normalViewPr>
  <p:slideViewPr>
    <p:cSldViewPr snapToGrid="0">
      <p:cViewPr varScale="1">
        <p:scale>
          <a:sx n="61" d="100"/>
          <a:sy n="61" d="100"/>
        </p:scale>
        <p:origin x="9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6A1C15-A3DB-4A72-BD6F-1410FF54BFF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90763F4-7ABF-4E25-BAE5-FC4A328D7A68}">
      <dgm:prSet custT="1"/>
      <dgm:spPr>
        <a:solidFill>
          <a:srgbClr val="00B0F0"/>
        </a:solidFill>
      </dgm:spPr>
      <dgm:t>
        <a:bodyPr/>
        <a:lstStyle/>
        <a:p>
          <a:r>
            <a:rPr lang="en-US" sz="4400" dirty="0"/>
            <a:t>Purpose is to think about: </a:t>
          </a:r>
        </a:p>
      </dgm:t>
    </dgm:pt>
    <dgm:pt modelId="{0D85DEE3-327A-439C-92F7-14C9600458FF}" type="parTrans" cxnId="{D003DABA-B164-4FA9-A758-4E8F457D6A6D}">
      <dgm:prSet/>
      <dgm:spPr/>
      <dgm:t>
        <a:bodyPr/>
        <a:lstStyle/>
        <a:p>
          <a:endParaRPr lang="en-US"/>
        </a:p>
      </dgm:t>
    </dgm:pt>
    <dgm:pt modelId="{ABEBA59F-E20E-40C2-BAAD-1A24DBA4DCEE}" type="sibTrans" cxnId="{D003DABA-B164-4FA9-A758-4E8F457D6A6D}">
      <dgm:prSet/>
      <dgm:spPr/>
      <dgm:t>
        <a:bodyPr/>
        <a:lstStyle/>
        <a:p>
          <a:endParaRPr lang="en-US"/>
        </a:p>
      </dgm:t>
    </dgm:pt>
    <dgm:pt modelId="{766382DE-CAC0-4A8A-84DB-23A2A674F3D6}">
      <dgm:prSet custT="1"/>
      <dgm:spPr>
        <a:solidFill>
          <a:srgbClr val="92D050"/>
        </a:solidFill>
      </dgm:spPr>
      <dgm:t>
        <a:bodyPr/>
        <a:lstStyle/>
        <a:p>
          <a:r>
            <a:rPr lang="en-US" sz="4000" dirty="0"/>
            <a:t>1.  </a:t>
          </a:r>
          <a:r>
            <a:rPr lang="en-US" sz="4800" dirty="0"/>
            <a:t>who you are</a:t>
          </a:r>
        </a:p>
      </dgm:t>
    </dgm:pt>
    <dgm:pt modelId="{1973897D-B486-4B3E-8D75-8B02B9ED20BE}" type="parTrans" cxnId="{50834079-5925-4686-A578-DC14403FF05D}">
      <dgm:prSet/>
      <dgm:spPr/>
      <dgm:t>
        <a:bodyPr/>
        <a:lstStyle/>
        <a:p>
          <a:endParaRPr lang="en-US"/>
        </a:p>
      </dgm:t>
    </dgm:pt>
    <dgm:pt modelId="{8A808F47-BF46-41AD-8305-E10422F561B6}" type="sibTrans" cxnId="{50834079-5925-4686-A578-DC14403FF05D}">
      <dgm:prSet/>
      <dgm:spPr/>
      <dgm:t>
        <a:bodyPr/>
        <a:lstStyle/>
        <a:p>
          <a:endParaRPr lang="en-US"/>
        </a:p>
      </dgm:t>
    </dgm:pt>
    <dgm:pt modelId="{1C11675A-6604-463B-95A1-B9DD58313EF7}">
      <dgm:prSet custT="1"/>
      <dgm:spPr>
        <a:solidFill>
          <a:srgbClr val="0070C0"/>
        </a:solidFill>
      </dgm:spPr>
      <dgm:t>
        <a:bodyPr/>
        <a:lstStyle/>
        <a:p>
          <a:r>
            <a:rPr lang="en-US" sz="4800" dirty="0"/>
            <a:t>2. where you are</a:t>
          </a:r>
        </a:p>
      </dgm:t>
    </dgm:pt>
    <dgm:pt modelId="{45FD56B2-DD2A-4BB6-9DA6-A0DE0D79AB1D}" type="parTrans" cxnId="{FC21AAC4-265C-4C1A-AEAB-B2C1DC777601}">
      <dgm:prSet/>
      <dgm:spPr/>
      <dgm:t>
        <a:bodyPr/>
        <a:lstStyle/>
        <a:p>
          <a:endParaRPr lang="en-US"/>
        </a:p>
      </dgm:t>
    </dgm:pt>
    <dgm:pt modelId="{53D8D294-603C-4DFD-A009-92D49170086E}" type="sibTrans" cxnId="{FC21AAC4-265C-4C1A-AEAB-B2C1DC777601}">
      <dgm:prSet/>
      <dgm:spPr/>
      <dgm:t>
        <a:bodyPr/>
        <a:lstStyle/>
        <a:p>
          <a:endParaRPr lang="en-US"/>
        </a:p>
      </dgm:t>
    </dgm:pt>
    <dgm:pt modelId="{901A188D-A810-4455-971D-5760CCFE4B27}">
      <dgm:prSet custT="1"/>
      <dgm:spPr>
        <a:solidFill>
          <a:schemeClr val="accent1"/>
        </a:solidFill>
      </dgm:spPr>
      <dgm:t>
        <a:bodyPr/>
        <a:lstStyle/>
        <a:p>
          <a:r>
            <a:rPr lang="en-US" sz="500" dirty="0"/>
            <a:t>3</a:t>
          </a:r>
          <a:r>
            <a:rPr lang="en-US" sz="4800" dirty="0"/>
            <a:t>3. where you’re going</a:t>
          </a:r>
        </a:p>
      </dgm:t>
    </dgm:pt>
    <dgm:pt modelId="{0DDB0EE7-26F6-4750-A082-1469BB6A882F}" type="parTrans" cxnId="{A9AACD32-8A98-450F-9A70-8BA4BB826553}">
      <dgm:prSet/>
      <dgm:spPr/>
      <dgm:t>
        <a:bodyPr/>
        <a:lstStyle/>
        <a:p>
          <a:endParaRPr lang="en-US"/>
        </a:p>
      </dgm:t>
    </dgm:pt>
    <dgm:pt modelId="{71254CD9-C32A-44F1-8EA0-FF9F5148ECCA}" type="sibTrans" cxnId="{A9AACD32-8A98-450F-9A70-8BA4BB826553}">
      <dgm:prSet/>
      <dgm:spPr/>
      <dgm:t>
        <a:bodyPr/>
        <a:lstStyle/>
        <a:p>
          <a:endParaRPr lang="en-US"/>
        </a:p>
      </dgm:t>
    </dgm:pt>
    <dgm:pt modelId="{66F3D7DB-5920-4F00-A4FA-369AC27EFCC7}" type="pres">
      <dgm:prSet presAssocID="{E96A1C15-A3DB-4A72-BD6F-1410FF54BFF6}" presName="linear" presStyleCnt="0">
        <dgm:presLayoutVars>
          <dgm:animLvl val="lvl"/>
          <dgm:resizeHandles val="exact"/>
        </dgm:presLayoutVars>
      </dgm:prSet>
      <dgm:spPr/>
    </dgm:pt>
    <dgm:pt modelId="{120C2516-C5A0-4635-A97F-03DA4ADC92B1}" type="pres">
      <dgm:prSet presAssocID="{E90763F4-7ABF-4E25-BAE5-FC4A328D7A68}" presName="parentText" presStyleLbl="node1" presStyleIdx="0" presStyleCnt="4" custScaleY="168552" custLinFactNeighborY="94549">
        <dgm:presLayoutVars>
          <dgm:chMax val="0"/>
          <dgm:bulletEnabled val="1"/>
        </dgm:presLayoutVars>
      </dgm:prSet>
      <dgm:spPr/>
    </dgm:pt>
    <dgm:pt modelId="{34F34658-35E3-435A-983C-46D2C484835B}" type="pres">
      <dgm:prSet presAssocID="{ABEBA59F-E20E-40C2-BAAD-1A24DBA4DCEE}" presName="spacer" presStyleCnt="0"/>
      <dgm:spPr/>
    </dgm:pt>
    <dgm:pt modelId="{66BAC15B-F3D8-47A3-8BFC-D33EA0B6642A}" type="pres">
      <dgm:prSet presAssocID="{766382DE-CAC0-4A8A-84DB-23A2A674F3D6}" presName="parentText" presStyleLbl="node1" presStyleIdx="1" presStyleCnt="4">
        <dgm:presLayoutVars>
          <dgm:chMax val="0"/>
          <dgm:bulletEnabled val="1"/>
        </dgm:presLayoutVars>
      </dgm:prSet>
      <dgm:spPr/>
    </dgm:pt>
    <dgm:pt modelId="{1B0B2E09-0A4A-4E07-8C04-DC152E307AA2}" type="pres">
      <dgm:prSet presAssocID="{8A808F47-BF46-41AD-8305-E10422F561B6}" presName="spacer" presStyleCnt="0"/>
      <dgm:spPr/>
    </dgm:pt>
    <dgm:pt modelId="{C7430117-4C14-4498-9566-02AF72C0A911}" type="pres">
      <dgm:prSet presAssocID="{1C11675A-6604-463B-95A1-B9DD58313EF7}" presName="parentText" presStyleLbl="node1" presStyleIdx="2" presStyleCnt="4" custAng="0">
        <dgm:presLayoutVars>
          <dgm:chMax val="0"/>
          <dgm:bulletEnabled val="1"/>
        </dgm:presLayoutVars>
      </dgm:prSet>
      <dgm:spPr/>
    </dgm:pt>
    <dgm:pt modelId="{A51630DE-AC39-42A2-9A10-C1DCDDFB692B}" type="pres">
      <dgm:prSet presAssocID="{53D8D294-603C-4DFD-A009-92D49170086E}" presName="spacer" presStyleCnt="0"/>
      <dgm:spPr/>
    </dgm:pt>
    <dgm:pt modelId="{D37C86C5-55E0-4028-8BA9-DBA13E2D6C89}" type="pres">
      <dgm:prSet presAssocID="{901A188D-A810-4455-971D-5760CCFE4B27}" presName="parentText" presStyleLbl="node1" presStyleIdx="3" presStyleCnt="4">
        <dgm:presLayoutVars>
          <dgm:chMax val="0"/>
          <dgm:bulletEnabled val="1"/>
        </dgm:presLayoutVars>
      </dgm:prSet>
      <dgm:spPr/>
    </dgm:pt>
  </dgm:ptLst>
  <dgm:cxnLst>
    <dgm:cxn modelId="{A9AACD32-8A98-450F-9A70-8BA4BB826553}" srcId="{E96A1C15-A3DB-4A72-BD6F-1410FF54BFF6}" destId="{901A188D-A810-4455-971D-5760CCFE4B27}" srcOrd="3" destOrd="0" parTransId="{0DDB0EE7-26F6-4750-A082-1469BB6A882F}" sibTransId="{71254CD9-C32A-44F1-8EA0-FF9F5148ECCA}"/>
    <dgm:cxn modelId="{EBAB9844-A86D-4505-8666-FF953579EA41}" type="presOf" srcId="{E90763F4-7ABF-4E25-BAE5-FC4A328D7A68}" destId="{120C2516-C5A0-4635-A97F-03DA4ADC92B1}" srcOrd="0" destOrd="0" presId="urn:microsoft.com/office/officeart/2005/8/layout/vList2"/>
    <dgm:cxn modelId="{82A6EB6A-A60F-4807-9B90-81AA65E09DFF}" type="presOf" srcId="{766382DE-CAC0-4A8A-84DB-23A2A674F3D6}" destId="{66BAC15B-F3D8-47A3-8BFC-D33EA0B6642A}" srcOrd="0" destOrd="0" presId="urn:microsoft.com/office/officeart/2005/8/layout/vList2"/>
    <dgm:cxn modelId="{50834079-5925-4686-A578-DC14403FF05D}" srcId="{E96A1C15-A3DB-4A72-BD6F-1410FF54BFF6}" destId="{766382DE-CAC0-4A8A-84DB-23A2A674F3D6}" srcOrd="1" destOrd="0" parTransId="{1973897D-B486-4B3E-8D75-8B02B9ED20BE}" sibTransId="{8A808F47-BF46-41AD-8305-E10422F561B6}"/>
    <dgm:cxn modelId="{C66BA1A9-5BD8-461C-949A-04F1A80A394A}" type="presOf" srcId="{E96A1C15-A3DB-4A72-BD6F-1410FF54BFF6}" destId="{66F3D7DB-5920-4F00-A4FA-369AC27EFCC7}" srcOrd="0" destOrd="0" presId="urn:microsoft.com/office/officeart/2005/8/layout/vList2"/>
    <dgm:cxn modelId="{D003DABA-B164-4FA9-A758-4E8F457D6A6D}" srcId="{E96A1C15-A3DB-4A72-BD6F-1410FF54BFF6}" destId="{E90763F4-7ABF-4E25-BAE5-FC4A328D7A68}" srcOrd="0" destOrd="0" parTransId="{0D85DEE3-327A-439C-92F7-14C9600458FF}" sibTransId="{ABEBA59F-E20E-40C2-BAAD-1A24DBA4DCEE}"/>
    <dgm:cxn modelId="{307AF0BE-A38E-49B8-9D47-9838A332EB3E}" type="presOf" srcId="{901A188D-A810-4455-971D-5760CCFE4B27}" destId="{D37C86C5-55E0-4028-8BA9-DBA13E2D6C89}" srcOrd="0" destOrd="0" presId="urn:microsoft.com/office/officeart/2005/8/layout/vList2"/>
    <dgm:cxn modelId="{66DD41C3-7532-4EE4-B897-EB8DC60E04A2}" type="presOf" srcId="{1C11675A-6604-463B-95A1-B9DD58313EF7}" destId="{C7430117-4C14-4498-9566-02AF72C0A911}" srcOrd="0" destOrd="0" presId="urn:microsoft.com/office/officeart/2005/8/layout/vList2"/>
    <dgm:cxn modelId="{FC21AAC4-265C-4C1A-AEAB-B2C1DC777601}" srcId="{E96A1C15-A3DB-4A72-BD6F-1410FF54BFF6}" destId="{1C11675A-6604-463B-95A1-B9DD58313EF7}" srcOrd="2" destOrd="0" parTransId="{45FD56B2-DD2A-4BB6-9DA6-A0DE0D79AB1D}" sibTransId="{53D8D294-603C-4DFD-A009-92D49170086E}"/>
    <dgm:cxn modelId="{45DE77E4-D557-4EBD-B657-03B883F8713B}" type="presParOf" srcId="{66F3D7DB-5920-4F00-A4FA-369AC27EFCC7}" destId="{120C2516-C5A0-4635-A97F-03DA4ADC92B1}" srcOrd="0" destOrd="0" presId="urn:microsoft.com/office/officeart/2005/8/layout/vList2"/>
    <dgm:cxn modelId="{C6764F05-5360-4B44-89F4-C55E2CF876C1}" type="presParOf" srcId="{66F3D7DB-5920-4F00-A4FA-369AC27EFCC7}" destId="{34F34658-35E3-435A-983C-46D2C484835B}" srcOrd="1" destOrd="0" presId="urn:microsoft.com/office/officeart/2005/8/layout/vList2"/>
    <dgm:cxn modelId="{1A70388E-2F74-4E5D-B170-1A70B2A7211C}" type="presParOf" srcId="{66F3D7DB-5920-4F00-A4FA-369AC27EFCC7}" destId="{66BAC15B-F3D8-47A3-8BFC-D33EA0B6642A}" srcOrd="2" destOrd="0" presId="urn:microsoft.com/office/officeart/2005/8/layout/vList2"/>
    <dgm:cxn modelId="{1E59BFFE-C256-4447-AE75-F11700122878}" type="presParOf" srcId="{66F3D7DB-5920-4F00-A4FA-369AC27EFCC7}" destId="{1B0B2E09-0A4A-4E07-8C04-DC152E307AA2}" srcOrd="3" destOrd="0" presId="urn:microsoft.com/office/officeart/2005/8/layout/vList2"/>
    <dgm:cxn modelId="{D95C8CB4-EFFE-4C73-AAEE-1C2FA5129709}" type="presParOf" srcId="{66F3D7DB-5920-4F00-A4FA-369AC27EFCC7}" destId="{C7430117-4C14-4498-9566-02AF72C0A911}" srcOrd="4" destOrd="0" presId="urn:microsoft.com/office/officeart/2005/8/layout/vList2"/>
    <dgm:cxn modelId="{FA9F0ACE-6A13-4F99-B601-5910BC011745}" type="presParOf" srcId="{66F3D7DB-5920-4F00-A4FA-369AC27EFCC7}" destId="{A51630DE-AC39-42A2-9A10-C1DCDDFB692B}" srcOrd="5" destOrd="0" presId="urn:microsoft.com/office/officeart/2005/8/layout/vList2"/>
    <dgm:cxn modelId="{C8771ED0-4665-4F62-87ED-BC23A99CAA15}" type="presParOf" srcId="{66F3D7DB-5920-4F00-A4FA-369AC27EFCC7}" destId="{D37C86C5-55E0-4028-8BA9-DBA13E2D6C8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24956C-C3DE-4A65-AF94-D8AE8C55076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F621D51-8D18-4B75-AE14-301058691BD9}">
      <dgm:prSet/>
      <dgm:spPr/>
      <dgm:t>
        <a:bodyPr/>
        <a:lstStyle/>
        <a:p>
          <a:r>
            <a:rPr lang="en-US" b="1"/>
            <a:t>WATCH &amp; DISCUSS//</a:t>
          </a:r>
          <a:r>
            <a:rPr lang="en-US"/>
            <a:t> </a:t>
          </a:r>
          <a:r>
            <a:rPr lang="en-US" b="1" i="1"/>
            <a:t>Zero Waste Solutions are Good for Business</a:t>
          </a:r>
          <a:r>
            <a:rPr lang="en-US"/>
            <a:t> featuring NADA, a Vancouver based, zero waste grocery store </a:t>
          </a:r>
        </a:p>
      </dgm:t>
    </dgm:pt>
    <dgm:pt modelId="{B8A518EE-ADE3-4805-8E1E-B3D62BFE692A}" type="parTrans" cxnId="{FE4578E8-722B-4668-91EB-71824F0ADE12}">
      <dgm:prSet/>
      <dgm:spPr/>
      <dgm:t>
        <a:bodyPr/>
        <a:lstStyle/>
        <a:p>
          <a:endParaRPr lang="en-US"/>
        </a:p>
      </dgm:t>
    </dgm:pt>
    <dgm:pt modelId="{DFE8BD65-3E75-44CE-92DE-4646FF4A42C0}" type="sibTrans" cxnId="{FE4578E8-722B-4668-91EB-71824F0ADE12}">
      <dgm:prSet/>
      <dgm:spPr/>
      <dgm:t>
        <a:bodyPr/>
        <a:lstStyle/>
        <a:p>
          <a:endParaRPr lang="en-US"/>
        </a:p>
      </dgm:t>
    </dgm:pt>
    <dgm:pt modelId="{DD9612CC-DBC0-4399-B3FC-69E0A668654D}">
      <dgm:prSet/>
      <dgm:spPr/>
      <dgm:t>
        <a:bodyPr/>
        <a:lstStyle/>
        <a:p>
          <a:endParaRPr lang="en-US" dirty="0"/>
        </a:p>
      </dgm:t>
    </dgm:pt>
    <dgm:pt modelId="{C2C4F1C0-8980-49B8-BAC9-210C015FA625}" type="parTrans" cxnId="{44C2ACCA-3035-45E0-83B9-43C34DF6E98E}">
      <dgm:prSet/>
      <dgm:spPr/>
      <dgm:t>
        <a:bodyPr/>
        <a:lstStyle/>
        <a:p>
          <a:endParaRPr lang="en-US"/>
        </a:p>
      </dgm:t>
    </dgm:pt>
    <dgm:pt modelId="{022447BA-6F59-4D71-8256-148DA70B6690}" type="sibTrans" cxnId="{44C2ACCA-3035-45E0-83B9-43C34DF6E98E}">
      <dgm:prSet/>
      <dgm:spPr/>
      <dgm:t>
        <a:bodyPr/>
        <a:lstStyle/>
        <a:p>
          <a:endParaRPr lang="en-US"/>
        </a:p>
      </dgm:t>
    </dgm:pt>
    <dgm:pt modelId="{F1966D0E-25AA-4A88-B9EE-E2617F3BBB6E}" type="pres">
      <dgm:prSet presAssocID="{D124956C-C3DE-4A65-AF94-D8AE8C550767}" presName="linear" presStyleCnt="0">
        <dgm:presLayoutVars>
          <dgm:animLvl val="lvl"/>
          <dgm:resizeHandles val="exact"/>
        </dgm:presLayoutVars>
      </dgm:prSet>
      <dgm:spPr/>
    </dgm:pt>
    <dgm:pt modelId="{06489438-7038-4CDE-8952-35AD90BB0B90}" type="pres">
      <dgm:prSet presAssocID="{5F621D51-8D18-4B75-AE14-301058691BD9}" presName="parentText" presStyleLbl="node1" presStyleIdx="0" presStyleCnt="1">
        <dgm:presLayoutVars>
          <dgm:chMax val="0"/>
          <dgm:bulletEnabled val="1"/>
        </dgm:presLayoutVars>
      </dgm:prSet>
      <dgm:spPr/>
    </dgm:pt>
    <dgm:pt modelId="{136AFA7E-9AAF-4510-9AC4-7FADBE9B0E40}" type="pres">
      <dgm:prSet presAssocID="{5F621D51-8D18-4B75-AE14-301058691BD9}" presName="childText" presStyleLbl="revTx" presStyleIdx="0" presStyleCnt="1" custScaleX="99440">
        <dgm:presLayoutVars>
          <dgm:bulletEnabled val="1"/>
        </dgm:presLayoutVars>
      </dgm:prSet>
      <dgm:spPr/>
    </dgm:pt>
  </dgm:ptLst>
  <dgm:cxnLst>
    <dgm:cxn modelId="{8A206833-996F-4428-8F97-D2225C5B5D76}" type="presOf" srcId="{DD9612CC-DBC0-4399-B3FC-69E0A668654D}" destId="{136AFA7E-9AAF-4510-9AC4-7FADBE9B0E40}" srcOrd="0" destOrd="0" presId="urn:microsoft.com/office/officeart/2005/8/layout/vList2"/>
    <dgm:cxn modelId="{5AAF2474-14C1-4C96-BF72-E72D469E1383}" type="presOf" srcId="{D124956C-C3DE-4A65-AF94-D8AE8C550767}" destId="{F1966D0E-25AA-4A88-B9EE-E2617F3BBB6E}" srcOrd="0" destOrd="0" presId="urn:microsoft.com/office/officeart/2005/8/layout/vList2"/>
    <dgm:cxn modelId="{74CC8BB9-C0A0-419E-8242-9B9CB1B25472}" type="presOf" srcId="{5F621D51-8D18-4B75-AE14-301058691BD9}" destId="{06489438-7038-4CDE-8952-35AD90BB0B90}" srcOrd="0" destOrd="0" presId="urn:microsoft.com/office/officeart/2005/8/layout/vList2"/>
    <dgm:cxn modelId="{44C2ACCA-3035-45E0-83B9-43C34DF6E98E}" srcId="{5F621D51-8D18-4B75-AE14-301058691BD9}" destId="{DD9612CC-DBC0-4399-B3FC-69E0A668654D}" srcOrd="0" destOrd="0" parTransId="{C2C4F1C0-8980-49B8-BAC9-210C015FA625}" sibTransId="{022447BA-6F59-4D71-8256-148DA70B6690}"/>
    <dgm:cxn modelId="{FE4578E8-722B-4668-91EB-71824F0ADE12}" srcId="{D124956C-C3DE-4A65-AF94-D8AE8C550767}" destId="{5F621D51-8D18-4B75-AE14-301058691BD9}" srcOrd="0" destOrd="0" parTransId="{B8A518EE-ADE3-4805-8E1E-B3D62BFE692A}" sibTransId="{DFE8BD65-3E75-44CE-92DE-4646FF4A42C0}"/>
    <dgm:cxn modelId="{F6F4A5DD-741A-4FCA-9777-90A4FD930B23}" type="presParOf" srcId="{F1966D0E-25AA-4A88-B9EE-E2617F3BBB6E}" destId="{06489438-7038-4CDE-8952-35AD90BB0B90}" srcOrd="0" destOrd="0" presId="urn:microsoft.com/office/officeart/2005/8/layout/vList2"/>
    <dgm:cxn modelId="{A7E55EAE-12FE-484C-B6F8-B583CC278113}" type="presParOf" srcId="{F1966D0E-25AA-4A88-B9EE-E2617F3BBB6E}" destId="{136AFA7E-9AAF-4510-9AC4-7FADBE9B0E4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AFB6CC-5D27-4D33-BB4F-FEEB887339C3}" type="doc">
      <dgm:prSet loTypeId="urn:microsoft.com/office/officeart/2005/8/layout/vList5" loCatId="list" qsTypeId="urn:microsoft.com/office/officeart/2005/8/quickstyle/simple4" qsCatId="simple" csTypeId="urn:microsoft.com/office/officeart/2005/8/colors/colorful5" csCatId="colorful" phldr="1"/>
      <dgm:spPr/>
      <dgm:t>
        <a:bodyPr/>
        <a:lstStyle/>
        <a:p>
          <a:endParaRPr lang="en-US"/>
        </a:p>
      </dgm:t>
    </dgm:pt>
    <dgm:pt modelId="{506CE10A-DBDF-4B34-ABD3-638DAEB90EEE}">
      <dgm:prSet/>
      <dgm:spPr/>
      <dgm:t>
        <a:bodyPr/>
        <a:lstStyle/>
        <a:p>
          <a:pPr>
            <a:defRPr b="1"/>
          </a:pPr>
          <a:r>
            <a:rPr lang="en-US"/>
            <a:t>Thank</a:t>
          </a:r>
        </a:p>
      </dgm:t>
    </dgm:pt>
    <dgm:pt modelId="{39955262-3CB7-4C05-AA71-11BE37DCC69D}" type="parTrans" cxnId="{99CBDD05-ED3A-4C31-B08D-E07C4262F217}">
      <dgm:prSet/>
      <dgm:spPr/>
      <dgm:t>
        <a:bodyPr/>
        <a:lstStyle/>
        <a:p>
          <a:endParaRPr lang="en-US"/>
        </a:p>
      </dgm:t>
    </dgm:pt>
    <dgm:pt modelId="{F77A3677-4DA3-4FA5-B68A-EA0AE9180B20}" type="sibTrans" cxnId="{99CBDD05-ED3A-4C31-B08D-E07C4262F217}">
      <dgm:prSet/>
      <dgm:spPr/>
      <dgm:t>
        <a:bodyPr/>
        <a:lstStyle/>
        <a:p>
          <a:endParaRPr lang="en-US"/>
        </a:p>
      </dgm:t>
    </dgm:pt>
    <dgm:pt modelId="{51CFC1E7-03C0-415A-964B-BFD04F6BB890}">
      <dgm:prSet custT="1"/>
      <dgm:spPr/>
      <dgm:t>
        <a:bodyPr/>
        <a:lstStyle/>
        <a:p>
          <a:pPr>
            <a:lnSpc>
              <a:spcPct val="100000"/>
            </a:lnSpc>
          </a:pPr>
          <a:r>
            <a:rPr lang="en-US" sz="1600" dirty="0"/>
            <a:t> </a:t>
          </a:r>
          <a:r>
            <a:rPr lang="en-US" sz="2800" dirty="0"/>
            <a:t>you for your participation today.</a:t>
          </a:r>
          <a:endParaRPr lang="en-US" sz="1600" dirty="0"/>
        </a:p>
      </dgm:t>
    </dgm:pt>
    <dgm:pt modelId="{30EA1581-CC5C-4B27-9D23-8140BBDC0117}" type="parTrans" cxnId="{2163CABE-706C-4D96-9F58-904F2FF30822}">
      <dgm:prSet/>
      <dgm:spPr/>
      <dgm:t>
        <a:bodyPr/>
        <a:lstStyle/>
        <a:p>
          <a:endParaRPr lang="en-US"/>
        </a:p>
      </dgm:t>
    </dgm:pt>
    <dgm:pt modelId="{6A38CCD5-EC07-4C27-8A26-271E4B74E83A}" type="sibTrans" cxnId="{2163CABE-706C-4D96-9F58-904F2FF30822}">
      <dgm:prSet/>
      <dgm:spPr/>
      <dgm:t>
        <a:bodyPr/>
        <a:lstStyle/>
        <a:p>
          <a:endParaRPr lang="en-US"/>
        </a:p>
      </dgm:t>
    </dgm:pt>
    <dgm:pt modelId="{8771B799-4CEC-448A-97D2-E57FC428B854}">
      <dgm:prSet/>
      <dgm:spPr/>
      <dgm:t>
        <a:bodyPr/>
        <a:lstStyle/>
        <a:p>
          <a:pPr>
            <a:defRPr b="1"/>
          </a:pPr>
          <a:r>
            <a:rPr lang="en-US"/>
            <a:t>Save</a:t>
          </a:r>
        </a:p>
      </dgm:t>
    </dgm:pt>
    <dgm:pt modelId="{B5DB6047-542A-4C93-93EA-8EE7C2F9D622}" type="parTrans" cxnId="{32EF798A-6725-4068-A0B2-9F90AFCFA5A7}">
      <dgm:prSet/>
      <dgm:spPr/>
      <dgm:t>
        <a:bodyPr/>
        <a:lstStyle/>
        <a:p>
          <a:endParaRPr lang="en-US"/>
        </a:p>
      </dgm:t>
    </dgm:pt>
    <dgm:pt modelId="{A88414F9-964F-422E-AEA9-7EA8D0FED436}" type="sibTrans" cxnId="{32EF798A-6725-4068-A0B2-9F90AFCFA5A7}">
      <dgm:prSet/>
      <dgm:spPr/>
      <dgm:t>
        <a:bodyPr/>
        <a:lstStyle/>
        <a:p>
          <a:endParaRPr lang="en-US"/>
        </a:p>
      </dgm:t>
    </dgm:pt>
    <dgm:pt modelId="{99C5F8AF-E7C0-4E4F-829E-647DDECF1AE2}">
      <dgm:prSet custT="1"/>
      <dgm:spPr/>
      <dgm:t>
        <a:bodyPr/>
        <a:lstStyle/>
        <a:p>
          <a:pPr>
            <a:lnSpc>
              <a:spcPct val="100000"/>
            </a:lnSpc>
          </a:pPr>
          <a:r>
            <a:rPr lang="en-US" sz="1600" dirty="0"/>
            <a:t> </a:t>
          </a:r>
          <a:r>
            <a:rPr lang="en-US" sz="2000" dirty="0"/>
            <a:t>your document to OneDrive, so you can refer to it for our next schoolwide activity.</a:t>
          </a:r>
          <a:endParaRPr lang="en-US" sz="1600" dirty="0"/>
        </a:p>
      </dgm:t>
    </dgm:pt>
    <dgm:pt modelId="{BF89EF65-91D9-46F4-9E6C-52C5D3907A5C}" type="parTrans" cxnId="{0892C2E0-FB44-4199-A96B-110085ACD9D8}">
      <dgm:prSet/>
      <dgm:spPr/>
      <dgm:t>
        <a:bodyPr/>
        <a:lstStyle/>
        <a:p>
          <a:endParaRPr lang="en-US"/>
        </a:p>
      </dgm:t>
    </dgm:pt>
    <dgm:pt modelId="{07F58CBB-E5F7-4F95-8E09-EDC156874DE3}" type="sibTrans" cxnId="{0892C2E0-FB44-4199-A96B-110085ACD9D8}">
      <dgm:prSet/>
      <dgm:spPr/>
      <dgm:t>
        <a:bodyPr/>
        <a:lstStyle/>
        <a:p>
          <a:endParaRPr lang="en-US"/>
        </a:p>
      </dgm:t>
    </dgm:pt>
    <dgm:pt modelId="{88FA7A24-A3ED-4C59-B1A2-9C07ED9B309E}">
      <dgm:prSet/>
      <dgm:spPr/>
      <dgm:t>
        <a:bodyPr/>
        <a:lstStyle/>
        <a:p>
          <a:pPr>
            <a:defRPr b="1"/>
          </a:pPr>
          <a:r>
            <a:rPr lang="en-US"/>
            <a:t>Remember</a:t>
          </a:r>
        </a:p>
      </dgm:t>
    </dgm:pt>
    <dgm:pt modelId="{2ADAED49-8C3F-48CA-93B9-A1AFD107B331}" type="parTrans" cxnId="{70F8057E-AD10-483F-B649-67E63935C586}">
      <dgm:prSet/>
      <dgm:spPr/>
      <dgm:t>
        <a:bodyPr/>
        <a:lstStyle/>
        <a:p>
          <a:endParaRPr lang="en-US"/>
        </a:p>
      </dgm:t>
    </dgm:pt>
    <dgm:pt modelId="{A25AF64A-1BE7-4D7E-A8C8-BBFA4633B1C7}" type="sibTrans" cxnId="{70F8057E-AD10-483F-B649-67E63935C586}">
      <dgm:prSet/>
      <dgm:spPr/>
      <dgm:t>
        <a:bodyPr/>
        <a:lstStyle/>
        <a:p>
          <a:endParaRPr lang="en-US"/>
        </a:p>
      </dgm:t>
    </dgm:pt>
    <dgm:pt modelId="{CA0B7672-C0B7-41A3-954C-A038B67A2756}">
      <dgm:prSet custT="1"/>
      <dgm:spPr/>
      <dgm:t>
        <a:bodyPr/>
        <a:lstStyle/>
        <a:p>
          <a:pPr>
            <a:lnSpc>
              <a:spcPct val="100000"/>
            </a:lnSpc>
          </a:pPr>
          <a:r>
            <a:rPr lang="en-US" sz="1600" dirty="0"/>
            <a:t> </a:t>
          </a:r>
          <a:r>
            <a:rPr lang="en-US" sz="1800" dirty="0"/>
            <a:t>to save/take pictures of artefacts/examples of work/activities you are proud of during the semester to show your journey towards your goals</a:t>
          </a:r>
          <a:r>
            <a:rPr lang="en-US" sz="1600" dirty="0"/>
            <a:t>.  </a:t>
          </a:r>
        </a:p>
      </dgm:t>
    </dgm:pt>
    <dgm:pt modelId="{2ADA7091-94D0-4C20-9CF0-AF3A95FF5E4E}" type="parTrans" cxnId="{DC77D36E-5402-4C61-A42E-DA5997A0EAD9}">
      <dgm:prSet/>
      <dgm:spPr/>
      <dgm:t>
        <a:bodyPr/>
        <a:lstStyle/>
        <a:p>
          <a:endParaRPr lang="en-US"/>
        </a:p>
      </dgm:t>
    </dgm:pt>
    <dgm:pt modelId="{C1961C8A-AE38-45E5-B22E-7889FC776CFF}" type="sibTrans" cxnId="{DC77D36E-5402-4C61-A42E-DA5997A0EAD9}">
      <dgm:prSet/>
      <dgm:spPr/>
      <dgm:t>
        <a:bodyPr/>
        <a:lstStyle/>
        <a:p>
          <a:endParaRPr lang="en-US"/>
        </a:p>
      </dgm:t>
    </dgm:pt>
    <dgm:pt modelId="{CB1ABD56-96A1-4395-BDA5-BE5A867BB6F0}">
      <dgm:prSet/>
      <dgm:spPr/>
      <dgm:t>
        <a:bodyPr/>
        <a:lstStyle/>
        <a:p>
          <a:pPr>
            <a:defRPr b="1"/>
          </a:pPr>
          <a:r>
            <a:rPr lang="en-US"/>
            <a:t>NEXT</a:t>
          </a:r>
          <a:endParaRPr lang="en-US" dirty="0"/>
        </a:p>
      </dgm:t>
    </dgm:pt>
    <dgm:pt modelId="{3E43A553-0884-45EE-8FA5-DAFDBDA3465F}" type="parTrans" cxnId="{7A6A62F1-4D3F-4126-B726-4A7D44DDED29}">
      <dgm:prSet/>
      <dgm:spPr/>
      <dgm:t>
        <a:bodyPr/>
        <a:lstStyle/>
        <a:p>
          <a:endParaRPr lang="en-US"/>
        </a:p>
      </dgm:t>
    </dgm:pt>
    <dgm:pt modelId="{6A94C679-0D03-47BA-9DFB-1057C25E1523}" type="sibTrans" cxnId="{7A6A62F1-4D3F-4126-B726-4A7D44DDED29}">
      <dgm:prSet/>
      <dgm:spPr/>
      <dgm:t>
        <a:bodyPr/>
        <a:lstStyle/>
        <a:p>
          <a:endParaRPr lang="en-US"/>
        </a:p>
      </dgm:t>
    </dgm:pt>
    <dgm:pt modelId="{FCE6B3BA-1051-428F-B356-930ED228E8D3}">
      <dgm:prSet custT="1"/>
      <dgm:spPr/>
      <dgm:t>
        <a:bodyPr/>
        <a:lstStyle/>
        <a:p>
          <a:pPr>
            <a:lnSpc>
              <a:spcPct val="100000"/>
            </a:lnSpc>
          </a:pPr>
          <a:r>
            <a:rPr lang="en-US" sz="1900" dirty="0"/>
            <a:t> </a:t>
          </a:r>
          <a:r>
            <a:rPr lang="en-US" sz="2000" b="1" dirty="0"/>
            <a:t>CORE COMPETENCY SCHOOLWIDE ACTIVITY: </a:t>
          </a:r>
          <a:r>
            <a:rPr lang="en-US" sz="2000" b="1" dirty="0">
              <a:solidFill>
                <a:schemeClr val="accent2"/>
              </a:solidFill>
            </a:rPr>
            <a:t>May 26, 2022 </a:t>
          </a:r>
          <a:endParaRPr lang="en-US" sz="1900" b="1" dirty="0">
            <a:solidFill>
              <a:schemeClr val="accent2"/>
            </a:solidFill>
          </a:endParaRPr>
        </a:p>
      </dgm:t>
    </dgm:pt>
    <dgm:pt modelId="{45305317-B9F7-4D2C-909C-F966A4516290}" type="parTrans" cxnId="{75FBC2F9-F0FE-49C3-8ACB-96D2389634C6}">
      <dgm:prSet/>
      <dgm:spPr/>
      <dgm:t>
        <a:bodyPr/>
        <a:lstStyle/>
        <a:p>
          <a:endParaRPr lang="en-US"/>
        </a:p>
      </dgm:t>
    </dgm:pt>
    <dgm:pt modelId="{6F0EF0B1-6659-492A-963E-8D4769ED3058}" type="sibTrans" cxnId="{75FBC2F9-F0FE-49C3-8ACB-96D2389634C6}">
      <dgm:prSet/>
      <dgm:spPr/>
      <dgm:t>
        <a:bodyPr/>
        <a:lstStyle/>
        <a:p>
          <a:endParaRPr lang="en-US"/>
        </a:p>
      </dgm:t>
    </dgm:pt>
    <dgm:pt modelId="{21F123F1-A876-4C99-8293-AE1CA01CB03B}" type="pres">
      <dgm:prSet presAssocID="{1EAFB6CC-5D27-4D33-BB4F-FEEB887339C3}" presName="Name0" presStyleCnt="0">
        <dgm:presLayoutVars>
          <dgm:dir/>
          <dgm:animLvl val="lvl"/>
          <dgm:resizeHandles val="exact"/>
        </dgm:presLayoutVars>
      </dgm:prSet>
      <dgm:spPr/>
    </dgm:pt>
    <dgm:pt modelId="{B66782AB-60C0-4D8A-81C0-2DFC9540A9BE}" type="pres">
      <dgm:prSet presAssocID="{506CE10A-DBDF-4B34-ABD3-638DAEB90EEE}" presName="linNode" presStyleCnt="0"/>
      <dgm:spPr/>
    </dgm:pt>
    <dgm:pt modelId="{02D18886-937B-46E7-98D1-EE9E06AD6825}" type="pres">
      <dgm:prSet presAssocID="{506CE10A-DBDF-4B34-ABD3-638DAEB90EEE}" presName="parentText" presStyleLbl="node1" presStyleIdx="0" presStyleCnt="4">
        <dgm:presLayoutVars>
          <dgm:chMax val="1"/>
          <dgm:bulletEnabled val="1"/>
        </dgm:presLayoutVars>
      </dgm:prSet>
      <dgm:spPr/>
    </dgm:pt>
    <dgm:pt modelId="{B2D84998-77E2-4D25-A177-2C6D140147F8}" type="pres">
      <dgm:prSet presAssocID="{506CE10A-DBDF-4B34-ABD3-638DAEB90EEE}" presName="descendantText" presStyleLbl="alignAccFollowNode1" presStyleIdx="0" presStyleCnt="4">
        <dgm:presLayoutVars>
          <dgm:bulletEnabled val="1"/>
        </dgm:presLayoutVars>
      </dgm:prSet>
      <dgm:spPr/>
    </dgm:pt>
    <dgm:pt modelId="{B2EFDC32-CCA2-4B3D-A9D2-7A48C3019EBC}" type="pres">
      <dgm:prSet presAssocID="{F77A3677-4DA3-4FA5-B68A-EA0AE9180B20}" presName="sp" presStyleCnt="0"/>
      <dgm:spPr/>
    </dgm:pt>
    <dgm:pt modelId="{D88857D5-7E1A-4F8A-AA82-11C50D9EBCE5}" type="pres">
      <dgm:prSet presAssocID="{8771B799-4CEC-448A-97D2-E57FC428B854}" presName="linNode" presStyleCnt="0"/>
      <dgm:spPr/>
    </dgm:pt>
    <dgm:pt modelId="{D52CBB0F-A8ED-4C4E-8F51-A31EB0516CDE}" type="pres">
      <dgm:prSet presAssocID="{8771B799-4CEC-448A-97D2-E57FC428B854}" presName="parentText" presStyleLbl="node1" presStyleIdx="1" presStyleCnt="4">
        <dgm:presLayoutVars>
          <dgm:chMax val="1"/>
          <dgm:bulletEnabled val="1"/>
        </dgm:presLayoutVars>
      </dgm:prSet>
      <dgm:spPr/>
    </dgm:pt>
    <dgm:pt modelId="{C0B1FFE0-E096-435F-8561-570BE8F3E8A8}" type="pres">
      <dgm:prSet presAssocID="{8771B799-4CEC-448A-97D2-E57FC428B854}" presName="descendantText" presStyleLbl="alignAccFollowNode1" presStyleIdx="1" presStyleCnt="4">
        <dgm:presLayoutVars>
          <dgm:bulletEnabled val="1"/>
        </dgm:presLayoutVars>
      </dgm:prSet>
      <dgm:spPr/>
    </dgm:pt>
    <dgm:pt modelId="{13288157-56F3-4132-A382-B2733F044C23}" type="pres">
      <dgm:prSet presAssocID="{A88414F9-964F-422E-AEA9-7EA8D0FED436}" presName="sp" presStyleCnt="0"/>
      <dgm:spPr/>
    </dgm:pt>
    <dgm:pt modelId="{65F50814-EA8B-4E0C-ADD3-6EB9EDE1E6D1}" type="pres">
      <dgm:prSet presAssocID="{88FA7A24-A3ED-4C59-B1A2-9C07ED9B309E}" presName="linNode" presStyleCnt="0"/>
      <dgm:spPr/>
    </dgm:pt>
    <dgm:pt modelId="{D419BD41-401F-4A95-8FA3-1FC619F5E415}" type="pres">
      <dgm:prSet presAssocID="{88FA7A24-A3ED-4C59-B1A2-9C07ED9B309E}" presName="parentText" presStyleLbl="node1" presStyleIdx="2" presStyleCnt="4">
        <dgm:presLayoutVars>
          <dgm:chMax val="1"/>
          <dgm:bulletEnabled val="1"/>
        </dgm:presLayoutVars>
      </dgm:prSet>
      <dgm:spPr/>
    </dgm:pt>
    <dgm:pt modelId="{5879A627-37E3-4AC4-87DF-E1862FEE2D18}" type="pres">
      <dgm:prSet presAssocID="{88FA7A24-A3ED-4C59-B1A2-9C07ED9B309E}" presName="descendantText" presStyleLbl="alignAccFollowNode1" presStyleIdx="2" presStyleCnt="4">
        <dgm:presLayoutVars>
          <dgm:bulletEnabled val="1"/>
        </dgm:presLayoutVars>
      </dgm:prSet>
      <dgm:spPr/>
    </dgm:pt>
    <dgm:pt modelId="{DC9624ED-7A3F-4D2E-9192-29903C8F39F7}" type="pres">
      <dgm:prSet presAssocID="{A25AF64A-1BE7-4D7E-A8C8-BBFA4633B1C7}" presName="sp" presStyleCnt="0"/>
      <dgm:spPr/>
    </dgm:pt>
    <dgm:pt modelId="{BE8D6956-C406-4504-A15E-997EDA4FB448}" type="pres">
      <dgm:prSet presAssocID="{CB1ABD56-96A1-4395-BDA5-BE5A867BB6F0}" presName="linNode" presStyleCnt="0"/>
      <dgm:spPr/>
    </dgm:pt>
    <dgm:pt modelId="{DA4F2482-5DCB-4AE4-B7D5-C8AE689846C8}" type="pres">
      <dgm:prSet presAssocID="{CB1ABD56-96A1-4395-BDA5-BE5A867BB6F0}" presName="parentText" presStyleLbl="node1" presStyleIdx="3" presStyleCnt="4">
        <dgm:presLayoutVars>
          <dgm:chMax val="1"/>
          <dgm:bulletEnabled val="1"/>
        </dgm:presLayoutVars>
      </dgm:prSet>
      <dgm:spPr/>
    </dgm:pt>
    <dgm:pt modelId="{20CA6153-1887-481E-B45D-21371399C433}" type="pres">
      <dgm:prSet presAssocID="{CB1ABD56-96A1-4395-BDA5-BE5A867BB6F0}" presName="descendantText" presStyleLbl="alignAccFollowNode1" presStyleIdx="3" presStyleCnt="4">
        <dgm:presLayoutVars>
          <dgm:bulletEnabled val="1"/>
        </dgm:presLayoutVars>
      </dgm:prSet>
      <dgm:spPr/>
    </dgm:pt>
  </dgm:ptLst>
  <dgm:cxnLst>
    <dgm:cxn modelId="{6E0BD004-4B6C-47EE-B10A-EE63C3458F03}" type="presOf" srcId="{506CE10A-DBDF-4B34-ABD3-638DAEB90EEE}" destId="{02D18886-937B-46E7-98D1-EE9E06AD6825}" srcOrd="0" destOrd="0" presId="urn:microsoft.com/office/officeart/2005/8/layout/vList5"/>
    <dgm:cxn modelId="{99CBDD05-ED3A-4C31-B08D-E07C4262F217}" srcId="{1EAFB6CC-5D27-4D33-BB4F-FEEB887339C3}" destId="{506CE10A-DBDF-4B34-ABD3-638DAEB90EEE}" srcOrd="0" destOrd="0" parTransId="{39955262-3CB7-4C05-AA71-11BE37DCC69D}" sibTransId="{F77A3677-4DA3-4FA5-B68A-EA0AE9180B20}"/>
    <dgm:cxn modelId="{F568E813-EADE-4A72-AFF9-629D0932C632}" type="presOf" srcId="{8771B799-4CEC-448A-97D2-E57FC428B854}" destId="{D52CBB0F-A8ED-4C4E-8F51-A31EB0516CDE}" srcOrd="0" destOrd="0" presId="urn:microsoft.com/office/officeart/2005/8/layout/vList5"/>
    <dgm:cxn modelId="{0CBD7C18-06C3-483F-8374-D4E602B37A9A}" type="presOf" srcId="{CB1ABD56-96A1-4395-BDA5-BE5A867BB6F0}" destId="{DA4F2482-5DCB-4AE4-B7D5-C8AE689846C8}" srcOrd="0" destOrd="0" presId="urn:microsoft.com/office/officeart/2005/8/layout/vList5"/>
    <dgm:cxn modelId="{EB42023E-D03C-4411-9A77-A104DE81D155}" type="presOf" srcId="{CA0B7672-C0B7-41A3-954C-A038B67A2756}" destId="{5879A627-37E3-4AC4-87DF-E1862FEE2D18}" srcOrd="0" destOrd="0" presId="urn:microsoft.com/office/officeart/2005/8/layout/vList5"/>
    <dgm:cxn modelId="{1A27EB40-FCB1-4B5B-97DC-466E47CCEE1B}" type="presOf" srcId="{51CFC1E7-03C0-415A-964B-BFD04F6BB890}" destId="{B2D84998-77E2-4D25-A177-2C6D140147F8}" srcOrd="0" destOrd="0" presId="urn:microsoft.com/office/officeart/2005/8/layout/vList5"/>
    <dgm:cxn modelId="{395AB765-31D7-4391-B620-C267B9412485}" type="presOf" srcId="{88FA7A24-A3ED-4C59-B1A2-9C07ED9B309E}" destId="{D419BD41-401F-4A95-8FA3-1FC619F5E415}" srcOrd="0" destOrd="0" presId="urn:microsoft.com/office/officeart/2005/8/layout/vList5"/>
    <dgm:cxn modelId="{D18E2D69-B845-467C-84BF-483D4F18FFF1}" type="presOf" srcId="{99C5F8AF-E7C0-4E4F-829E-647DDECF1AE2}" destId="{C0B1FFE0-E096-435F-8561-570BE8F3E8A8}" srcOrd="0" destOrd="0" presId="urn:microsoft.com/office/officeart/2005/8/layout/vList5"/>
    <dgm:cxn modelId="{DC77D36E-5402-4C61-A42E-DA5997A0EAD9}" srcId="{88FA7A24-A3ED-4C59-B1A2-9C07ED9B309E}" destId="{CA0B7672-C0B7-41A3-954C-A038B67A2756}" srcOrd="0" destOrd="0" parTransId="{2ADA7091-94D0-4C20-9CF0-AF3A95FF5E4E}" sibTransId="{C1961C8A-AE38-45E5-B22E-7889FC776CFF}"/>
    <dgm:cxn modelId="{70F8057E-AD10-483F-B649-67E63935C586}" srcId="{1EAFB6CC-5D27-4D33-BB4F-FEEB887339C3}" destId="{88FA7A24-A3ED-4C59-B1A2-9C07ED9B309E}" srcOrd="2" destOrd="0" parTransId="{2ADAED49-8C3F-48CA-93B9-A1AFD107B331}" sibTransId="{A25AF64A-1BE7-4D7E-A8C8-BBFA4633B1C7}"/>
    <dgm:cxn modelId="{32EF798A-6725-4068-A0B2-9F90AFCFA5A7}" srcId="{1EAFB6CC-5D27-4D33-BB4F-FEEB887339C3}" destId="{8771B799-4CEC-448A-97D2-E57FC428B854}" srcOrd="1" destOrd="0" parTransId="{B5DB6047-542A-4C93-93EA-8EE7C2F9D622}" sibTransId="{A88414F9-964F-422E-AEA9-7EA8D0FED436}"/>
    <dgm:cxn modelId="{9F82549A-ED0E-487D-B149-0DD7B3DBE466}" type="presOf" srcId="{FCE6B3BA-1051-428F-B356-930ED228E8D3}" destId="{20CA6153-1887-481E-B45D-21371399C433}" srcOrd="0" destOrd="0" presId="urn:microsoft.com/office/officeart/2005/8/layout/vList5"/>
    <dgm:cxn modelId="{D22592B1-6E5E-4B22-8DEC-9CCF2A9D4EC7}" type="presOf" srcId="{1EAFB6CC-5D27-4D33-BB4F-FEEB887339C3}" destId="{21F123F1-A876-4C99-8293-AE1CA01CB03B}" srcOrd="0" destOrd="0" presId="urn:microsoft.com/office/officeart/2005/8/layout/vList5"/>
    <dgm:cxn modelId="{2163CABE-706C-4D96-9F58-904F2FF30822}" srcId="{506CE10A-DBDF-4B34-ABD3-638DAEB90EEE}" destId="{51CFC1E7-03C0-415A-964B-BFD04F6BB890}" srcOrd="0" destOrd="0" parTransId="{30EA1581-CC5C-4B27-9D23-8140BBDC0117}" sibTransId="{6A38CCD5-EC07-4C27-8A26-271E4B74E83A}"/>
    <dgm:cxn modelId="{0892C2E0-FB44-4199-A96B-110085ACD9D8}" srcId="{8771B799-4CEC-448A-97D2-E57FC428B854}" destId="{99C5F8AF-E7C0-4E4F-829E-647DDECF1AE2}" srcOrd="0" destOrd="0" parTransId="{BF89EF65-91D9-46F4-9E6C-52C5D3907A5C}" sibTransId="{07F58CBB-E5F7-4F95-8E09-EDC156874DE3}"/>
    <dgm:cxn modelId="{7A6A62F1-4D3F-4126-B726-4A7D44DDED29}" srcId="{1EAFB6CC-5D27-4D33-BB4F-FEEB887339C3}" destId="{CB1ABD56-96A1-4395-BDA5-BE5A867BB6F0}" srcOrd="3" destOrd="0" parTransId="{3E43A553-0884-45EE-8FA5-DAFDBDA3465F}" sibTransId="{6A94C679-0D03-47BA-9DFB-1057C25E1523}"/>
    <dgm:cxn modelId="{75FBC2F9-F0FE-49C3-8ACB-96D2389634C6}" srcId="{CB1ABD56-96A1-4395-BDA5-BE5A867BB6F0}" destId="{FCE6B3BA-1051-428F-B356-930ED228E8D3}" srcOrd="0" destOrd="0" parTransId="{45305317-B9F7-4D2C-909C-F966A4516290}" sibTransId="{6F0EF0B1-6659-492A-963E-8D4769ED3058}"/>
    <dgm:cxn modelId="{CDDFE3C9-8F99-490C-896E-97F510AEEC7C}" type="presParOf" srcId="{21F123F1-A876-4C99-8293-AE1CA01CB03B}" destId="{B66782AB-60C0-4D8A-81C0-2DFC9540A9BE}" srcOrd="0" destOrd="0" presId="urn:microsoft.com/office/officeart/2005/8/layout/vList5"/>
    <dgm:cxn modelId="{9ACD38A0-36B1-4C36-B204-48310D6CAEC3}" type="presParOf" srcId="{B66782AB-60C0-4D8A-81C0-2DFC9540A9BE}" destId="{02D18886-937B-46E7-98D1-EE9E06AD6825}" srcOrd="0" destOrd="0" presId="urn:microsoft.com/office/officeart/2005/8/layout/vList5"/>
    <dgm:cxn modelId="{29380C9D-DE9B-4F1A-8181-7AC8255FEA59}" type="presParOf" srcId="{B66782AB-60C0-4D8A-81C0-2DFC9540A9BE}" destId="{B2D84998-77E2-4D25-A177-2C6D140147F8}" srcOrd="1" destOrd="0" presId="urn:microsoft.com/office/officeart/2005/8/layout/vList5"/>
    <dgm:cxn modelId="{6FE69C03-61CA-42DA-8AC8-2F750CD150FC}" type="presParOf" srcId="{21F123F1-A876-4C99-8293-AE1CA01CB03B}" destId="{B2EFDC32-CCA2-4B3D-A9D2-7A48C3019EBC}" srcOrd="1" destOrd="0" presId="urn:microsoft.com/office/officeart/2005/8/layout/vList5"/>
    <dgm:cxn modelId="{4AD862D4-DA6D-4EFC-8CC4-C7196B8E3566}" type="presParOf" srcId="{21F123F1-A876-4C99-8293-AE1CA01CB03B}" destId="{D88857D5-7E1A-4F8A-AA82-11C50D9EBCE5}" srcOrd="2" destOrd="0" presId="urn:microsoft.com/office/officeart/2005/8/layout/vList5"/>
    <dgm:cxn modelId="{514AC67D-8FC0-4A41-836C-758E567DF84F}" type="presParOf" srcId="{D88857D5-7E1A-4F8A-AA82-11C50D9EBCE5}" destId="{D52CBB0F-A8ED-4C4E-8F51-A31EB0516CDE}" srcOrd="0" destOrd="0" presId="urn:microsoft.com/office/officeart/2005/8/layout/vList5"/>
    <dgm:cxn modelId="{DBD24DDD-2C80-4B07-AD4C-0740AC8A8ED1}" type="presParOf" srcId="{D88857D5-7E1A-4F8A-AA82-11C50D9EBCE5}" destId="{C0B1FFE0-E096-435F-8561-570BE8F3E8A8}" srcOrd="1" destOrd="0" presId="urn:microsoft.com/office/officeart/2005/8/layout/vList5"/>
    <dgm:cxn modelId="{61530FC2-B22D-44F4-A382-1A68563E2BC5}" type="presParOf" srcId="{21F123F1-A876-4C99-8293-AE1CA01CB03B}" destId="{13288157-56F3-4132-A382-B2733F044C23}" srcOrd="3" destOrd="0" presId="urn:microsoft.com/office/officeart/2005/8/layout/vList5"/>
    <dgm:cxn modelId="{62A9E274-101E-49F0-8212-DF54F2175D01}" type="presParOf" srcId="{21F123F1-A876-4C99-8293-AE1CA01CB03B}" destId="{65F50814-EA8B-4E0C-ADD3-6EB9EDE1E6D1}" srcOrd="4" destOrd="0" presId="urn:microsoft.com/office/officeart/2005/8/layout/vList5"/>
    <dgm:cxn modelId="{B4ED16B7-F239-4E92-96D1-1AC8612D9A2C}" type="presParOf" srcId="{65F50814-EA8B-4E0C-ADD3-6EB9EDE1E6D1}" destId="{D419BD41-401F-4A95-8FA3-1FC619F5E415}" srcOrd="0" destOrd="0" presId="urn:microsoft.com/office/officeart/2005/8/layout/vList5"/>
    <dgm:cxn modelId="{3F3AB988-43D2-4770-A699-04A8EB140A9E}" type="presParOf" srcId="{65F50814-EA8B-4E0C-ADD3-6EB9EDE1E6D1}" destId="{5879A627-37E3-4AC4-87DF-E1862FEE2D18}" srcOrd="1" destOrd="0" presId="urn:microsoft.com/office/officeart/2005/8/layout/vList5"/>
    <dgm:cxn modelId="{245996BE-8B7A-4E9B-8C06-D01A48D36BF1}" type="presParOf" srcId="{21F123F1-A876-4C99-8293-AE1CA01CB03B}" destId="{DC9624ED-7A3F-4D2E-9192-29903C8F39F7}" srcOrd="5" destOrd="0" presId="urn:microsoft.com/office/officeart/2005/8/layout/vList5"/>
    <dgm:cxn modelId="{1FCE57E7-0E38-4AA6-94AF-1EBC1EA6E574}" type="presParOf" srcId="{21F123F1-A876-4C99-8293-AE1CA01CB03B}" destId="{BE8D6956-C406-4504-A15E-997EDA4FB448}" srcOrd="6" destOrd="0" presId="urn:microsoft.com/office/officeart/2005/8/layout/vList5"/>
    <dgm:cxn modelId="{457288BF-637D-4864-8726-96AEBC95663B}" type="presParOf" srcId="{BE8D6956-C406-4504-A15E-997EDA4FB448}" destId="{DA4F2482-5DCB-4AE4-B7D5-C8AE689846C8}" srcOrd="0" destOrd="0" presId="urn:microsoft.com/office/officeart/2005/8/layout/vList5"/>
    <dgm:cxn modelId="{D1EDA83C-52D8-4ACD-8DF5-0447141ADA48}" type="presParOf" srcId="{BE8D6956-C406-4504-A15E-997EDA4FB448}" destId="{20CA6153-1887-481E-B45D-21371399C433}"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C2516-C5A0-4635-A97F-03DA4ADC92B1}">
      <dsp:nvSpPr>
        <dsp:cNvPr id="0" name=""/>
        <dsp:cNvSpPr/>
      </dsp:nvSpPr>
      <dsp:spPr>
        <a:xfrm>
          <a:off x="0" y="14610"/>
          <a:ext cx="7104549" cy="1904829"/>
        </a:xfrm>
        <a:prstGeom prst="roundRect">
          <a:avLst/>
        </a:prstGeom>
        <a:solidFill>
          <a:srgbClr val="00B0F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Purpose is to think about: </a:t>
          </a:r>
        </a:p>
      </dsp:txBody>
      <dsp:txXfrm>
        <a:off x="92986" y="107596"/>
        <a:ext cx="6918577" cy="1718857"/>
      </dsp:txXfrm>
    </dsp:sp>
    <dsp:sp modelId="{66BAC15B-F3D8-47A3-8BFC-D33EA0B6642A}">
      <dsp:nvSpPr>
        <dsp:cNvPr id="0" name=""/>
        <dsp:cNvSpPr/>
      </dsp:nvSpPr>
      <dsp:spPr>
        <a:xfrm>
          <a:off x="0" y="1920209"/>
          <a:ext cx="7104549" cy="1130113"/>
        </a:xfrm>
        <a:prstGeom prst="roundRect">
          <a:avLst/>
        </a:prstGeom>
        <a:solidFill>
          <a:srgbClr val="92D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1.  </a:t>
          </a:r>
          <a:r>
            <a:rPr lang="en-US" sz="4800" kern="1200" dirty="0"/>
            <a:t>who you are</a:t>
          </a:r>
        </a:p>
      </dsp:txBody>
      <dsp:txXfrm>
        <a:off x="55168" y="1975377"/>
        <a:ext cx="6994213" cy="1019777"/>
      </dsp:txXfrm>
    </dsp:sp>
    <dsp:sp modelId="{C7430117-4C14-4498-9566-02AF72C0A911}">
      <dsp:nvSpPr>
        <dsp:cNvPr id="0" name=""/>
        <dsp:cNvSpPr/>
      </dsp:nvSpPr>
      <dsp:spPr>
        <a:xfrm>
          <a:off x="0" y="3064427"/>
          <a:ext cx="7104549" cy="1130113"/>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2. where you are</a:t>
          </a:r>
        </a:p>
      </dsp:txBody>
      <dsp:txXfrm>
        <a:off x="55168" y="3119595"/>
        <a:ext cx="6994213" cy="1019777"/>
      </dsp:txXfrm>
    </dsp:sp>
    <dsp:sp modelId="{D37C86C5-55E0-4028-8BA9-DBA13E2D6C89}">
      <dsp:nvSpPr>
        <dsp:cNvPr id="0" name=""/>
        <dsp:cNvSpPr/>
      </dsp:nvSpPr>
      <dsp:spPr>
        <a:xfrm>
          <a:off x="0" y="4208646"/>
          <a:ext cx="7104549" cy="1130113"/>
        </a:xfrm>
        <a:prstGeom prst="round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r>
            <a:rPr lang="en-US" sz="500" kern="1200" dirty="0"/>
            <a:t>3</a:t>
          </a:r>
          <a:r>
            <a:rPr lang="en-US" sz="4800" kern="1200" dirty="0"/>
            <a:t>3. where you’re going</a:t>
          </a:r>
        </a:p>
      </dsp:txBody>
      <dsp:txXfrm>
        <a:off x="55168" y="4263814"/>
        <a:ext cx="6994213" cy="10197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89438-7038-4CDE-8952-35AD90BB0B90}">
      <dsp:nvSpPr>
        <dsp:cNvPr id="0" name=""/>
        <dsp:cNvSpPr/>
      </dsp:nvSpPr>
      <dsp:spPr>
        <a:xfrm>
          <a:off x="0" y="3383"/>
          <a:ext cx="6263640" cy="47361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b="1" kern="1200"/>
            <a:t>WATCH &amp; DISCUSS//</a:t>
          </a:r>
          <a:r>
            <a:rPr lang="en-US" sz="4600" kern="1200"/>
            <a:t> </a:t>
          </a:r>
          <a:r>
            <a:rPr lang="en-US" sz="4600" b="1" i="1" kern="1200"/>
            <a:t>Zero Waste Solutions are Good for Business</a:t>
          </a:r>
          <a:r>
            <a:rPr lang="en-US" sz="4600" kern="1200"/>
            <a:t> featuring NADA, a Vancouver based, zero waste grocery store </a:t>
          </a:r>
        </a:p>
      </dsp:txBody>
      <dsp:txXfrm>
        <a:off x="231200" y="234583"/>
        <a:ext cx="5801240" cy="4273760"/>
      </dsp:txXfrm>
    </dsp:sp>
    <dsp:sp modelId="{136AFA7E-9AAF-4510-9AC4-7FADBE9B0E40}">
      <dsp:nvSpPr>
        <dsp:cNvPr id="0" name=""/>
        <dsp:cNvSpPr/>
      </dsp:nvSpPr>
      <dsp:spPr>
        <a:xfrm>
          <a:off x="17538" y="4739544"/>
          <a:ext cx="6228563" cy="76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58420" rIns="327152" bIns="58420" numCol="1" spcCol="1270" anchor="t" anchorCtr="0">
          <a:noAutofit/>
        </a:bodyPr>
        <a:lstStyle/>
        <a:p>
          <a:pPr marL="285750" lvl="1" indent="-285750" algn="l" defTabSz="1600200">
            <a:lnSpc>
              <a:spcPct val="90000"/>
            </a:lnSpc>
            <a:spcBef>
              <a:spcPct val="0"/>
            </a:spcBef>
            <a:spcAft>
              <a:spcPct val="20000"/>
            </a:spcAft>
            <a:buChar char="•"/>
          </a:pPr>
          <a:endParaRPr lang="en-US" sz="3600" kern="1200" dirty="0"/>
        </a:p>
      </dsp:txBody>
      <dsp:txXfrm>
        <a:off x="17538" y="4739544"/>
        <a:ext cx="6228563" cy="761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84998-77E2-4D25-A177-2C6D140147F8}">
      <dsp:nvSpPr>
        <dsp:cNvPr id="0" name=""/>
        <dsp:cNvSpPr/>
      </dsp:nvSpPr>
      <dsp:spPr>
        <a:xfrm rot="5400000">
          <a:off x="6362521" y="-2703741"/>
          <a:ext cx="740205" cy="6336587"/>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100000"/>
            </a:lnSpc>
            <a:spcBef>
              <a:spcPct val="0"/>
            </a:spcBef>
            <a:spcAft>
              <a:spcPct val="15000"/>
            </a:spcAft>
            <a:buChar char="•"/>
          </a:pPr>
          <a:r>
            <a:rPr lang="en-US" sz="1600" kern="1200" dirty="0"/>
            <a:t> </a:t>
          </a:r>
          <a:r>
            <a:rPr lang="en-US" sz="2800" kern="1200" dirty="0"/>
            <a:t>you for your participation today.</a:t>
          </a:r>
          <a:endParaRPr lang="en-US" sz="1600" kern="1200" dirty="0"/>
        </a:p>
      </dsp:txBody>
      <dsp:txXfrm rot="-5400000">
        <a:off x="3564330" y="130584"/>
        <a:ext cx="6300453" cy="667937"/>
      </dsp:txXfrm>
    </dsp:sp>
    <dsp:sp modelId="{02D18886-937B-46E7-98D1-EE9E06AD6825}">
      <dsp:nvSpPr>
        <dsp:cNvPr id="0" name=""/>
        <dsp:cNvSpPr/>
      </dsp:nvSpPr>
      <dsp:spPr>
        <a:xfrm>
          <a:off x="0" y="1923"/>
          <a:ext cx="3564330" cy="925257"/>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defRPr b="1"/>
          </a:pPr>
          <a:r>
            <a:rPr lang="en-US" sz="4700" kern="1200"/>
            <a:t>Thank</a:t>
          </a:r>
        </a:p>
      </dsp:txBody>
      <dsp:txXfrm>
        <a:off x="45167" y="47090"/>
        <a:ext cx="3473996" cy="834923"/>
      </dsp:txXfrm>
    </dsp:sp>
    <dsp:sp modelId="{C0B1FFE0-E096-435F-8561-570BE8F3E8A8}">
      <dsp:nvSpPr>
        <dsp:cNvPr id="0" name=""/>
        <dsp:cNvSpPr/>
      </dsp:nvSpPr>
      <dsp:spPr>
        <a:xfrm rot="5400000">
          <a:off x="6362521" y="-1732220"/>
          <a:ext cx="740205" cy="6336587"/>
        </a:xfrm>
        <a:prstGeom prst="round2SameRect">
          <a:avLst/>
        </a:prstGeom>
        <a:solidFill>
          <a:schemeClr val="accent5">
            <a:tint val="40000"/>
            <a:alpha val="90000"/>
            <a:hueOff val="-2246587"/>
            <a:satOff val="-7611"/>
            <a:lumOff val="-976"/>
            <a:alphaOff val="0"/>
          </a:schemeClr>
        </a:solidFill>
        <a:ln w="6350" cap="flat" cmpd="sng" algn="ctr">
          <a:solidFill>
            <a:schemeClr val="accent5">
              <a:tint val="40000"/>
              <a:alpha val="90000"/>
              <a:hueOff val="-2246587"/>
              <a:satOff val="-7611"/>
              <a:lumOff val="-97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100000"/>
            </a:lnSpc>
            <a:spcBef>
              <a:spcPct val="0"/>
            </a:spcBef>
            <a:spcAft>
              <a:spcPct val="15000"/>
            </a:spcAft>
            <a:buChar char="•"/>
          </a:pPr>
          <a:r>
            <a:rPr lang="en-US" sz="1600" kern="1200" dirty="0"/>
            <a:t> </a:t>
          </a:r>
          <a:r>
            <a:rPr lang="en-US" sz="2000" kern="1200" dirty="0"/>
            <a:t>your document to OneDrive, so you can refer to it for our next schoolwide activity.</a:t>
          </a:r>
          <a:endParaRPr lang="en-US" sz="1600" kern="1200" dirty="0"/>
        </a:p>
      </dsp:txBody>
      <dsp:txXfrm rot="-5400000">
        <a:off x="3564330" y="1102105"/>
        <a:ext cx="6300453" cy="667937"/>
      </dsp:txXfrm>
    </dsp:sp>
    <dsp:sp modelId="{D52CBB0F-A8ED-4C4E-8F51-A31EB0516CDE}">
      <dsp:nvSpPr>
        <dsp:cNvPr id="0" name=""/>
        <dsp:cNvSpPr/>
      </dsp:nvSpPr>
      <dsp:spPr>
        <a:xfrm>
          <a:off x="0" y="973444"/>
          <a:ext cx="3564330" cy="925257"/>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defRPr b="1"/>
          </a:pPr>
          <a:r>
            <a:rPr lang="en-US" sz="4700" kern="1200"/>
            <a:t>Save</a:t>
          </a:r>
        </a:p>
      </dsp:txBody>
      <dsp:txXfrm>
        <a:off x="45167" y="1018611"/>
        <a:ext cx="3473996" cy="834923"/>
      </dsp:txXfrm>
    </dsp:sp>
    <dsp:sp modelId="{5879A627-37E3-4AC4-87DF-E1862FEE2D18}">
      <dsp:nvSpPr>
        <dsp:cNvPr id="0" name=""/>
        <dsp:cNvSpPr/>
      </dsp:nvSpPr>
      <dsp:spPr>
        <a:xfrm rot="5400000">
          <a:off x="6362521" y="-760700"/>
          <a:ext cx="740205" cy="6336587"/>
        </a:xfrm>
        <a:prstGeom prst="round2SameRect">
          <a:avLst/>
        </a:prstGeom>
        <a:solidFill>
          <a:schemeClr val="accent5">
            <a:tint val="40000"/>
            <a:alpha val="90000"/>
            <a:hueOff val="-4493175"/>
            <a:satOff val="-15221"/>
            <a:lumOff val="-1952"/>
            <a:alphaOff val="0"/>
          </a:schemeClr>
        </a:solidFill>
        <a:ln w="6350" cap="flat" cmpd="sng" algn="ctr">
          <a:solidFill>
            <a:schemeClr val="accent5">
              <a:tint val="40000"/>
              <a:alpha val="90000"/>
              <a:hueOff val="-4493175"/>
              <a:satOff val="-15221"/>
              <a:lumOff val="-195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100000"/>
            </a:lnSpc>
            <a:spcBef>
              <a:spcPct val="0"/>
            </a:spcBef>
            <a:spcAft>
              <a:spcPct val="15000"/>
            </a:spcAft>
            <a:buChar char="•"/>
          </a:pPr>
          <a:r>
            <a:rPr lang="en-US" sz="1600" kern="1200" dirty="0"/>
            <a:t> </a:t>
          </a:r>
          <a:r>
            <a:rPr lang="en-US" sz="1800" kern="1200" dirty="0"/>
            <a:t>to save/take pictures of artefacts/examples of work/activities you are proud of during the semester to show your journey towards your goals</a:t>
          </a:r>
          <a:r>
            <a:rPr lang="en-US" sz="1600" kern="1200" dirty="0"/>
            <a:t>.  </a:t>
          </a:r>
        </a:p>
      </dsp:txBody>
      <dsp:txXfrm rot="-5400000">
        <a:off x="3564330" y="2073625"/>
        <a:ext cx="6300453" cy="667937"/>
      </dsp:txXfrm>
    </dsp:sp>
    <dsp:sp modelId="{D419BD41-401F-4A95-8FA3-1FC619F5E415}">
      <dsp:nvSpPr>
        <dsp:cNvPr id="0" name=""/>
        <dsp:cNvSpPr/>
      </dsp:nvSpPr>
      <dsp:spPr>
        <a:xfrm>
          <a:off x="0" y="1944964"/>
          <a:ext cx="3564330" cy="925257"/>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defRPr b="1"/>
          </a:pPr>
          <a:r>
            <a:rPr lang="en-US" sz="4700" kern="1200"/>
            <a:t>Remember</a:t>
          </a:r>
        </a:p>
      </dsp:txBody>
      <dsp:txXfrm>
        <a:off x="45167" y="1990131"/>
        <a:ext cx="3473996" cy="834923"/>
      </dsp:txXfrm>
    </dsp:sp>
    <dsp:sp modelId="{20CA6153-1887-481E-B45D-21371399C433}">
      <dsp:nvSpPr>
        <dsp:cNvPr id="0" name=""/>
        <dsp:cNvSpPr/>
      </dsp:nvSpPr>
      <dsp:spPr>
        <a:xfrm rot="5400000">
          <a:off x="6362521" y="210819"/>
          <a:ext cx="740205" cy="6336587"/>
        </a:xfrm>
        <a:prstGeom prst="round2Same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100000"/>
            </a:lnSpc>
            <a:spcBef>
              <a:spcPct val="0"/>
            </a:spcBef>
            <a:spcAft>
              <a:spcPct val="15000"/>
            </a:spcAft>
            <a:buChar char="•"/>
          </a:pPr>
          <a:r>
            <a:rPr lang="en-US" sz="1900" kern="1200" dirty="0"/>
            <a:t> </a:t>
          </a:r>
          <a:r>
            <a:rPr lang="en-US" sz="2000" b="1" kern="1200" dirty="0"/>
            <a:t>CORE COMPETENCY SCHOOLWIDE ACTIVITY: </a:t>
          </a:r>
          <a:r>
            <a:rPr lang="en-US" sz="2000" b="1" kern="1200" dirty="0">
              <a:solidFill>
                <a:schemeClr val="accent2"/>
              </a:solidFill>
            </a:rPr>
            <a:t>May 26, 2022 </a:t>
          </a:r>
          <a:endParaRPr lang="en-US" sz="1900" b="1" kern="1200" dirty="0">
            <a:solidFill>
              <a:schemeClr val="accent2"/>
            </a:solidFill>
          </a:endParaRPr>
        </a:p>
      </dsp:txBody>
      <dsp:txXfrm rot="-5400000">
        <a:off x="3564330" y="3045144"/>
        <a:ext cx="6300453" cy="667937"/>
      </dsp:txXfrm>
    </dsp:sp>
    <dsp:sp modelId="{DA4F2482-5DCB-4AE4-B7D5-C8AE689846C8}">
      <dsp:nvSpPr>
        <dsp:cNvPr id="0" name=""/>
        <dsp:cNvSpPr/>
      </dsp:nvSpPr>
      <dsp:spPr>
        <a:xfrm>
          <a:off x="0" y="2916484"/>
          <a:ext cx="3564330" cy="925257"/>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defRPr b="1"/>
          </a:pPr>
          <a:r>
            <a:rPr lang="en-US" sz="4700" kern="1200"/>
            <a:t>NEXT</a:t>
          </a:r>
          <a:endParaRPr lang="en-US" sz="4700" kern="1200" dirty="0"/>
        </a:p>
      </dsp:txBody>
      <dsp:txXfrm>
        <a:off x="45167" y="2961651"/>
        <a:ext cx="3473996" cy="8349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9FA4FB-C2D2-440D-8CF9-FD607A924681}" type="datetimeFigureOut">
              <a:rPr lang="en-CA" smtClean="0"/>
              <a:t>2022-02-08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B8A516-B5C0-4954-8AF4-EC29448414BE}" type="slidenum">
              <a:rPr lang="en-CA" smtClean="0"/>
              <a:t>‹#›</a:t>
            </a:fld>
            <a:endParaRPr lang="en-CA"/>
          </a:p>
        </p:txBody>
      </p:sp>
    </p:spTree>
    <p:extLst>
      <p:ext uri="{BB962C8B-B14F-4D97-AF65-F5344CB8AC3E}">
        <p14:creationId xmlns:p14="http://schemas.microsoft.com/office/powerpoint/2010/main" val="3665789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354DD-EBE5-4951-AFC4-2150074B10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605FC05-5F96-4B88-A4D9-D0BBE21879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EEC36A4-FC18-43F0-B949-E6BD5F5CBB4F}"/>
              </a:ext>
            </a:extLst>
          </p:cNvPr>
          <p:cNvSpPr>
            <a:spLocks noGrp="1"/>
          </p:cNvSpPr>
          <p:nvPr>
            <p:ph type="dt" sz="half" idx="10"/>
          </p:nvPr>
        </p:nvSpPr>
        <p:spPr/>
        <p:txBody>
          <a:bodyPr/>
          <a:lstStyle/>
          <a:p>
            <a:fld id="{8E403B1D-AA8C-4789-9251-761E7627DEC2}" type="datetimeFigureOut">
              <a:rPr lang="en-CA" smtClean="0"/>
              <a:t>2022-02-08</a:t>
            </a:fld>
            <a:endParaRPr lang="en-CA"/>
          </a:p>
        </p:txBody>
      </p:sp>
      <p:sp>
        <p:nvSpPr>
          <p:cNvPr id="5" name="Footer Placeholder 4">
            <a:extLst>
              <a:ext uri="{FF2B5EF4-FFF2-40B4-BE49-F238E27FC236}">
                <a16:creationId xmlns:a16="http://schemas.microsoft.com/office/drawing/2014/main" id="{73DC080B-46E9-403E-B1E0-BE4389F8CFE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C61FCF8-5667-476D-B392-7210844F3CF1}"/>
              </a:ext>
            </a:extLst>
          </p:cNvPr>
          <p:cNvSpPr>
            <a:spLocks noGrp="1"/>
          </p:cNvSpPr>
          <p:nvPr>
            <p:ph type="sldNum" sz="quarter" idx="12"/>
          </p:nvPr>
        </p:nvSpPr>
        <p:spPr/>
        <p:txBody>
          <a:bodyPr/>
          <a:lstStyle/>
          <a:p>
            <a:fld id="{4CF9DA44-CE9E-4DF2-AAA5-6D9C2E7A3EE8}" type="slidenum">
              <a:rPr lang="en-CA" smtClean="0"/>
              <a:t>‹#›</a:t>
            </a:fld>
            <a:endParaRPr lang="en-CA"/>
          </a:p>
        </p:txBody>
      </p:sp>
    </p:spTree>
    <p:extLst>
      <p:ext uri="{BB962C8B-B14F-4D97-AF65-F5344CB8AC3E}">
        <p14:creationId xmlns:p14="http://schemas.microsoft.com/office/powerpoint/2010/main" val="2903419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99B9-6BCA-4594-8AFF-27D6E2775DF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55A9B2D-8957-46B7-BD1D-21710EB3A8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06F6A75-CED1-4CF0-92E1-24060054F375}"/>
              </a:ext>
            </a:extLst>
          </p:cNvPr>
          <p:cNvSpPr>
            <a:spLocks noGrp="1"/>
          </p:cNvSpPr>
          <p:nvPr>
            <p:ph type="dt" sz="half" idx="10"/>
          </p:nvPr>
        </p:nvSpPr>
        <p:spPr/>
        <p:txBody>
          <a:bodyPr/>
          <a:lstStyle/>
          <a:p>
            <a:fld id="{8E403B1D-AA8C-4789-9251-761E7627DEC2}" type="datetimeFigureOut">
              <a:rPr lang="en-CA" smtClean="0"/>
              <a:t>2022-02-08</a:t>
            </a:fld>
            <a:endParaRPr lang="en-CA"/>
          </a:p>
        </p:txBody>
      </p:sp>
      <p:sp>
        <p:nvSpPr>
          <p:cNvPr id="5" name="Footer Placeholder 4">
            <a:extLst>
              <a:ext uri="{FF2B5EF4-FFF2-40B4-BE49-F238E27FC236}">
                <a16:creationId xmlns:a16="http://schemas.microsoft.com/office/drawing/2014/main" id="{9434292A-DE12-4748-A526-A6BDF282563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DC2800B-236A-46EA-87FF-9134755653F3}"/>
              </a:ext>
            </a:extLst>
          </p:cNvPr>
          <p:cNvSpPr>
            <a:spLocks noGrp="1"/>
          </p:cNvSpPr>
          <p:nvPr>
            <p:ph type="sldNum" sz="quarter" idx="12"/>
          </p:nvPr>
        </p:nvSpPr>
        <p:spPr/>
        <p:txBody>
          <a:bodyPr/>
          <a:lstStyle/>
          <a:p>
            <a:fld id="{4CF9DA44-CE9E-4DF2-AAA5-6D9C2E7A3EE8}" type="slidenum">
              <a:rPr lang="en-CA" smtClean="0"/>
              <a:t>‹#›</a:t>
            </a:fld>
            <a:endParaRPr lang="en-CA"/>
          </a:p>
        </p:txBody>
      </p:sp>
    </p:spTree>
    <p:extLst>
      <p:ext uri="{BB962C8B-B14F-4D97-AF65-F5344CB8AC3E}">
        <p14:creationId xmlns:p14="http://schemas.microsoft.com/office/powerpoint/2010/main" val="1820145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559547-C4A5-4E5D-BF12-950573991F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3597E43-480B-4FAA-BE7D-D6890E5E77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902D79B-6AD3-4175-955A-2B501668285E}"/>
              </a:ext>
            </a:extLst>
          </p:cNvPr>
          <p:cNvSpPr>
            <a:spLocks noGrp="1"/>
          </p:cNvSpPr>
          <p:nvPr>
            <p:ph type="dt" sz="half" idx="10"/>
          </p:nvPr>
        </p:nvSpPr>
        <p:spPr/>
        <p:txBody>
          <a:bodyPr/>
          <a:lstStyle/>
          <a:p>
            <a:fld id="{8E403B1D-AA8C-4789-9251-761E7627DEC2}" type="datetimeFigureOut">
              <a:rPr lang="en-CA" smtClean="0"/>
              <a:t>2022-02-08</a:t>
            </a:fld>
            <a:endParaRPr lang="en-CA"/>
          </a:p>
        </p:txBody>
      </p:sp>
      <p:sp>
        <p:nvSpPr>
          <p:cNvPr id="5" name="Footer Placeholder 4">
            <a:extLst>
              <a:ext uri="{FF2B5EF4-FFF2-40B4-BE49-F238E27FC236}">
                <a16:creationId xmlns:a16="http://schemas.microsoft.com/office/drawing/2014/main" id="{7D0FE517-2EEF-4014-A08B-013271E1F5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5AB5C1A-97D4-457B-AD9F-DAD928C9BF57}"/>
              </a:ext>
            </a:extLst>
          </p:cNvPr>
          <p:cNvSpPr>
            <a:spLocks noGrp="1"/>
          </p:cNvSpPr>
          <p:nvPr>
            <p:ph type="sldNum" sz="quarter" idx="12"/>
          </p:nvPr>
        </p:nvSpPr>
        <p:spPr/>
        <p:txBody>
          <a:bodyPr/>
          <a:lstStyle/>
          <a:p>
            <a:fld id="{4CF9DA44-CE9E-4DF2-AAA5-6D9C2E7A3EE8}" type="slidenum">
              <a:rPr lang="en-CA" smtClean="0"/>
              <a:t>‹#›</a:t>
            </a:fld>
            <a:endParaRPr lang="en-CA"/>
          </a:p>
        </p:txBody>
      </p:sp>
    </p:spTree>
    <p:extLst>
      <p:ext uri="{BB962C8B-B14F-4D97-AF65-F5344CB8AC3E}">
        <p14:creationId xmlns:p14="http://schemas.microsoft.com/office/powerpoint/2010/main" val="815858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D3448E-B2DE-4964-8D21-81714240F802}" type="datetimeFigureOut">
              <a:rPr lang="en-US" smtClean="0"/>
              <a:t>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B88CDF-E7E0-4E88-ADB9-89007CE9AAF3}" type="slidenum">
              <a:rPr lang="en-US" smtClean="0"/>
              <a:t>‹#›</a:t>
            </a:fld>
            <a:endParaRPr lang="en-US"/>
          </a:p>
        </p:txBody>
      </p:sp>
    </p:spTree>
    <p:extLst>
      <p:ext uri="{BB962C8B-B14F-4D97-AF65-F5344CB8AC3E}">
        <p14:creationId xmlns:p14="http://schemas.microsoft.com/office/powerpoint/2010/main" val="746868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D3448E-B2DE-4964-8D21-81714240F802}"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B88CDF-E7E0-4E88-ADB9-89007CE9AAF3}" type="slidenum">
              <a:rPr lang="en-US" smtClean="0"/>
              <a:t>‹#›</a:t>
            </a:fld>
            <a:endParaRPr lang="en-US"/>
          </a:p>
        </p:txBody>
      </p:sp>
    </p:spTree>
    <p:extLst>
      <p:ext uri="{BB962C8B-B14F-4D97-AF65-F5344CB8AC3E}">
        <p14:creationId xmlns:p14="http://schemas.microsoft.com/office/powerpoint/2010/main" val="898547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D3448E-B2DE-4964-8D21-81714240F802}"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88CDF-E7E0-4E88-ADB9-89007CE9AAF3}" type="slidenum">
              <a:rPr lang="en-US" smtClean="0"/>
              <a:t>‹#›</a:t>
            </a:fld>
            <a:endParaRPr lang="en-US"/>
          </a:p>
        </p:txBody>
      </p:sp>
    </p:spTree>
    <p:extLst>
      <p:ext uri="{BB962C8B-B14F-4D97-AF65-F5344CB8AC3E}">
        <p14:creationId xmlns:p14="http://schemas.microsoft.com/office/powerpoint/2010/main" val="1944112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97394-7C17-4952-9ED8-861D62481B8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3BC82C2-4BED-418E-9434-E091BD49B0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6CB40C3-6A63-418F-B7CE-CF6429B6A8A8}"/>
              </a:ext>
            </a:extLst>
          </p:cNvPr>
          <p:cNvSpPr>
            <a:spLocks noGrp="1"/>
          </p:cNvSpPr>
          <p:nvPr>
            <p:ph type="dt" sz="half" idx="10"/>
          </p:nvPr>
        </p:nvSpPr>
        <p:spPr/>
        <p:txBody>
          <a:bodyPr/>
          <a:lstStyle/>
          <a:p>
            <a:fld id="{8E403B1D-AA8C-4789-9251-761E7627DEC2}" type="datetimeFigureOut">
              <a:rPr lang="en-CA" smtClean="0"/>
              <a:t>2022-02-08</a:t>
            </a:fld>
            <a:endParaRPr lang="en-CA"/>
          </a:p>
        </p:txBody>
      </p:sp>
      <p:sp>
        <p:nvSpPr>
          <p:cNvPr id="5" name="Footer Placeholder 4">
            <a:extLst>
              <a:ext uri="{FF2B5EF4-FFF2-40B4-BE49-F238E27FC236}">
                <a16:creationId xmlns:a16="http://schemas.microsoft.com/office/drawing/2014/main" id="{75DA36FA-221E-4740-A8A4-C505021EA29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D034CEA-9B57-4393-9D17-33024561379B}"/>
              </a:ext>
            </a:extLst>
          </p:cNvPr>
          <p:cNvSpPr>
            <a:spLocks noGrp="1"/>
          </p:cNvSpPr>
          <p:nvPr>
            <p:ph type="sldNum" sz="quarter" idx="12"/>
          </p:nvPr>
        </p:nvSpPr>
        <p:spPr/>
        <p:txBody>
          <a:bodyPr/>
          <a:lstStyle/>
          <a:p>
            <a:fld id="{4CF9DA44-CE9E-4DF2-AAA5-6D9C2E7A3EE8}" type="slidenum">
              <a:rPr lang="en-CA" smtClean="0"/>
              <a:t>‹#›</a:t>
            </a:fld>
            <a:endParaRPr lang="en-CA"/>
          </a:p>
        </p:txBody>
      </p:sp>
    </p:spTree>
    <p:extLst>
      <p:ext uri="{BB962C8B-B14F-4D97-AF65-F5344CB8AC3E}">
        <p14:creationId xmlns:p14="http://schemas.microsoft.com/office/powerpoint/2010/main" val="83584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2DFDD-C8D4-4E11-A516-E78F0D278A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077A494-9463-410F-8964-2A6AF26DF3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A8A0F0-E440-45B0-81F9-9F9E00304356}"/>
              </a:ext>
            </a:extLst>
          </p:cNvPr>
          <p:cNvSpPr>
            <a:spLocks noGrp="1"/>
          </p:cNvSpPr>
          <p:nvPr>
            <p:ph type="dt" sz="half" idx="10"/>
          </p:nvPr>
        </p:nvSpPr>
        <p:spPr/>
        <p:txBody>
          <a:bodyPr/>
          <a:lstStyle/>
          <a:p>
            <a:fld id="{8E403B1D-AA8C-4789-9251-761E7627DEC2}" type="datetimeFigureOut">
              <a:rPr lang="en-CA" smtClean="0"/>
              <a:t>2022-02-08</a:t>
            </a:fld>
            <a:endParaRPr lang="en-CA"/>
          </a:p>
        </p:txBody>
      </p:sp>
      <p:sp>
        <p:nvSpPr>
          <p:cNvPr id="5" name="Footer Placeholder 4">
            <a:extLst>
              <a:ext uri="{FF2B5EF4-FFF2-40B4-BE49-F238E27FC236}">
                <a16:creationId xmlns:a16="http://schemas.microsoft.com/office/drawing/2014/main" id="{E647EC7E-4DAF-4321-B746-5375B6420A7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585B3A2-8A39-44B1-9AB2-4677009A248F}"/>
              </a:ext>
            </a:extLst>
          </p:cNvPr>
          <p:cNvSpPr>
            <a:spLocks noGrp="1"/>
          </p:cNvSpPr>
          <p:nvPr>
            <p:ph type="sldNum" sz="quarter" idx="12"/>
          </p:nvPr>
        </p:nvSpPr>
        <p:spPr/>
        <p:txBody>
          <a:bodyPr/>
          <a:lstStyle/>
          <a:p>
            <a:fld id="{4CF9DA44-CE9E-4DF2-AAA5-6D9C2E7A3EE8}" type="slidenum">
              <a:rPr lang="en-CA" smtClean="0"/>
              <a:t>‹#›</a:t>
            </a:fld>
            <a:endParaRPr lang="en-CA"/>
          </a:p>
        </p:txBody>
      </p:sp>
    </p:spTree>
    <p:extLst>
      <p:ext uri="{BB962C8B-B14F-4D97-AF65-F5344CB8AC3E}">
        <p14:creationId xmlns:p14="http://schemas.microsoft.com/office/powerpoint/2010/main" val="4114757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F6768-0DD5-47FB-8688-A869394AB77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3778855-33C9-48EB-9A04-AF535BA05F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91148C2-EDA2-4ED2-B7B4-69292FB37B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2C5857B0-C248-4E37-816B-7D1073C8AA7A}"/>
              </a:ext>
            </a:extLst>
          </p:cNvPr>
          <p:cNvSpPr>
            <a:spLocks noGrp="1"/>
          </p:cNvSpPr>
          <p:nvPr>
            <p:ph type="dt" sz="half" idx="10"/>
          </p:nvPr>
        </p:nvSpPr>
        <p:spPr/>
        <p:txBody>
          <a:bodyPr/>
          <a:lstStyle/>
          <a:p>
            <a:fld id="{8E403B1D-AA8C-4789-9251-761E7627DEC2}" type="datetimeFigureOut">
              <a:rPr lang="en-CA" smtClean="0"/>
              <a:t>2022-02-08</a:t>
            </a:fld>
            <a:endParaRPr lang="en-CA"/>
          </a:p>
        </p:txBody>
      </p:sp>
      <p:sp>
        <p:nvSpPr>
          <p:cNvPr id="6" name="Footer Placeholder 5">
            <a:extLst>
              <a:ext uri="{FF2B5EF4-FFF2-40B4-BE49-F238E27FC236}">
                <a16:creationId xmlns:a16="http://schemas.microsoft.com/office/drawing/2014/main" id="{8C5CB333-BB14-4B33-95F6-62C9F7F85D6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071F746-0E18-4DE1-953E-149797BF9D64}"/>
              </a:ext>
            </a:extLst>
          </p:cNvPr>
          <p:cNvSpPr>
            <a:spLocks noGrp="1"/>
          </p:cNvSpPr>
          <p:nvPr>
            <p:ph type="sldNum" sz="quarter" idx="12"/>
          </p:nvPr>
        </p:nvSpPr>
        <p:spPr/>
        <p:txBody>
          <a:bodyPr/>
          <a:lstStyle/>
          <a:p>
            <a:fld id="{4CF9DA44-CE9E-4DF2-AAA5-6D9C2E7A3EE8}" type="slidenum">
              <a:rPr lang="en-CA" smtClean="0"/>
              <a:t>‹#›</a:t>
            </a:fld>
            <a:endParaRPr lang="en-CA"/>
          </a:p>
        </p:txBody>
      </p:sp>
    </p:spTree>
    <p:extLst>
      <p:ext uri="{BB962C8B-B14F-4D97-AF65-F5344CB8AC3E}">
        <p14:creationId xmlns:p14="http://schemas.microsoft.com/office/powerpoint/2010/main" val="2582269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57C3-DAA0-4961-8FD7-66A2E5DD41C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61C6D88-5624-43B1-BA84-FA61F077EB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E801BE-A091-44F8-B1FA-4F0FA0EE2C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B906401-3ED3-43CF-B35A-DD0095DE83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65E3AB-23FF-4557-8D4C-E9289E91C2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C47B0D4-0F5B-4492-8352-7F4311EA6AA9}"/>
              </a:ext>
            </a:extLst>
          </p:cNvPr>
          <p:cNvSpPr>
            <a:spLocks noGrp="1"/>
          </p:cNvSpPr>
          <p:nvPr>
            <p:ph type="dt" sz="half" idx="10"/>
          </p:nvPr>
        </p:nvSpPr>
        <p:spPr/>
        <p:txBody>
          <a:bodyPr/>
          <a:lstStyle/>
          <a:p>
            <a:fld id="{8E403B1D-AA8C-4789-9251-761E7627DEC2}" type="datetimeFigureOut">
              <a:rPr lang="en-CA" smtClean="0"/>
              <a:t>2022-02-08</a:t>
            </a:fld>
            <a:endParaRPr lang="en-CA"/>
          </a:p>
        </p:txBody>
      </p:sp>
      <p:sp>
        <p:nvSpPr>
          <p:cNvPr id="8" name="Footer Placeholder 7">
            <a:extLst>
              <a:ext uri="{FF2B5EF4-FFF2-40B4-BE49-F238E27FC236}">
                <a16:creationId xmlns:a16="http://schemas.microsoft.com/office/drawing/2014/main" id="{8D8AD2A7-C108-43B5-8072-15C8E88D5CF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A291716B-F731-45B8-8AB7-534AA4877BC2}"/>
              </a:ext>
            </a:extLst>
          </p:cNvPr>
          <p:cNvSpPr>
            <a:spLocks noGrp="1"/>
          </p:cNvSpPr>
          <p:nvPr>
            <p:ph type="sldNum" sz="quarter" idx="12"/>
          </p:nvPr>
        </p:nvSpPr>
        <p:spPr/>
        <p:txBody>
          <a:bodyPr/>
          <a:lstStyle/>
          <a:p>
            <a:fld id="{4CF9DA44-CE9E-4DF2-AAA5-6D9C2E7A3EE8}" type="slidenum">
              <a:rPr lang="en-CA" smtClean="0"/>
              <a:t>‹#›</a:t>
            </a:fld>
            <a:endParaRPr lang="en-CA"/>
          </a:p>
        </p:txBody>
      </p:sp>
    </p:spTree>
    <p:extLst>
      <p:ext uri="{BB962C8B-B14F-4D97-AF65-F5344CB8AC3E}">
        <p14:creationId xmlns:p14="http://schemas.microsoft.com/office/powerpoint/2010/main" val="4104686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56ED5-61C3-451B-9878-15414A52009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AF37E60-2209-4DAA-9E8C-89AAE96DAA33}"/>
              </a:ext>
            </a:extLst>
          </p:cNvPr>
          <p:cNvSpPr>
            <a:spLocks noGrp="1"/>
          </p:cNvSpPr>
          <p:nvPr>
            <p:ph type="dt" sz="half" idx="10"/>
          </p:nvPr>
        </p:nvSpPr>
        <p:spPr/>
        <p:txBody>
          <a:bodyPr/>
          <a:lstStyle/>
          <a:p>
            <a:fld id="{8E403B1D-AA8C-4789-9251-761E7627DEC2}" type="datetimeFigureOut">
              <a:rPr lang="en-CA" smtClean="0"/>
              <a:t>2022-02-08</a:t>
            </a:fld>
            <a:endParaRPr lang="en-CA"/>
          </a:p>
        </p:txBody>
      </p:sp>
      <p:sp>
        <p:nvSpPr>
          <p:cNvPr id="4" name="Footer Placeholder 3">
            <a:extLst>
              <a:ext uri="{FF2B5EF4-FFF2-40B4-BE49-F238E27FC236}">
                <a16:creationId xmlns:a16="http://schemas.microsoft.com/office/drawing/2014/main" id="{C21E06B6-B723-4FEC-AEF4-718ADBA6342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55373B7-BA95-4508-90C4-C0438742E588}"/>
              </a:ext>
            </a:extLst>
          </p:cNvPr>
          <p:cNvSpPr>
            <a:spLocks noGrp="1"/>
          </p:cNvSpPr>
          <p:nvPr>
            <p:ph type="sldNum" sz="quarter" idx="12"/>
          </p:nvPr>
        </p:nvSpPr>
        <p:spPr/>
        <p:txBody>
          <a:bodyPr/>
          <a:lstStyle/>
          <a:p>
            <a:fld id="{4CF9DA44-CE9E-4DF2-AAA5-6D9C2E7A3EE8}" type="slidenum">
              <a:rPr lang="en-CA" smtClean="0"/>
              <a:t>‹#›</a:t>
            </a:fld>
            <a:endParaRPr lang="en-CA"/>
          </a:p>
        </p:txBody>
      </p:sp>
    </p:spTree>
    <p:extLst>
      <p:ext uri="{BB962C8B-B14F-4D97-AF65-F5344CB8AC3E}">
        <p14:creationId xmlns:p14="http://schemas.microsoft.com/office/powerpoint/2010/main" val="2919058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B25081-7614-49B3-93BB-1DC7A21851DF}"/>
              </a:ext>
            </a:extLst>
          </p:cNvPr>
          <p:cNvSpPr>
            <a:spLocks noGrp="1"/>
          </p:cNvSpPr>
          <p:nvPr>
            <p:ph type="dt" sz="half" idx="10"/>
          </p:nvPr>
        </p:nvSpPr>
        <p:spPr/>
        <p:txBody>
          <a:bodyPr/>
          <a:lstStyle/>
          <a:p>
            <a:fld id="{8E403B1D-AA8C-4789-9251-761E7627DEC2}" type="datetimeFigureOut">
              <a:rPr lang="en-CA" smtClean="0"/>
              <a:t>2022-02-08</a:t>
            </a:fld>
            <a:endParaRPr lang="en-CA"/>
          </a:p>
        </p:txBody>
      </p:sp>
      <p:sp>
        <p:nvSpPr>
          <p:cNvPr id="3" name="Footer Placeholder 2">
            <a:extLst>
              <a:ext uri="{FF2B5EF4-FFF2-40B4-BE49-F238E27FC236}">
                <a16:creationId xmlns:a16="http://schemas.microsoft.com/office/drawing/2014/main" id="{C1F8F86A-C65A-4CCB-9093-05377625A0C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4DBD106-D951-440A-9D13-CD3E62A123C3}"/>
              </a:ext>
            </a:extLst>
          </p:cNvPr>
          <p:cNvSpPr>
            <a:spLocks noGrp="1"/>
          </p:cNvSpPr>
          <p:nvPr>
            <p:ph type="sldNum" sz="quarter" idx="12"/>
          </p:nvPr>
        </p:nvSpPr>
        <p:spPr/>
        <p:txBody>
          <a:bodyPr/>
          <a:lstStyle/>
          <a:p>
            <a:fld id="{4CF9DA44-CE9E-4DF2-AAA5-6D9C2E7A3EE8}" type="slidenum">
              <a:rPr lang="en-CA" smtClean="0"/>
              <a:t>‹#›</a:t>
            </a:fld>
            <a:endParaRPr lang="en-CA"/>
          </a:p>
        </p:txBody>
      </p:sp>
    </p:spTree>
    <p:extLst>
      <p:ext uri="{BB962C8B-B14F-4D97-AF65-F5344CB8AC3E}">
        <p14:creationId xmlns:p14="http://schemas.microsoft.com/office/powerpoint/2010/main" val="20099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D0FF3-1A6F-4A90-B2BA-C7EFD93FE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202A09B-AD6C-40FC-83E0-5C8C37AC99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7FB18E8A-F3DD-4B0A-A80B-26574ACC2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678A28-0F3D-4F87-93A0-681CD5E02D5E}"/>
              </a:ext>
            </a:extLst>
          </p:cNvPr>
          <p:cNvSpPr>
            <a:spLocks noGrp="1"/>
          </p:cNvSpPr>
          <p:nvPr>
            <p:ph type="dt" sz="half" idx="10"/>
          </p:nvPr>
        </p:nvSpPr>
        <p:spPr/>
        <p:txBody>
          <a:bodyPr/>
          <a:lstStyle/>
          <a:p>
            <a:fld id="{8E403B1D-AA8C-4789-9251-761E7627DEC2}" type="datetimeFigureOut">
              <a:rPr lang="en-CA" smtClean="0"/>
              <a:t>2022-02-08</a:t>
            </a:fld>
            <a:endParaRPr lang="en-CA"/>
          </a:p>
        </p:txBody>
      </p:sp>
      <p:sp>
        <p:nvSpPr>
          <p:cNvPr id="6" name="Footer Placeholder 5">
            <a:extLst>
              <a:ext uri="{FF2B5EF4-FFF2-40B4-BE49-F238E27FC236}">
                <a16:creationId xmlns:a16="http://schemas.microsoft.com/office/drawing/2014/main" id="{136F368F-96BD-4866-9186-21A9A42BFD9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996699C-F0A7-4A0B-99C7-B03C1321E3D4}"/>
              </a:ext>
            </a:extLst>
          </p:cNvPr>
          <p:cNvSpPr>
            <a:spLocks noGrp="1"/>
          </p:cNvSpPr>
          <p:nvPr>
            <p:ph type="sldNum" sz="quarter" idx="12"/>
          </p:nvPr>
        </p:nvSpPr>
        <p:spPr/>
        <p:txBody>
          <a:bodyPr/>
          <a:lstStyle/>
          <a:p>
            <a:fld id="{4CF9DA44-CE9E-4DF2-AAA5-6D9C2E7A3EE8}" type="slidenum">
              <a:rPr lang="en-CA" smtClean="0"/>
              <a:t>‹#›</a:t>
            </a:fld>
            <a:endParaRPr lang="en-CA"/>
          </a:p>
        </p:txBody>
      </p:sp>
    </p:spTree>
    <p:extLst>
      <p:ext uri="{BB962C8B-B14F-4D97-AF65-F5344CB8AC3E}">
        <p14:creationId xmlns:p14="http://schemas.microsoft.com/office/powerpoint/2010/main" val="2346596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CDD9-0418-4997-9E08-0E52641A89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123B253-45AA-4405-8132-A3F59D7333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54A91327-E49D-4691-ADE6-06B2F6145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95729-30AF-4A49-A5F9-17C43C4FA794}"/>
              </a:ext>
            </a:extLst>
          </p:cNvPr>
          <p:cNvSpPr>
            <a:spLocks noGrp="1"/>
          </p:cNvSpPr>
          <p:nvPr>
            <p:ph type="dt" sz="half" idx="10"/>
          </p:nvPr>
        </p:nvSpPr>
        <p:spPr/>
        <p:txBody>
          <a:bodyPr/>
          <a:lstStyle/>
          <a:p>
            <a:fld id="{8E403B1D-AA8C-4789-9251-761E7627DEC2}" type="datetimeFigureOut">
              <a:rPr lang="en-CA" smtClean="0"/>
              <a:t>2022-02-08</a:t>
            </a:fld>
            <a:endParaRPr lang="en-CA"/>
          </a:p>
        </p:txBody>
      </p:sp>
      <p:sp>
        <p:nvSpPr>
          <p:cNvPr id="6" name="Footer Placeholder 5">
            <a:extLst>
              <a:ext uri="{FF2B5EF4-FFF2-40B4-BE49-F238E27FC236}">
                <a16:creationId xmlns:a16="http://schemas.microsoft.com/office/drawing/2014/main" id="{FD474999-6367-45D3-9DC3-FB1F4CB8A5B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55032AC-850B-415D-8B30-B874BB3C7D79}"/>
              </a:ext>
            </a:extLst>
          </p:cNvPr>
          <p:cNvSpPr>
            <a:spLocks noGrp="1"/>
          </p:cNvSpPr>
          <p:nvPr>
            <p:ph type="sldNum" sz="quarter" idx="12"/>
          </p:nvPr>
        </p:nvSpPr>
        <p:spPr/>
        <p:txBody>
          <a:bodyPr/>
          <a:lstStyle/>
          <a:p>
            <a:fld id="{4CF9DA44-CE9E-4DF2-AAA5-6D9C2E7A3EE8}" type="slidenum">
              <a:rPr lang="en-CA" smtClean="0"/>
              <a:t>‹#›</a:t>
            </a:fld>
            <a:endParaRPr lang="en-CA"/>
          </a:p>
        </p:txBody>
      </p:sp>
    </p:spTree>
    <p:extLst>
      <p:ext uri="{BB962C8B-B14F-4D97-AF65-F5344CB8AC3E}">
        <p14:creationId xmlns:p14="http://schemas.microsoft.com/office/powerpoint/2010/main" val="2742400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4FB2DA-DCA6-431D-8491-40EC0AFAB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55BA2F9-FCB0-4B13-82AD-A8364B638E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A203B78-AE4E-473B-8E71-89DF72C93E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403B1D-AA8C-4789-9251-761E7627DEC2}" type="datetimeFigureOut">
              <a:rPr lang="en-CA" smtClean="0"/>
              <a:t>2022-02-08</a:t>
            </a:fld>
            <a:endParaRPr lang="en-CA"/>
          </a:p>
        </p:txBody>
      </p:sp>
      <p:sp>
        <p:nvSpPr>
          <p:cNvPr id="5" name="Footer Placeholder 4">
            <a:extLst>
              <a:ext uri="{FF2B5EF4-FFF2-40B4-BE49-F238E27FC236}">
                <a16:creationId xmlns:a16="http://schemas.microsoft.com/office/drawing/2014/main" id="{C5847D23-047D-41BE-BFB3-CEC7C1B9E5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323E2F4-83F5-43B3-AC7C-AA11C1C84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9DA44-CE9E-4DF2-AAA5-6D9C2E7A3EE8}" type="slidenum">
              <a:rPr lang="en-CA" smtClean="0"/>
              <a:t>‹#›</a:t>
            </a:fld>
            <a:endParaRPr lang="en-CA"/>
          </a:p>
        </p:txBody>
      </p:sp>
    </p:spTree>
    <p:extLst>
      <p:ext uri="{BB962C8B-B14F-4D97-AF65-F5344CB8AC3E}">
        <p14:creationId xmlns:p14="http://schemas.microsoft.com/office/powerpoint/2010/main" val="906814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5F9D1C-A903-4BCE-A124-CA95DB5CD69F}" type="datetimeFigureOut">
              <a:rPr lang="en-US" smtClean="0"/>
              <a:t>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300F51-E41F-4A23-8303-10FC41A35D7C}" type="slidenum">
              <a:rPr lang="en-US" smtClean="0"/>
              <a:t>‹#›</a:t>
            </a:fld>
            <a:endParaRPr lang="en-US"/>
          </a:p>
        </p:txBody>
      </p:sp>
    </p:spTree>
    <p:extLst>
      <p:ext uri="{BB962C8B-B14F-4D97-AF65-F5344CB8AC3E}">
        <p14:creationId xmlns:p14="http://schemas.microsoft.com/office/powerpoint/2010/main" val="3770237183"/>
      </p:ext>
    </p:extLst>
  </p:cSld>
  <p:clrMap bg1="dk1" tx1="lt1" bg2="dk2" tx2="lt2" accent1="accent1" accent2="accent2" accent3="accent3" accent4="accent4" accent5="accent5" accent6="accent6" hlink="hlink" folHlink="folHlink"/>
  <p:sldLayoutIdLst>
    <p:sldLayoutId id="2147483869" r:id="rId1"/>
    <p:sldLayoutId id="2147483868" r:id="rId2"/>
    <p:sldLayoutId id="214748386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2/8/2022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3" r:id="rId1"/>
    <p:sldLayoutId id="2147483842" r:id="rId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vmeoVyV8jmg?feature=oembe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hyperlink" Target="https://trekmagazine.alumni.ubc.ca/2020/fall-2020/changemakers/zero-waste-grocerie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5.jpeg"/><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A33XRMLBbOc" TargetMode="External"/><Relationship Id="rId2" Type="http://schemas.openxmlformats.org/officeDocument/2006/relationships/slideLayout" Target="../slideLayouts/slideLayout14.xml"/><Relationship Id="rId1" Type="http://schemas.openxmlformats.org/officeDocument/2006/relationships/video" Target="https://www.youtube.com/embed/A33XRMLBbOc?feature=oembed"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E3778-64ED-42A3-A3B6-7E53FA609FE6}"/>
              </a:ext>
            </a:extLst>
          </p:cNvPr>
          <p:cNvSpPr>
            <a:spLocks noGrp="1"/>
          </p:cNvSpPr>
          <p:nvPr>
            <p:ph type="title"/>
          </p:nvPr>
        </p:nvSpPr>
        <p:spPr>
          <a:xfrm>
            <a:off x="6096000" y="411202"/>
            <a:ext cx="4876800" cy="2360573"/>
          </a:xfrm>
          <a:solidFill>
            <a:srgbClr val="C00000"/>
          </a:solidFill>
        </p:spPr>
        <p:txBody>
          <a:bodyPr anchor="t">
            <a:normAutofit/>
          </a:bodyPr>
          <a:lstStyle/>
          <a:p>
            <a:r>
              <a:rPr lang="en-US" sz="4000" b="1" dirty="0">
                <a:solidFill>
                  <a:schemeClr val="bg1"/>
                </a:solidFill>
              </a:rPr>
              <a:t>GLENEAGLE CORE COMPETENCY SCHOOLWIDE ACTIVITY FEBRUARY 8, 2022       </a:t>
            </a:r>
            <a:endParaRPr lang="en-CA" sz="4000" b="1" dirty="0">
              <a:solidFill>
                <a:schemeClr val="bg1"/>
              </a:solidFill>
            </a:endParaRPr>
          </a:p>
        </p:txBody>
      </p:sp>
      <p:sp>
        <p:nvSpPr>
          <p:cNvPr id="3" name="Content Placeholder 2">
            <a:extLst>
              <a:ext uri="{FF2B5EF4-FFF2-40B4-BE49-F238E27FC236}">
                <a16:creationId xmlns:a16="http://schemas.microsoft.com/office/drawing/2014/main" id="{5DF2DE7F-3C5A-4658-99F9-C607B962493A}"/>
              </a:ext>
            </a:extLst>
          </p:cNvPr>
          <p:cNvSpPr>
            <a:spLocks noGrp="1"/>
          </p:cNvSpPr>
          <p:nvPr>
            <p:ph idx="1"/>
          </p:nvPr>
        </p:nvSpPr>
        <p:spPr>
          <a:xfrm>
            <a:off x="6200775" y="3429000"/>
            <a:ext cx="5057775" cy="2360573"/>
          </a:xfrm>
        </p:spPr>
        <p:txBody>
          <a:bodyPr>
            <a:normAutofit fontScale="25000" lnSpcReduction="20000"/>
          </a:bodyPr>
          <a:lstStyle/>
          <a:p>
            <a:endParaRPr lang="en-US" sz="2400" dirty="0">
              <a:solidFill>
                <a:schemeClr val="tx1">
                  <a:alpha val="80000"/>
                </a:schemeClr>
              </a:solidFill>
            </a:endParaRPr>
          </a:p>
          <a:p>
            <a:pPr marL="0" indent="0">
              <a:buNone/>
            </a:pPr>
            <a:r>
              <a:rPr lang="en-US" sz="16000" dirty="0">
                <a:solidFill>
                  <a:schemeClr val="tx1">
                    <a:alpha val="80000"/>
                  </a:schemeClr>
                </a:solidFill>
              </a:rPr>
              <a:t>“Learning is a journey that takes courage, patience, and humility.”</a:t>
            </a:r>
          </a:p>
          <a:p>
            <a:pPr marL="0" indent="0">
              <a:buNone/>
            </a:pPr>
            <a:r>
              <a:rPr lang="en-US" sz="16000" dirty="0">
                <a:solidFill>
                  <a:schemeClr val="tx1">
                    <a:alpha val="80000"/>
                  </a:schemeClr>
                </a:solidFill>
              </a:rPr>
              <a:t>We are all learners. </a:t>
            </a:r>
          </a:p>
          <a:p>
            <a:pPr marL="0" indent="0">
              <a:buNone/>
            </a:pPr>
            <a:endParaRPr lang="en-US" sz="16000" dirty="0"/>
          </a:p>
          <a:p>
            <a:pPr marL="0" indent="0">
              <a:buNone/>
            </a:pPr>
            <a:r>
              <a:rPr lang="en-US" sz="6400" dirty="0"/>
              <a:t>ABORIGINAL WAYS OF KNOWING &amp; BEING (BCTF)</a:t>
            </a:r>
            <a:br>
              <a:rPr lang="en-US" sz="2400" dirty="0">
                <a:solidFill>
                  <a:schemeClr val="tx1">
                    <a:alpha val="80000"/>
                  </a:schemeClr>
                </a:solidFill>
              </a:rPr>
            </a:br>
            <a:endParaRPr lang="en-CA" sz="2400" dirty="0">
              <a:solidFill>
                <a:schemeClr val="tx1">
                  <a:alpha val="80000"/>
                </a:schemeClr>
              </a:solidFill>
            </a:endParaRPr>
          </a:p>
        </p:txBody>
      </p:sp>
      <p:pic>
        <p:nvPicPr>
          <p:cNvPr id="9" name="Picture 8">
            <a:extLst>
              <a:ext uri="{FF2B5EF4-FFF2-40B4-BE49-F238E27FC236}">
                <a16:creationId xmlns:a16="http://schemas.microsoft.com/office/drawing/2014/main" id="{CE39A763-3DC3-4EA1-8450-4203E1314C34}"/>
              </a:ext>
            </a:extLst>
          </p:cNvPr>
          <p:cNvPicPr>
            <a:picLocks noChangeAspect="1"/>
          </p:cNvPicPr>
          <p:nvPr/>
        </p:nvPicPr>
        <p:blipFill>
          <a:blip r:embed="rId2"/>
          <a:stretch>
            <a:fillRect/>
          </a:stretch>
        </p:blipFill>
        <p:spPr>
          <a:xfrm>
            <a:off x="0" y="0"/>
            <a:ext cx="5225143" cy="6858000"/>
          </a:xfrm>
          <a:prstGeom prst="rect">
            <a:avLst/>
          </a:prstGeom>
        </p:spPr>
      </p:pic>
    </p:spTree>
    <p:extLst>
      <p:ext uri="{BB962C8B-B14F-4D97-AF65-F5344CB8AC3E}">
        <p14:creationId xmlns:p14="http://schemas.microsoft.com/office/powerpoint/2010/main" val="4082405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168D8C5A-D6A8-4B82-A915-65B3BE9DE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 name="Rectangle 192">
            <a:extLst>
              <a:ext uri="{FF2B5EF4-FFF2-40B4-BE49-F238E27FC236}">
                <a16:creationId xmlns:a16="http://schemas.microsoft.com/office/drawing/2014/main" id="{1A4306A5-A549-4C0D-A7D2-34D4D4A99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4" name="Rectangle 193">
            <a:extLst>
              <a:ext uri="{FF2B5EF4-FFF2-40B4-BE49-F238E27FC236}">
                <a16:creationId xmlns:a16="http://schemas.microsoft.com/office/drawing/2014/main" id="{A7335839-C047-457D-8E0C-E4268E6E32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February 25, 2014">
            <a:extLst>
              <a:ext uri="{FF2B5EF4-FFF2-40B4-BE49-F238E27FC236}">
                <a16:creationId xmlns:a16="http://schemas.microsoft.com/office/drawing/2014/main" id="{C982F4C7-08A4-4C86-BA38-A79FD4B9AA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354"/>
          <a:stretch/>
        </p:blipFill>
        <p:spPr bwMode="auto">
          <a:xfrm>
            <a:off x="0" y="-1"/>
            <a:ext cx="12188932" cy="6858000"/>
          </a:xfrm>
          <a:prstGeom prst="rect">
            <a:avLst/>
          </a:prstGeom>
          <a:noFill/>
          <a:extLst>
            <a:ext uri="{909E8E84-426E-40DD-AFC4-6F175D3DCCD1}">
              <a14:hiddenFill xmlns:a14="http://schemas.microsoft.com/office/drawing/2010/main">
                <a:solidFill>
                  <a:srgbClr val="FFFFFF"/>
                </a:solidFill>
              </a14:hiddenFill>
            </a:ext>
          </a:extLst>
        </p:spPr>
      </p:pic>
      <p:sp>
        <p:nvSpPr>
          <p:cNvPr id="195" name="Rectangle 194">
            <a:extLst>
              <a:ext uri="{FF2B5EF4-FFF2-40B4-BE49-F238E27FC236}">
                <a16:creationId xmlns:a16="http://schemas.microsoft.com/office/drawing/2014/main" id="{EB1DDCC3-00A5-4610-994F-904F20C8E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C1767B3A-AAED-4857-B719-4F081A98058D}"/>
              </a:ext>
            </a:extLst>
          </p:cNvPr>
          <p:cNvSpPr>
            <a:spLocks noGrp="1"/>
          </p:cNvSpPr>
          <p:nvPr>
            <p:ph type="title"/>
          </p:nvPr>
        </p:nvSpPr>
        <p:spPr>
          <a:xfrm>
            <a:off x="334557" y="1653703"/>
            <a:ext cx="3361953" cy="2607010"/>
          </a:xfrm>
        </p:spPr>
        <p:txBody>
          <a:bodyPr vert="horz" lIns="91440" tIns="45720" rIns="91440" bIns="45720" rtlCol="0" anchor="b">
            <a:normAutofit fontScale="90000"/>
          </a:bodyPr>
          <a:lstStyle/>
          <a:p>
            <a:r>
              <a:rPr lang="en-US" sz="4400" dirty="0">
                <a:solidFill>
                  <a:schemeClr val="tx1"/>
                </a:solidFill>
              </a:rPr>
              <a:t>“Learning is connected to  land, culture, and spirit.” </a:t>
            </a:r>
            <a:br>
              <a:rPr lang="en-US" sz="4400" dirty="0">
                <a:solidFill>
                  <a:schemeClr val="tx1"/>
                </a:solidFill>
              </a:rPr>
            </a:br>
            <a:r>
              <a:rPr lang="en-US" sz="1800" dirty="0"/>
              <a:t>ABORIGINAL WAYS OF KNOWING &amp; BEING  (BCTF) </a:t>
            </a:r>
            <a:endParaRPr lang="en-US" sz="4400" dirty="0">
              <a:solidFill>
                <a:schemeClr val="tx1"/>
              </a:solidFill>
            </a:endParaRPr>
          </a:p>
        </p:txBody>
      </p:sp>
      <p:sp>
        <p:nvSpPr>
          <p:cNvPr id="3" name="Text Placeholder 2">
            <a:extLst>
              <a:ext uri="{FF2B5EF4-FFF2-40B4-BE49-F238E27FC236}">
                <a16:creationId xmlns:a16="http://schemas.microsoft.com/office/drawing/2014/main" id="{C8E84879-4CA8-434A-BE98-3566B71FF0FE}"/>
              </a:ext>
            </a:extLst>
          </p:cNvPr>
          <p:cNvSpPr>
            <a:spLocks noGrp="1"/>
          </p:cNvSpPr>
          <p:nvPr>
            <p:ph type="body" idx="1"/>
          </p:nvPr>
        </p:nvSpPr>
        <p:spPr>
          <a:xfrm>
            <a:off x="364724" y="4260714"/>
            <a:ext cx="3331786" cy="1032093"/>
          </a:xfrm>
        </p:spPr>
        <p:txBody>
          <a:bodyPr vert="horz" lIns="91440" tIns="45720" rIns="91440" bIns="45720" rtlCol="0" anchor="t">
            <a:normAutofit fontScale="92500" lnSpcReduction="10000"/>
          </a:bodyPr>
          <a:lstStyle/>
          <a:p>
            <a:endParaRPr lang="en-US" dirty="0">
              <a:solidFill>
                <a:schemeClr val="tx1"/>
              </a:solidFill>
            </a:endParaRPr>
          </a:p>
          <a:p>
            <a:r>
              <a:rPr lang="en-US" dirty="0">
                <a:solidFill>
                  <a:schemeClr val="tx1"/>
                </a:solidFill>
              </a:rPr>
              <a:t>Grouse Mountain, Vancouver North Shore </a:t>
            </a:r>
          </a:p>
        </p:txBody>
      </p:sp>
    </p:spTree>
    <p:extLst>
      <p:ext uri="{BB962C8B-B14F-4D97-AF65-F5344CB8AC3E}">
        <p14:creationId xmlns:p14="http://schemas.microsoft.com/office/powerpoint/2010/main" val="357953310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93280-58C3-4401-A286-792613285D75}"/>
              </a:ext>
            </a:extLst>
          </p:cNvPr>
          <p:cNvSpPr>
            <a:spLocks noGrp="1"/>
          </p:cNvSpPr>
          <p:nvPr>
            <p:ph type="title"/>
          </p:nvPr>
        </p:nvSpPr>
        <p:spPr>
          <a:xfrm>
            <a:off x="6634134" y="1396289"/>
            <a:ext cx="5006336" cy="1325563"/>
          </a:xfrm>
        </p:spPr>
        <p:txBody>
          <a:bodyPr>
            <a:normAutofit/>
          </a:bodyPr>
          <a:lstStyle/>
          <a:p>
            <a:r>
              <a:rPr lang="en-US" dirty="0"/>
              <a:t>Lucy Cao grade 9</a:t>
            </a:r>
          </a:p>
        </p:txBody>
      </p:sp>
      <p:pic>
        <p:nvPicPr>
          <p:cNvPr id="5" name="Content Placeholder 4" descr="A picture containing furniture, rug&#10;&#10;Description automatically generated">
            <a:extLst>
              <a:ext uri="{FF2B5EF4-FFF2-40B4-BE49-F238E27FC236}">
                <a16:creationId xmlns:a16="http://schemas.microsoft.com/office/drawing/2014/main" id="{79F4B5CA-624E-418A-93DD-7D1BC37D9683}"/>
              </a:ext>
            </a:extLst>
          </p:cNvPr>
          <p:cNvPicPr>
            <a:picLocks noChangeAspect="1"/>
          </p:cNvPicPr>
          <p:nvPr/>
        </p:nvPicPr>
        <p:blipFill rotWithShape="1">
          <a:blip r:embed="rId2">
            <a:extLst>
              <a:ext uri="{28A0092B-C50C-407E-A947-70E740481C1C}">
                <a14:useLocalDpi xmlns:a14="http://schemas.microsoft.com/office/drawing/2010/main" val="0"/>
              </a:ext>
            </a:extLst>
          </a:blip>
          <a:srcRect t="11488" r="-1" b="-1"/>
          <a:stretch/>
        </p:blipFill>
        <p:spPr>
          <a:xfrm>
            <a:off x="-31511" y="-29428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6" name="Content Placeholder 4" descr="A picture containing furniture, rug&#10;&#10;Description automatically generated">
            <a:extLst>
              <a:ext uri="{FF2B5EF4-FFF2-40B4-BE49-F238E27FC236}">
                <a16:creationId xmlns:a16="http://schemas.microsoft.com/office/drawing/2014/main" id="{716460A1-F886-4C6E-BEE7-D3342C82F835}"/>
              </a:ext>
            </a:extLst>
          </p:cNvPr>
          <p:cNvPicPr>
            <a:picLocks noChangeAspect="1"/>
          </p:cNvPicPr>
          <p:nvPr/>
        </p:nvPicPr>
        <p:blipFill rotWithShape="1">
          <a:blip r:embed="rId2">
            <a:extLst>
              <a:ext uri="{28A0092B-C50C-407E-A947-70E740481C1C}">
                <a14:useLocalDpi xmlns:a14="http://schemas.microsoft.com/office/drawing/2010/main" val="0"/>
              </a:ext>
            </a:extLst>
          </a:blip>
          <a:srcRect t="11488" r="-1" b="-1"/>
          <a:stretch/>
        </p:blipFill>
        <p:spPr>
          <a:xfrm>
            <a:off x="0" y="-29428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582380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outside&#10;&#10;Description automatically generated with medium confidence">
            <a:extLst>
              <a:ext uri="{FF2B5EF4-FFF2-40B4-BE49-F238E27FC236}">
                <a16:creationId xmlns:a16="http://schemas.microsoft.com/office/drawing/2014/main" id="{118CD080-5128-4D17-9A01-62191C1E0876}"/>
              </a:ext>
            </a:extLst>
          </p:cNvPr>
          <p:cNvPicPr>
            <a:picLocks noChangeAspect="1"/>
          </p:cNvPicPr>
          <p:nvPr/>
        </p:nvPicPr>
        <p:blipFill rotWithShape="1">
          <a:blip r:embed="rId2">
            <a:extLst>
              <a:ext uri="{28A0092B-C50C-407E-A947-70E740481C1C}">
                <a14:useLocalDpi xmlns:a14="http://schemas.microsoft.com/office/drawing/2010/main" val="0"/>
              </a:ext>
            </a:extLst>
          </a:blip>
          <a:srcRect t="13341" b="2389"/>
          <a:stretch/>
        </p:blipFill>
        <p:spPr>
          <a:xfrm>
            <a:off x="-238848" y="-731510"/>
            <a:ext cx="12192000" cy="6857990"/>
          </a:xfrm>
          <a:prstGeom prst="rect">
            <a:avLst/>
          </a:prstGeom>
        </p:spPr>
      </p:pic>
      <p:sp>
        <p:nvSpPr>
          <p:cNvPr id="2" name="Title 1">
            <a:extLst>
              <a:ext uri="{FF2B5EF4-FFF2-40B4-BE49-F238E27FC236}">
                <a16:creationId xmlns:a16="http://schemas.microsoft.com/office/drawing/2014/main" id="{72C75344-A79F-44CD-8710-F6C2508A7AE7}"/>
              </a:ext>
            </a:extLst>
          </p:cNvPr>
          <p:cNvSpPr>
            <a:spLocks noGrp="1"/>
          </p:cNvSpPr>
          <p:nvPr>
            <p:ph type="title"/>
          </p:nvPr>
        </p:nvSpPr>
        <p:spPr>
          <a:xfrm>
            <a:off x="709448" y="1074821"/>
            <a:ext cx="4204137" cy="3593431"/>
          </a:xfrm>
        </p:spPr>
        <p:txBody>
          <a:bodyPr>
            <a:normAutofit/>
          </a:bodyPr>
          <a:lstStyle/>
          <a:p>
            <a:pPr algn="ctr"/>
            <a:r>
              <a:rPr lang="en-US" sz="4400" dirty="0">
                <a:solidFill>
                  <a:schemeClr val="bg1"/>
                </a:solidFill>
              </a:rPr>
              <a:t>Gleneagle students planting a brighter future</a:t>
            </a:r>
            <a:br>
              <a:rPr lang="en-US" sz="4400" dirty="0">
                <a:solidFill>
                  <a:schemeClr val="bg1"/>
                </a:solidFill>
              </a:rPr>
            </a:br>
            <a:endParaRPr lang="en-US" sz="4400" dirty="0">
              <a:solidFill>
                <a:schemeClr val="bg1"/>
              </a:solidFill>
            </a:endParaRPr>
          </a:p>
        </p:txBody>
      </p:sp>
      <p:sp>
        <p:nvSpPr>
          <p:cNvPr id="9" name="Content Placeholder 8">
            <a:extLst>
              <a:ext uri="{FF2B5EF4-FFF2-40B4-BE49-F238E27FC236}">
                <a16:creationId xmlns:a16="http://schemas.microsoft.com/office/drawing/2014/main" id="{D3BD7370-E26B-41FE-BA60-02969F3E4AA2}"/>
              </a:ext>
            </a:extLst>
          </p:cNvPr>
          <p:cNvSpPr>
            <a:spLocks noGrp="1"/>
          </p:cNvSpPr>
          <p:nvPr>
            <p:ph idx="1"/>
          </p:nvPr>
        </p:nvSpPr>
        <p:spPr>
          <a:xfrm flipV="1">
            <a:off x="525516" y="3256704"/>
            <a:ext cx="4593021" cy="160869"/>
          </a:xfrm>
        </p:spPr>
        <p:txBody>
          <a:bodyPr anchor="ctr">
            <a:normAutofit fontScale="32500" lnSpcReduction="20000"/>
          </a:bodyPr>
          <a:lstStyle/>
          <a:p>
            <a:endParaRPr lang="en-US" sz="1800" dirty="0"/>
          </a:p>
        </p:txBody>
      </p:sp>
    </p:spTree>
    <p:extLst>
      <p:ext uri="{BB962C8B-B14F-4D97-AF65-F5344CB8AC3E}">
        <p14:creationId xmlns:p14="http://schemas.microsoft.com/office/powerpoint/2010/main" val="164020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8D8C5A-D6A8-4B82-A915-65B3BE9DE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1A4306A5-A549-4C0D-A7D2-34D4D4A99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5" name="Rectangle 24">
            <a:extLst>
              <a:ext uri="{FF2B5EF4-FFF2-40B4-BE49-F238E27FC236}">
                <a16:creationId xmlns:a16="http://schemas.microsoft.com/office/drawing/2014/main" id="{39854EA4-C2EA-4CC9-AB13-F4357EA50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9C9BC5A-12D7-407E-B635-9C0CD487E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rgbClr val="584A2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37C8BFA-999A-4E9F-B3F0-05C1A8A10053}"/>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5900" spc="-100" dirty="0"/>
              <a:t>Dana Park grade 11 </a:t>
            </a:r>
          </a:p>
        </p:txBody>
      </p:sp>
      <p:pic>
        <p:nvPicPr>
          <p:cNvPr id="5" name="Content Placeholder 4" descr="A picture containing grass, plant, green, lush&#10;&#10;Description automatically generated">
            <a:extLst>
              <a:ext uri="{FF2B5EF4-FFF2-40B4-BE49-F238E27FC236}">
                <a16:creationId xmlns:a16="http://schemas.microsoft.com/office/drawing/2014/main" id="{914921ED-2EFB-4F87-BBE9-1F42E7E029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701" r="6703" b="2"/>
          <a:stretch/>
        </p:blipFill>
        <p:spPr>
          <a:xfrm>
            <a:off x="5120640" y="759599"/>
            <a:ext cx="6367271" cy="5330650"/>
          </a:xfrm>
          <a:prstGeom prst="rect">
            <a:avLst/>
          </a:prstGeom>
        </p:spPr>
      </p:pic>
      <p:sp>
        <p:nvSpPr>
          <p:cNvPr id="29" name="Rectangle 28">
            <a:extLst>
              <a:ext uri="{FF2B5EF4-FFF2-40B4-BE49-F238E27FC236}">
                <a16:creationId xmlns:a16="http://schemas.microsoft.com/office/drawing/2014/main" id="{D5CA3B5C-C1FB-42DE-B567-1CC43D264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06727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8D8C5A-D6A8-4B82-A915-65B3BE9DE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1A4306A5-A549-4C0D-A7D2-34D4D4A99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39854EA4-C2EA-4CC9-AB13-F4357EA50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9C9BC5A-12D7-407E-B635-9C0CD487E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rgbClr val="4C3C3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6DF498E-E15D-4299-944A-5DAEEEF000A2}"/>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5900" spc="-100" dirty="0"/>
              <a:t>Jasmine Wong </a:t>
            </a:r>
            <a:br>
              <a:rPr lang="en-US" sz="5900" spc="-100" dirty="0"/>
            </a:br>
            <a:r>
              <a:rPr lang="en-US" sz="5900" spc="-100" dirty="0"/>
              <a:t>grade 11</a:t>
            </a:r>
          </a:p>
        </p:txBody>
      </p:sp>
      <p:pic>
        <p:nvPicPr>
          <p:cNvPr id="5" name="Content Placeholder 4" descr="A picture containing tree, outdoor, plant&#10;&#10;Description automatically generated">
            <a:extLst>
              <a:ext uri="{FF2B5EF4-FFF2-40B4-BE49-F238E27FC236}">
                <a16:creationId xmlns:a16="http://schemas.microsoft.com/office/drawing/2014/main" id="{7AD1D00B-EAFB-4FD9-A4AE-DE7B125A44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203" b="26357"/>
          <a:stretch/>
        </p:blipFill>
        <p:spPr>
          <a:xfrm>
            <a:off x="5120640" y="759599"/>
            <a:ext cx="6367271" cy="5330650"/>
          </a:xfrm>
          <a:prstGeom prst="rect">
            <a:avLst/>
          </a:prstGeom>
        </p:spPr>
      </p:pic>
      <p:sp>
        <p:nvSpPr>
          <p:cNvPr id="22" name="Rectangle 21">
            <a:extLst>
              <a:ext uri="{FF2B5EF4-FFF2-40B4-BE49-F238E27FC236}">
                <a16:creationId xmlns:a16="http://schemas.microsoft.com/office/drawing/2014/main" id="{D5CA3B5C-C1FB-42DE-B567-1CC43D264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095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9">
            <a:extLst>
              <a:ext uri="{FF2B5EF4-FFF2-40B4-BE49-F238E27FC236}">
                <a16:creationId xmlns:a16="http://schemas.microsoft.com/office/drawing/2014/main" id="{F26EFC68-212A-47F8-9663-C40DB8D35F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3443591" cy="5340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4">
            <a:extLst>
              <a:ext uri="{FF2B5EF4-FFF2-40B4-BE49-F238E27FC236}">
                <a16:creationId xmlns:a16="http://schemas.microsoft.com/office/drawing/2014/main" id="{46D0DC12-74D3-4DBA-990F-1DD6F208A9D3}"/>
              </a:ext>
            </a:extLst>
          </p:cNvPr>
          <p:cNvSpPr>
            <a:spLocks noGrp="1"/>
          </p:cNvSpPr>
          <p:nvPr>
            <p:ph type="title"/>
          </p:nvPr>
        </p:nvSpPr>
        <p:spPr>
          <a:xfrm>
            <a:off x="252919" y="1123837"/>
            <a:ext cx="2947482" cy="4601183"/>
          </a:xfrm>
          <a:solidFill>
            <a:srgbClr val="00B050"/>
          </a:solidFill>
        </p:spPr>
        <p:txBody>
          <a:bodyPr>
            <a:normAutofit/>
          </a:bodyPr>
          <a:lstStyle/>
          <a:p>
            <a:r>
              <a:rPr lang="en-US" sz="4800" dirty="0"/>
              <a:t>Reflection on Semester 1  </a:t>
            </a:r>
            <a:br>
              <a:rPr lang="en-US" sz="4800" dirty="0"/>
            </a:br>
            <a:r>
              <a:rPr lang="en-US" sz="4800" dirty="0"/>
              <a:t>… </a:t>
            </a:r>
            <a:endParaRPr lang="en-CA" sz="4800" dirty="0"/>
          </a:p>
        </p:txBody>
      </p:sp>
      <p:graphicFrame>
        <p:nvGraphicFramePr>
          <p:cNvPr id="5" name="Content Placeholder 2">
            <a:extLst>
              <a:ext uri="{FF2B5EF4-FFF2-40B4-BE49-F238E27FC236}">
                <a16:creationId xmlns:a16="http://schemas.microsoft.com/office/drawing/2014/main" id="{288B24B6-C468-43D7-9D2C-F6B54E43C93F}"/>
              </a:ext>
            </a:extLst>
          </p:cNvPr>
          <p:cNvGraphicFramePr>
            <a:graphicFrameLocks noGrp="1"/>
          </p:cNvGraphicFramePr>
          <p:nvPr>
            <p:ph idx="1"/>
          </p:nvPr>
        </p:nvGraphicFramePr>
        <p:xfrm>
          <a:off x="4059935" y="749869"/>
          <a:ext cx="7104549" cy="5340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0303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B91EC-D0DF-4448-944C-F2EC96356E62}"/>
              </a:ext>
            </a:extLst>
          </p:cNvPr>
          <p:cNvSpPr>
            <a:spLocks noGrp="1"/>
          </p:cNvSpPr>
          <p:nvPr>
            <p:ph type="title"/>
          </p:nvPr>
        </p:nvSpPr>
        <p:spPr>
          <a:xfrm>
            <a:off x="524256" y="491260"/>
            <a:ext cx="6594189" cy="1625210"/>
          </a:xfrm>
          <a:solidFill>
            <a:srgbClr val="00B050"/>
          </a:solidFill>
        </p:spPr>
        <p:txBody>
          <a:bodyPr>
            <a:noAutofit/>
          </a:bodyPr>
          <a:lstStyle/>
          <a:p>
            <a:r>
              <a:rPr lang="en-US" sz="5400" dirty="0">
                <a:solidFill>
                  <a:srgbClr val="FFFFFF"/>
                </a:solidFill>
              </a:rPr>
              <a:t>Time to reflect &amp; write about semester 1…</a:t>
            </a:r>
            <a:endParaRPr lang="en-CA" sz="5400" dirty="0">
              <a:solidFill>
                <a:srgbClr val="FFFFFF"/>
              </a:solidFill>
            </a:endParaRPr>
          </a:p>
        </p:txBody>
      </p:sp>
      <p:sp>
        <p:nvSpPr>
          <p:cNvPr id="3" name="Content Placeholder 2">
            <a:extLst>
              <a:ext uri="{FF2B5EF4-FFF2-40B4-BE49-F238E27FC236}">
                <a16:creationId xmlns:a16="http://schemas.microsoft.com/office/drawing/2014/main" id="{78489FB2-06D4-4CA8-9341-B32F63785B33}"/>
              </a:ext>
            </a:extLst>
          </p:cNvPr>
          <p:cNvSpPr>
            <a:spLocks noGrp="1"/>
          </p:cNvSpPr>
          <p:nvPr>
            <p:ph idx="1"/>
          </p:nvPr>
        </p:nvSpPr>
        <p:spPr>
          <a:xfrm>
            <a:off x="8029319" y="491260"/>
            <a:ext cx="3424739" cy="5809179"/>
          </a:xfrm>
          <a:solidFill>
            <a:srgbClr val="00B0F0"/>
          </a:solidFill>
        </p:spPr>
        <p:txBody>
          <a:bodyPr anchor="ctr">
            <a:noAutofit/>
          </a:bodyPr>
          <a:lstStyle/>
          <a:p>
            <a:pPr marL="457200" indent="-457200">
              <a:buAutoNum type="arabicPeriod"/>
            </a:pPr>
            <a:r>
              <a:rPr lang="en-US" sz="2500" b="1" dirty="0">
                <a:solidFill>
                  <a:schemeClr val="bg1"/>
                </a:solidFill>
              </a:rPr>
              <a:t>Open</a:t>
            </a:r>
            <a:r>
              <a:rPr lang="en-US" sz="2500" dirty="0">
                <a:solidFill>
                  <a:srgbClr val="FFFFFF"/>
                </a:solidFill>
              </a:rPr>
              <a:t> the document sent to your student email. </a:t>
            </a:r>
            <a:r>
              <a:rPr lang="en-US" sz="2500" b="1" dirty="0">
                <a:solidFill>
                  <a:schemeClr val="bg1"/>
                </a:solidFill>
              </a:rPr>
              <a:t>Save</a:t>
            </a:r>
            <a:r>
              <a:rPr lang="en-US" sz="2500" dirty="0">
                <a:solidFill>
                  <a:srgbClr val="FFFFFF"/>
                </a:solidFill>
              </a:rPr>
              <a:t> this document to your Core Competencies folder in OneDrive. </a:t>
            </a:r>
          </a:p>
          <a:p>
            <a:pPr marL="0" indent="0">
              <a:buNone/>
            </a:pPr>
            <a:r>
              <a:rPr lang="en-US" sz="2100" b="1" dirty="0">
                <a:solidFill>
                  <a:schemeClr val="bg1"/>
                </a:solidFill>
              </a:rPr>
              <a:t>2</a:t>
            </a:r>
            <a:r>
              <a:rPr lang="en-US" sz="2100" dirty="0">
                <a:solidFill>
                  <a:srgbClr val="FFFFFF"/>
                </a:solidFill>
              </a:rPr>
              <a:t>.  </a:t>
            </a:r>
            <a:r>
              <a:rPr lang="en-US" dirty="0">
                <a:solidFill>
                  <a:srgbClr val="FFFFFF"/>
                </a:solidFill>
              </a:rPr>
              <a:t>Complete </a:t>
            </a:r>
            <a:r>
              <a:rPr lang="en-US" b="1" dirty="0">
                <a:solidFill>
                  <a:schemeClr val="bg1"/>
                </a:solidFill>
              </a:rPr>
              <a:t>Part A</a:t>
            </a:r>
            <a:r>
              <a:rPr lang="en-US" dirty="0">
                <a:solidFill>
                  <a:srgbClr val="FFFFFF"/>
                </a:solidFill>
              </a:rPr>
              <a:t>—4        questions </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PERSONAL AWARENESS &amp; RESPONSIBILITY REFLECTION &amp; ACTION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100" dirty="0">
              <a:solidFill>
                <a:srgbClr val="FFFFFF"/>
              </a:solidFill>
            </a:endParaRPr>
          </a:p>
          <a:p>
            <a:pPr marL="0" indent="0">
              <a:buNone/>
            </a:pPr>
            <a:endParaRPr lang="en-US" sz="2100" dirty="0">
              <a:solidFill>
                <a:srgbClr val="FFFFFF"/>
              </a:solidFill>
            </a:endParaRPr>
          </a:p>
          <a:p>
            <a:pPr marL="0" indent="0">
              <a:buNone/>
            </a:pPr>
            <a:r>
              <a:rPr lang="en-US" sz="2100" dirty="0">
                <a:solidFill>
                  <a:srgbClr val="FFFFFF"/>
                </a:solidFill>
              </a:rPr>
              <a:t>(10 mins) </a:t>
            </a:r>
          </a:p>
        </p:txBody>
      </p:sp>
      <p:pic>
        <p:nvPicPr>
          <p:cNvPr id="2050" name="Picture 2" descr="The Instruction Writing Pack">
            <a:extLst>
              <a:ext uri="{FF2B5EF4-FFF2-40B4-BE49-F238E27FC236}">
                <a16:creationId xmlns:a16="http://schemas.microsoft.com/office/drawing/2014/main" id="{2018CA38-5218-4239-927D-3964C88F23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3289"/>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29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descr="One in a crowd">
            <a:extLst>
              <a:ext uri="{FF2B5EF4-FFF2-40B4-BE49-F238E27FC236}">
                <a16:creationId xmlns:a16="http://schemas.microsoft.com/office/drawing/2014/main" id="{CD39E08D-FBAC-4E04-92A2-57ADF3B5A7E5}"/>
              </a:ext>
            </a:extLst>
          </p:cNvPr>
          <p:cNvPicPr>
            <a:picLocks noChangeAspect="1"/>
          </p:cNvPicPr>
          <p:nvPr/>
        </p:nvPicPr>
        <p:blipFill rotWithShape="1">
          <a:blip r:embed="rId2">
            <a:alphaModFix amt="50000"/>
          </a:blip>
          <a:srcRect t="7734" b="17266"/>
          <a:stretch/>
        </p:blipFill>
        <p:spPr>
          <a:xfrm>
            <a:off x="20" y="-133814"/>
            <a:ext cx="12191980" cy="6857999"/>
          </a:xfrm>
          <a:prstGeom prst="rect">
            <a:avLst/>
          </a:prstGeom>
          <a:solidFill>
            <a:srgbClr val="00B0F0"/>
          </a:solidFill>
        </p:spPr>
      </p:pic>
      <p:sp>
        <p:nvSpPr>
          <p:cNvPr id="2" name="Title 1">
            <a:extLst>
              <a:ext uri="{FF2B5EF4-FFF2-40B4-BE49-F238E27FC236}">
                <a16:creationId xmlns:a16="http://schemas.microsoft.com/office/drawing/2014/main" id="{2FBAD3D0-3840-4FDD-8D58-3431EEF0E76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5100" dirty="0">
                <a:solidFill>
                  <a:srgbClr val="FFFFFF"/>
                </a:solidFill>
              </a:rPr>
              <a:t>…from </a:t>
            </a:r>
            <a:r>
              <a:rPr lang="en-US" sz="5100" b="1" dirty="0">
                <a:solidFill>
                  <a:srgbClr val="FFFFFF"/>
                </a:solidFill>
              </a:rPr>
              <a:t>Personal Awareness to Social Awareness &amp; </a:t>
            </a:r>
            <a:r>
              <a:rPr lang="en-US" sz="5100" b="1">
                <a:solidFill>
                  <a:srgbClr val="FFFFFF"/>
                </a:solidFill>
              </a:rPr>
              <a:t>Responsibility  </a:t>
            </a:r>
            <a:endParaRPr lang="en-US" sz="5100" b="1" dirty="0">
              <a:solidFill>
                <a:srgbClr val="FFFFFF"/>
              </a:solidFill>
            </a:endParaRPr>
          </a:p>
        </p:txBody>
      </p:sp>
    </p:spTree>
    <p:extLst>
      <p:ext uri="{BB962C8B-B14F-4D97-AF65-F5344CB8AC3E}">
        <p14:creationId xmlns:p14="http://schemas.microsoft.com/office/powerpoint/2010/main" val="24876061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83" name="Rectangle 134">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76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6F26D6-F342-4045-B485-73074F031B38}"/>
              </a:ext>
            </a:extLst>
          </p:cNvPr>
          <p:cNvSpPr>
            <a:spLocks noGrp="1"/>
          </p:cNvSpPr>
          <p:nvPr>
            <p:ph type="title"/>
          </p:nvPr>
        </p:nvSpPr>
        <p:spPr>
          <a:xfrm>
            <a:off x="9067128" y="852361"/>
            <a:ext cx="2613872" cy="4794567"/>
          </a:xfrm>
        </p:spPr>
        <p:txBody>
          <a:bodyPr vert="horz" lIns="91440" tIns="45720" rIns="91440" bIns="45720" rtlCol="0" anchor="ctr">
            <a:normAutofit fontScale="90000"/>
          </a:bodyPr>
          <a:lstStyle/>
          <a:p>
            <a:pPr marL="342900" marR="0" lvl="0" indent="-342900">
              <a:spcAft>
                <a:spcPts val="0"/>
              </a:spcAft>
            </a:pPr>
            <a:r>
              <a:rPr lang="en-US" sz="2200" b="1" dirty="0">
                <a:solidFill>
                  <a:srgbClr val="FFFFFF"/>
                </a:solidFill>
                <a:effectLst/>
              </a:rPr>
              <a:t>READ &amp;</a:t>
            </a:r>
            <a:r>
              <a:rPr lang="en-US" sz="2000" b="1" dirty="0">
                <a:solidFill>
                  <a:srgbClr val="FFFFFF"/>
                </a:solidFill>
                <a:effectLst/>
              </a:rPr>
              <a:t> </a:t>
            </a:r>
            <a:r>
              <a:rPr lang="en-US" sz="2200" b="1" dirty="0">
                <a:solidFill>
                  <a:srgbClr val="FFFFFF"/>
                </a:solidFill>
                <a:effectLst/>
              </a:rPr>
              <a:t>RESPOND</a:t>
            </a:r>
            <a:r>
              <a:rPr lang="en-US" sz="2200" b="1" dirty="0">
                <a:solidFill>
                  <a:srgbClr val="FFFFFF"/>
                </a:solidFill>
              </a:rPr>
              <a:t>--Taking</a:t>
            </a:r>
            <a:r>
              <a:rPr lang="en-US" sz="2200" b="1" dirty="0">
                <a:solidFill>
                  <a:srgbClr val="FFFFFF"/>
                </a:solidFill>
                <a:effectLst/>
              </a:rPr>
              <a:t> CARE OF THIS LAND WE WORK &amp; PLAY ON </a:t>
            </a:r>
            <a:br>
              <a:rPr lang="en-US" sz="1600" b="1" dirty="0">
                <a:solidFill>
                  <a:srgbClr val="FFFFFF"/>
                </a:solidFill>
                <a:effectLst/>
              </a:rPr>
            </a:br>
            <a:br>
              <a:rPr lang="en-US" sz="1800" dirty="0">
                <a:solidFill>
                  <a:srgbClr val="FFFFFF"/>
                </a:solidFill>
                <a:effectLst/>
              </a:rPr>
            </a:br>
            <a:r>
              <a:rPr lang="en-US" sz="1800" b="1" dirty="0">
                <a:solidFill>
                  <a:srgbClr val="FFFFFF"/>
                </a:solidFill>
                <a:effectLst/>
              </a:rPr>
              <a:t>Read, Langley student, Sophia Schultz’ article, “Reducing Plastic Pollution.”  (Art by Delta’s </a:t>
            </a:r>
            <a:r>
              <a:rPr lang="en-US" sz="1800" dirty="0" err="1">
                <a:solidFill>
                  <a:srgbClr val="FFFFFF"/>
                </a:solidFill>
                <a:effectLst/>
              </a:rPr>
              <a:t>Seaquam</a:t>
            </a:r>
            <a:r>
              <a:rPr lang="en-US" sz="1800" dirty="0">
                <a:solidFill>
                  <a:srgbClr val="FFFFFF"/>
                </a:solidFill>
                <a:effectLst/>
              </a:rPr>
              <a:t> Secondary students </a:t>
            </a:r>
            <a:r>
              <a:rPr lang="en-US" sz="1800" dirty="0" err="1">
                <a:solidFill>
                  <a:srgbClr val="FFFFFF"/>
                </a:solidFill>
                <a:effectLst/>
              </a:rPr>
              <a:t>Abhayjeet</a:t>
            </a:r>
            <a:r>
              <a:rPr lang="en-US" sz="1800" dirty="0">
                <a:solidFill>
                  <a:srgbClr val="FFFFFF"/>
                </a:solidFill>
                <a:effectLst/>
              </a:rPr>
              <a:t> </a:t>
            </a:r>
            <a:r>
              <a:rPr lang="en-US" sz="1800" dirty="0" err="1">
                <a:solidFill>
                  <a:srgbClr val="FFFFFF"/>
                </a:solidFill>
                <a:effectLst/>
              </a:rPr>
              <a:t>Sachal</a:t>
            </a:r>
            <a:r>
              <a:rPr lang="en-US" sz="1800" dirty="0">
                <a:solidFill>
                  <a:srgbClr val="FFFFFF"/>
                </a:solidFill>
                <a:effectLst/>
              </a:rPr>
              <a:t> Singh and Faith Carswell.)</a:t>
            </a:r>
            <a:br>
              <a:rPr lang="en-US" sz="1800" dirty="0">
                <a:solidFill>
                  <a:srgbClr val="FFFFFF"/>
                </a:solidFill>
                <a:effectLst/>
              </a:rPr>
            </a:br>
            <a:br>
              <a:rPr lang="en-US" sz="1800" dirty="0">
                <a:solidFill>
                  <a:srgbClr val="FFFFFF"/>
                </a:solidFill>
                <a:effectLst/>
              </a:rPr>
            </a:br>
            <a:br>
              <a:rPr lang="en-US" sz="1800" dirty="0">
                <a:solidFill>
                  <a:srgbClr val="FFFFFF"/>
                </a:solidFill>
                <a:effectLst/>
              </a:rPr>
            </a:br>
            <a:r>
              <a:rPr lang="en-US" sz="1800" b="1" dirty="0">
                <a:solidFill>
                  <a:srgbClr val="FFFFFF"/>
                </a:solidFill>
                <a:effectLst/>
              </a:rPr>
              <a:t>Read the article and answer questions a, b, c, d, e. </a:t>
            </a:r>
            <a:br>
              <a:rPr lang="en-US" sz="1800" dirty="0">
                <a:solidFill>
                  <a:srgbClr val="FFFFFF"/>
                </a:solidFill>
                <a:effectLst/>
              </a:rPr>
            </a:br>
            <a:r>
              <a:rPr lang="en-US" sz="1800" b="1" dirty="0">
                <a:solidFill>
                  <a:srgbClr val="FFFFFF"/>
                </a:solidFill>
                <a:effectLst/>
              </a:rPr>
              <a:t> </a:t>
            </a:r>
            <a:br>
              <a:rPr lang="en-US" sz="1800" dirty="0">
                <a:solidFill>
                  <a:srgbClr val="FFFFFF"/>
                </a:solidFill>
                <a:effectLst/>
              </a:rPr>
            </a:br>
            <a:endParaRPr lang="en-US" sz="1800" dirty="0">
              <a:solidFill>
                <a:srgbClr val="FFFFFF"/>
              </a:solidFill>
            </a:endParaRPr>
          </a:p>
        </p:txBody>
      </p:sp>
      <p:sp>
        <p:nvSpPr>
          <p:cNvPr id="308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Reducing Plastic Pollution: The winning story for this year's Young  Reporters for the Environment Award demonstrates how we can change our  habits - Document - Gale Academic OneFile">
            <a:extLst>
              <a:ext uri="{FF2B5EF4-FFF2-40B4-BE49-F238E27FC236}">
                <a16:creationId xmlns:a16="http://schemas.microsoft.com/office/drawing/2014/main" id="{818F791F-6413-4771-80F1-101D4FEC8DC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 b="220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793770"/>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7C1EEE-CCC0-4A43-AB56-5BB99F01D6EB}"/>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How can a desire for Zero Waste turn into a business? </a:t>
            </a:r>
            <a:endParaRPr lang="en-CA" sz="6000">
              <a:solidFill>
                <a:schemeClr val="bg1"/>
              </a:solidFill>
            </a:endParaRPr>
          </a:p>
        </p:txBody>
      </p:sp>
      <p:graphicFrame>
        <p:nvGraphicFramePr>
          <p:cNvPr id="5" name="Content Placeholder 2">
            <a:extLst>
              <a:ext uri="{FF2B5EF4-FFF2-40B4-BE49-F238E27FC236}">
                <a16:creationId xmlns:a16="http://schemas.microsoft.com/office/drawing/2014/main" id="{6B77F0B9-F9A2-4A43-A243-889A9D9D9EE2}"/>
              </a:ext>
            </a:extLst>
          </p:cNvPr>
          <p:cNvGraphicFramePr>
            <a:graphicFrameLocks noGrp="1"/>
          </p:cNvGraphicFramePr>
          <p:nvPr>
            <p:ph idx="1"/>
            <p:extLst>
              <p:ext uri="{D42A27DB-BD31-4B8C-83A1-F6EECF244321}">
                <p14:modId xmlns:p14="http://schemas.microsoft.com/office/powerpoint/2010/main" val="44115479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3386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023CB-855A-4700-9EC1-EE3BAABD9FF4}"/>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spc="-100" dirty="0">
                <a:solidFill>
                  <a:schemeClr val="accent4"/>
                </a:solidFill>
                <a:latin typeface="+mj-lt"/>
                <a:ea typeface="+mj-ea"/>
                <a:cs typeface="+mj-cs"/>
              </a:rPr>
              <a:t>Today we are focusing on growing </a:t>
            </a:r>
            <a:r>
              <a:rPr lang="en-US" sz="4800" kern="1200" spc="-100" dirty="0">
                <a:solidFill>
                  <a:srgbClr val="FFFFFF"/>
                </a:solidFill>
                <a:latin typeface="+mj-lt"/>
                <a:ea typeface="+mj-ea"/>
                <a:cs typeface="+mj-cs"/>
              </a:rPr>
              <a:t> </a:t>
            </a:r>
            <a:br>
              <a:rPr lang="en-US" sz="4800" kern="1200" spc="-100" dirty="0">
                <a:solidFill>
                  <a:srgbClr val="FFFFFF"/>
                </a:solidFill>
                <a:latin typeface="+mj-lt"/>
                <a:ea typeface="+mj-ea"/>
                <a:cs typeface="+mj-cs"/>
              </a:rPr>
            </a:br>
            <a:r>
              <a:rPr lang="en-US" sz="4800" kern="1200" spc="-100" dirty="0">
                <a:solidFill>
                  <a:srgbClr val="FFFFFF"/>
                </a:solidFill>
                <a:latin typeface="+mj-lt"/>
                <a:ea typeface="+mj-ea"/>
                <a:cs typeface="+mj-cs"/>
              </a:rPr>
              <a:t>Personal &amp; Social Awareness &amp; Responsibility </a:t>
            </a:r>
          </a:p>
        </p:txBody>
      </p:sp>
      <p:pic>
        <p:nvPicPr>
          <p:cNvPr id="4" name="Content Placeholder 3" descr="Map&#10;&#10;Description automatically generated">
            <a:extLst>
              <a:ext uri="{FF2B5EF4-FFF2-40B4-BE49-F238E27FC236}">
                <a16:creationId xmlns:a16="http://schemas.microsoft.com/office/drawing/2014/main" id="{D04D7AE9-31AD-48CA-AD25-E185ECD95D6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5285785" y="492573"/>
            <a:ext cx="6289619" cy="5880796"/>
          </a:xfrm>
          <a:prstGeom prst="rect">
            <a:avLst/>
          </a:prstGeom>
          <a:noFill/>
        </p:spPr>
      </p:pic>
    </p:spTree>
    <p:extLst>
      <p:ext uri="{BB962C8B-B14F-4D97-AF65-F5344CB8AC3E}">
        <p14:creationId xmlns:p14="http://schemas.microsoft.com/office/powerpoint/2010/main" val="3763450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6785F-C40F-4FAF-8A7A-9C0449CEF9C2}"/>
              </a:ext>
            </a:extLst>
          </p:cNvPr>
          <p:cNvSpPr>
            <a:spLocks noGrp="1"/>
          </p:cNvSpPr>
          <p:nvPr>
            <p:ph type="title"/>
          </p:nvPr>
        </p:nvSpPr>
        <p:spPr/>
        <p:txBody>
          <a:bodyPr/>
          <a:lstStyle/>
          <a:p>
            <a:r>
              <a:rPr lang="en-US" dirty="0"/>
              <a:t>Play video…</a:t>
            </a:r>
            <a:endParaRPr lang="en-CA" dirty="0"/>
          </a:p>
        </p:txBody>
      </p:sp>
      <p:pic>
        <p:nvPicPr>
          <p:cNvPr id="4" name="Online Media 3" title="Brianne Miller's NADA: A Vancouver-based and zero waste grocery store">
            <a:hlinkClick r:id="" action="ppaction://media"/>
            <a:extLst>
              <a:ext uri="{FF2B5EF4-FFF2-40B4-BE49-F238E27FC236}">
                <a16:creationId xmlns:a16="http://schemas.microsoft.com/office/drawing/2014/main" id="{FD9B8997-AC83-4B1F-B5D5-1320C2663745}"/>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29880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30" name="Picture 6" descr="Feds announce plan to ban single-use plastics - Environment | Business in  Vancouver">
            <a:extLst>
              <a:ext uri="{FF2B5EF4-FFF2-40B4-BE49-F238E27FC236}">
                <a16:creationId xmlns:a16="http://schemas.microsoft.com/office/drawing/2014/main" id="{107D12E9-ECCF-4D27-A3F2-BD7A844261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Shape 74">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6483CD8-E3B0-4B04-915E-BDECB85B1A3D}"/>
              </a:ext>
            </a:extLst>
          </p:cNvPr>
          <p:cNvSpPr>
            <a:spLocks noGrp="1"/>
          </p:cNvSpPr>
          <p:nvPr>
            <p:ph type="title"/>
          </p:nvPr>
        </p:nvSpPr>
        <p:spPr>
          <a:xfrm>
            <a:off x="618062" y="4185749"/>
            <a:ext cx="9265771" cy="622836"/>
          </a:xfrm>
        </p:spPr>
        <p:txBody>
          <a:bodyPr>
            <a:normAutofit/>
          </a:bodyPr>
          <a:lstStyle/>
          <a:p>
            <a:r>
              <a:rPr lang="en-US" sz="3600" dirty="0"/>
              <a:t>DISCUSS: </a:t>
            </a:r>
            <a:endParaRPr lang="en-CA" sz="3600" dirty="0"/>
          </a:p>
        </p:txBody>
      </p:sp>
      <p:sp>
        <p:nvSpPr>
          <p:cNvPr id="3" name="Content Placeholder 2">
            <a:extLst>
              <a:ext uri="{FF2B5EF4-FFF2-40B4-BE49-F238E27FC236}">
                <a16:creationId xmlns:a16="http://schemas.microsoft.com/office/drawing/2014/main" id="{42B9E3FA-0A32-4DD2-8944-AA2721FADC4E}"/>
              </a:ext>
            </a:extLst>
          </p:cNvPr>
          <p:cNvSpPr>
            <a:spLocks noGrp="1"/>
          </p:cNvSpPr>
          <p:nvPr>
            <p:ph idx="1"/>
          </p:nvPr>
        </p:nvSpPr>
        <p:spPr>
          <a:xfrm>
            <a:off x="618063" y="4856921"/>
            <a:ext cx="9565028" cy="1249240"/>
          </a:xfrm>
        </p:spPr>
        <p:txBody>
          <a:bodyPr>
            <a:normAutofit fontScale="85000" lnSpcReduction="20000"/>
          </a:bodyPr>
          <a:lstStyle/>
          <a:p>
            <a:pPr marR="0" indent="0">
              <a:spcBef>
                <a:spcPts val="0"/>
              </a:spcBef>
              <a:spcAft>
                <a:spcPts val="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We are all familiar with the three R’s (reduce, reuse, recycle). Brianna suggests there is a fourth--R: REFUSE. What plastics can we “refuse” in our daily lives that could help make a difference?</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800" dirty="0"/>
          </a:p>
        </p:txBody>
      </p:sp>
    </p:spTree>
    <p:extLst>
      <p:ext uri="{BB962C8B-B14F-4D97-AF65-F5344CB8AC3E}">
        <p14:creationId xmlns:p14="http://schemas.microsoft.com/office/powerpoint/2010/main" val="272564236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7" name="Straight Connector 136">
            <a:extLst>
              <a:ext uri="{FF2B5EF4-FFF2-40B4-BE49-F238E27FC236}">
                <a16:creationId xmlns:a16="http://schemas.microsoft.com/office/drawing/2014/main" id="{A58B1B64-31F5-4A02-8CDF-89C2A37BF4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2440" y="4801011"/>
            <a:ext cx="0" cy="146304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Fruits and vegetables in bags">
            <a:extLst>
              <a:ext uri="{FF2B5EF4-FFF2-40B4-BE49-F238E27FC236}">
                <a16:creationId xmlns:a16="http://schemas.microsoft.com/office/drawing/2014/main" id="{B31F7D46-AF22-43EF-907A-0C9F9A7A17EB}"/>
              </a:ext>
            </a:extLst>
          </p:cNvPr>
          <p:cNvPicPr>
            <a:picLocks noChangeAspect="1"/>
          </p:cNvPicPr>
          <p:nvPr/>
        </p:nvPicPr>
        <p:blipFill rotWithShape="1">
          <a:blip r:embed="rId2">
            <a:alphaModFix amt="55000"/>
          </a:blip>
          <a:srcRect t="10415" b="5315"/>
          <a:stretch/>
        </p:blipFill>
        <p:spPr>
          <a:xfrm>
            <a:off x="331788" y="306388"/>
            <a:ext cx="7227888" cy="3997325"/>
          </a:xfrm>
          <a:prstGeom prst="rect">
            <a:avLst/>
          </a:prstGeom>
        </p:spPr>
      </p:pic>
      <p:pic>
        <p:nvPicPr>
          <p:cNvPr id="2050" name="Picture 2" descr="Zero-Waste Groceries&#10;">
            <a:extLst>
              <a:ext uri="{FF2B5EF4-FFF2-40B4-BE49-F238E27FC236}">
                <a16:creationId xmlns:a16="http://schemas.microsoft.com/office/drawing/2014/main" id="{6DEF6136-D762-4D62-A293-DF33FAC0D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261" y="306388"/>
            <a:ext cx="4165600" cy="3997325"/>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E5D610-E85B-4E29-B4F4-1050CA5421C5}"/>
              </a:ext>
            </a:extLst>
          </p:cNvPr>
          <p:cNvSpPr>
            <a:spLocks noGrp="1"/>
          </p:cNvSpPr>
          <p:nvPr>
            <p:ph type="ctrTitle"/>
          </p:nvPr>
        </p:nvSpPr>
        <p:spPr>
          <a:xfrm>
            <a:off x="513646" y="4801294"/>
            <a:ext cx="7178040" cy="1508760"/>
          </a:xfrm>
        </p:spPr>
        <p:txBody>
          <a:bodyPr anchor="ctr">
            <a:normAutofit fontScale="90000"/>
          </a:bodyPr>
          <a:lstStyle/>
          <a:p>
            <a:pPr marL="342900" marR="0" lvl="0" indent="-342900" algn="r">
              <a:spcBef>
                <a:spcPts val="0"/>
              </a:spcBef>
              <a:spcAft>
                <a:spcPts val="0"/>
              </a:spcAft>
            </a:pPr>
            <a:br>
              <a:rPr lang="en-US" sz="2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br>
            <a:b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br>
            <a:br>
              <a:rPr lang="en-US" sz="2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br>
            <a:r>
              <a:rPr lang="en-US" sz="31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READ &amp; DISCUSS</a:t>
            </a:r>
            <a:r>
              <a:rPr lang="en-US" sz="3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Zero-Waste Groceries</a:t>
            </a:r>
            <a:br>
              <a:rPr lang="en-CA"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27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UBC student, Alison </a:t>
            </a:r>
            <a:r>
              <a:rPr lang="en-US" sz="27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Carr</a:t>
            </a:r>
            <a:r>
              <a:rPr lang="en-US" sz="27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turns inspiration from a class assignment to a business opportunity that helps to reduce plastic and waste. </a:t>
            </a:r>
            <a:br>
              <a:rPr lang="en-CA"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C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C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200" u="sng"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a:t>
            </a:r>
            <a:br>
              <a:rPr lang="en-C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C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CA" sz="1200" dirty="0">
              <a:solidFill>
                <a:schemeClr val="bg1"/>
              </a:solidFill>
            </a:endParaRPr>
          </a:p>
        </p:txBody>
      </p:sp>
      <p:sp>
        <p:nvSpPr>
          <p:cNvPr id="3" name="Subtitle 2">
            <a:extLst>
              <a:ext uri="{FF2B5EF4-FFF2-40B4-BE49-F238E27FC236}">
                <a16:creationId xmlns:a16="http://schemas.microsoft.com/office/drawing/2014/main" id="{54640E62-B6A4-4BE0-B97E-DA0D37AAA321}"/>
              </a:ext>
            </a:extLst>
          </p:cNvPr>
          <p:cNvSpPr>
            <a:spLocks noGrp="1"/>
          </p:cNvSpPr>
          <p:nvPr>
            <p:ph type="subTitle" idx="1"/>
          </p:nvPr>
        </p:nvSpPr>
        <p:spPr>
          <a:xfrm>
            <a:off x="8357616" y="4790731"/>
            <a:ext cx="3191256" cy="1508759"/>
          </a:xfrm>
        </p:spPr>
        <p:txBody>
          <a:bodyPr anchor="ctr">
            <a:normAutofit fontScale="92500" lnSpcReduction="10000"/>
          </a:bodyPr>
          <a:lstStyle/>
          <a:p>
            <a:pPr algn="l"/>
            <a:r>
              <a:rPr lang="en-US" sz="19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After reading, in a group, brainstorm how you might turn a passion into a career that can make a positive difference for this land we all share. </a:t>
            </a:r>
            <a:endParaRPr lang="en-CA" sz="19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CA" sz="1900" dirty="0">
              <a:solidFill>
                <a:srgbClr val="4BA587"/>
              </a:solidFill>
            </a:endParaRPr>
          </a:p>
        </p:txBody>
      </p:sp>
    </p:spTree>
    <p:extLst>
      <p:ext uri="{BB962C8B-B14F-4D97-AF65-F5344CB8AC3E}">
        <p14:creationId xmlns:p14="http://schemas.microsoft.com/office/powerpoint/2010/main" val="23876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0" name="Rectangle 191">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Vancouver city Tour by Land and Water ......Compact Tour Private">
            <a:extLst>
              <a:ext uri="{FF2B5EF4-FFF2-40B4-BE49-F238E27FC236}">
                <a16:creationId xmlns:a16="http://schemas.microsoft.com/office/drawing/2014/main" id="{0E10A7FB-4AF8-4356-8EDF-5C38F5E73A4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317" r="-1" b="-1"/>
          <a:stretch/>
        </p:blipFill>
        <p:spPr bwMode="auto">
          <a:xfrm>
            <a:off x="606719" y="0"/>
            <a:ext cx="11585281" cy="6857999"/>
          </a:xfrm>
          <a:prstGeom prst="rect">
            <a:avLst/>
          </a:prstGeom>
          <a:noFill/>
          <a:extLst>
            <a:ext uri="{909E8E84-426E-40DD-AFC4-6F175D3DCCD1}">
              <a14:hiddenFill xmlns:a14="http://schemas.microsoft.com/office/drawing/2010/main">
                <a:solidFill>
                  <a:srgbClr val="FFFFFF"/>
                </a:solidFill>
              </a14:hiddenFill>
            </a:ext>
          </a:extLst>
        </p:spPr>
      </p:pic>
      <p:sp>
        <p:nvSpPr>
          <p:cNvPr id="3091" name="Rectangle 19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34C561-EEE5-48FC-AB6E-5F29D537F1C6}"/>
              </a:ext>
            </a:extLst>
          </p:cNvPr>
          <p:cNvSpPr>
            <a:spLocks noGrp="1"/>
          </p:cNvSpPr>
          <p:nvPr>
            <p:ph type="title"/>
          </p:nvPr>
        </p:nvSpPr>
        <p:spPr>
          <a:xfrm>
            <a:off x="1036684" y="516836"/>
            <a:ext cx="3953501" cy="3707702"/>
          </a:xfrm>
        </p:spPr>
        <p:txBody>
          <a:bodyPr vert="horz" lIns="91440" tIns="45720" rIns="91440" bIns="45720" rtlCol="0" anchor="b">
            <a:normAutofit fontScale="90000"/>
          </a:bodyPr>
          <a:lstStyle/>
          <a:p>
            <a:pPr fontAlgn="base"/>
            <a:r>
              <a:rPr lang="en-US" sz="3500" dirty="0">
                <a:solidFill>
                  <a:schemeClr val="bg1"/>
                </a:solidFill>
              </a:rPr>
              <a:t>Overall takeaway: </a:t>
            </a:r>
            <a:r>
              <a:rPr lang="en-US" sz="3500" b="0" i="0" dirty="0">
                <a:solidFill>
                  <a:schemeClr val="bg1"/>
                </a:solidFill>
                <a:effectLst/>
              </a:rPr>
              <a:t>“The care of the Earth is our most ancient, most worthy, and most pleasing responsibility.”</a:t>
            </a:r>
            <a:br>
              <a:rPr lang="en-US" sz="3500" b="0" i="0" dirty="0">
                <a:solidFill>
                  <a:schemeClr val="bg1"/>
                </a:solidFill>
                <a:effectLst/>
              </a:rPr>
            </a:br>
            <a:br>
              <a:rPr lang="en-US" sz="3500" b="0" i="0" dirty="0">
                <a:solidFill>
                  <a:schemeClr val="bg1"/>
                </a:solidFill>
                <a:effectLst/>
              </a:rPr>
            </a:br>
            <a:r>
              <a:rPr lang="en-US" sz="3500" b="0" i="0" dirty="0">
                <a:solidFill>
                  <a:schemeClr val="bg1"/>
                </a:solidFill>
                <a:effectLst/>
              </a:rPr>
              <a:t>Wendell Berry</a:t>
            </a:r>
            <a:endParaRPr lang="en-US" sz="3500" dirty="0">
              <a:solidFill>
                <a:schemeClr val="bg1"/>
              </a:solidFill>
            </a:endParaRPr>
          </a:p>
        </p:txBody>
      </p:sp>
      <p:sp>
        <p:nvSpPr>
          <p:cNvPr id="3092" name="Rectangle 19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3" name="Group 194">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3094"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6" name="Rectangle 21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7216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ree, plant, maple, beech&#10;&#10;Description automatically generated">
            <a:extLst>
              <a:ext uri="{FF2B5EF4-FFF2-40B4-BE49-F238E27FC236}">
                <a16:creationId xmlns:a16="http://schemas.microsoft.com/office/drawing/2014/main" id="{4F3E4550-E487-4372-96C3-9F9FAFD6548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196" r="-1" b="24609"/>
          <a:stretch/>
        </p:blipFill>
        <p:spPr>
          <a:xfrm>
            <a:off x="4038599" y="10"/>
            <a:ext cx="8160026" cy="6875809"/>
          </a:xfrm>
          <a:prstGeom prst="rect">
            <a:avLst/>
          </a:prstGeom>
        </p:spPr>
      </p:pic>
      <p:sp>
        <p:nvSpPr>
          <p:cNvPr id="2" name="Title 1">
            <a:extLst>
              <a:ext uri="{FF2B5EF4-FFF2-40B4-BE49-F238E27FC236}">
                <a16:creationId xmlns:a16="http://schemas.microsoft.com/office/drawing/2014/main" id="{27867FB3-3933-49DE-8876-CC6E4C23106A}"/>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dirty="0">
                <a:solidFill>
                  <a:srgbClr val="FFFFFF"/>
                </a:solidFill>
              </a:rPr>
              <a:t>Jane Li </a:t>
            </a:r>
            <a:br>
              <a:rPr lang="en-US" sz="4000" dirty="0">
                <a:solidFill>
                  <a:srgbClr val="FFFFFF"/>
                </a:solidFill>
              </a:rPr>
            </a:br>
            <a:r>
              <a:rPr lang="en-US" sz="4000" dirty="0">
                <a:solidFill>
                  <a:srgbClr val="FFFFFF"/>
                </a:solidFill>
              </a:rPr>
              <a:t>grade 11 </a:t>
            </a:r>
          </a:p>
        </p:txBody>
      </p:sp>
    </p:spTree>
    <p:extLst>
      <p:ext uri="{BB962C8B-B14F-4D97-AF65-F5344CB8AC3E}">
        <p14:creationId xmlns:p14="http://schemas.microsoft.com/office/powerpoint/2010/main" val="2041013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F37826C-4A8B-4AA5-BE8C-A755B1970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FB47C81-5765-4486-9BD1-E0EB32F4A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5" name="Rectangle 24">
            <a:extLst>
              <a:ext uri="{FF2B5EF4-FFF2-40B4-BE49-F238E27FC236}">
                <a16:creationId xmlns:a16="http://schemas.microsoft.com/office/drawing/2014/main" id="{3AFD7E30-4FA2-4EF8-BB3C-096AAC3EE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4BC7293-0492-4B68-88EF-6362B3E9B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rgbClr val="5E5E3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F44ADC3-75F0-47FB-B86D-8F158DB4D5FD}"/>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5400" spc="-100" dirty="0"/>
              <a:t>Dakota Martin  </a:t>
            </a:r>
            <a:br>
              <a:rPr lang="en-US" sz="5400" spc="-100" dirty="0"/>
            </a:br>
            <a:r>
              <a:rPr lang="en-US" sz="5400" spc="-100" dirty="0"/>
              <a:t>grade 11</a:t>
            </a:r>
            <a:br>
              <a:rPr lang="en-US" sz="5400" spc="-100" dirty="0"/>
            </a:br>
            <a:endParaRPr lang="en-US" sz="5400" spc="-100" dirty="0"/>
          </a:p>
        </p:txBody>
      </p:sp>
      <p:pic>
        <p:nvPicPr>
          <p:cNvPr id="5" name="Content Placeholder 4" descr="A picture containing spring&#10;&#10;Description automatically generated">
            <a:extLst>
              <a:ext uri="{FF2B5EF4-FFF2-40B4-BE49-F238E27FC236}">
                <a16:creationId xmlns:a16="http://schemas.microsoft.com/office/drawing/2014/main" id="{778705A8-FA1B-49C6-AD2D-E81AD998895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289" r="2" b="10703"/>
          <a:stretch/>
        </p:blipFill>
        <p:spPr>
          <a:xfrm>
            <a:off x="5572685" y="759599"/>
            <a:ext cx="5463181" cy="5330650"/>
          </a:xfrm>
          <a:prstGeom prst="rect">
            <a:avLst/>
          </a:prstGeom>
        </p:spPr>
      </p:pic>
      <p:sp>
        <p:nvSpPr>
          <p:cNvPr id="29" name="Rectangle 28">
            <a:extLst>
              <a:ext uri="{FF2B5EF4-FFF2-40B4-BE49-F238E27FC236}">
                <a16:creationId xmlns:a16="http://schemas.microsoft.com/office/drawing/2014/main" id="{7F22716B-0B4A-4DF5-8C68-165745EDF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21938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Rectangle 14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D7DE82-AC5E-4105-B585-59FC67CED22A}"/>
              </a:ext>
            </a:extLst>
          </p:cNvPr>
          <p:cNvSpPr>
            <a:spLocks noGrp="1"/>
          </p:cNvSpPr>
          <p:nvPr>
            <p:ph type="title"/>
          </p:nvPr>
        </p:nvSpPr>
        <p:spPr>
          <a:xfrm>
            <a:off x="6776719" y="0"/>
            <a:ext cx="4590391" cy="1807305"/>
          </a:xfrm>
        </p:spPr>
        <p:txBody>
          <a:bodyPr>
            <a:normAutofit/>
          </a:bodyPr>
          <a:lstStyle/>
          <a:p>
            <a:r>
              <a:rPr lang="en-US" sz="6000"/>
              <a:t>CONCLUSION </a:t>
            </a:r>
            <a:endParaRPr lang="en-CA" sz="6000" dirty="0"/>
          </a:p>
        </p:txBody>
      </p:sp>
      <p:pic>
        <p:nvPicPr>
          <p:cNvPr id="3081" name="Picture 3078">
            <a:extLst>
              <a:ext uri="{FF2B5EF4-FFF2-40B4-BE49-F238E27FC236}">
                <a16:creationId xmlns:a16="http://schemas.microsoft.com/office/drawing/2014/main" id="{E324BF97-2A1A-42B3-B762-B964A2702037}"/>
              </a:ext>
            </a:extLst>
          </p:cNvPr>
          <p:cNvPicPr>
            <a:picLocks noChangeAspect="1"/>
          </p:cNvPicPr>
          <p:nvPr/>
        </p:nvPicPr>
        <p:blipFill rotWithShape="1">
          <a:blip r:embed="rId2"/>
          <a:srcRect l="27825" r="12641"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Rectangle 1">
            <a:extLst>
              <a:ext uri="{FF2B5EF4-FFF2-40B4-BE49-F238E27FC236}">
                <a16:creationId xmlns:a16="http://schemas.microsoft.com/office/drawing/2014/main" id="{F9082BE1-FF6A-42C8-A73C-2A7C747A0397}"/>
              </a:ext>
            </a:extLst>
          </p:cNvPr>
          <p:cNvSpPr>
            <a:spLocks noChangeArrowheads="1"/>
          </p:cNvSpPr>
          <p:nvPr/>
        </p:nvSpPr>
        <p:spPr bwMode="auto">
          <a:xfrm>
            <a:off x="0" y="-500137"/>
            <a:ext cx="184731"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600"/>
              </a:spcAft>
              <a:buClrTx/>
              <a:buSzTx/>
              <a:buFontTx/>
              <a:buNone/>
              <a:tabLst/>
            </a:pPr>
            <a:br>
              <a:rPr kumimoji="0" lang="en-US" altLang="en-US" b="0" i="0" u="none" strike="noStrike" cap="none" normalizeH="0" baseline="0">
                <a:ln>
                  <a:noFill/>
                </a:ln>
                <a:solidFill>
                  <a:schemeClr val="tx1"/>
                </a:solidFill>
                <a:effectLst/>
                <a:latin typeface="Arial" panose="020B0604020202020204" pitchFamily="34" charset="0"/>
              </a:rPr>
            </a:b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graphicFrame>
        <p:nvGraphicFramePr>
          <p:cNvPr id="44" name="Content Placeholder 2">
            <a:extLst>
              <a:ext uri="{FF2B5EF4-FFF2-40B4-BE49-F238E27FC236}">
                <a16:creationId xmlns:a16="http://schemas.microsoft.com/office/drawing/2014/main" id="{CD14B0B7-241B-4332-921D-40B43AE488E9}"/>
              </a:ext>
            </a:extLst>
          </p:cNvPr>
          <p:cNvGraphicFramePr/>
          <p:nvPr>
            <p:extLst>
              <p:ext uri="{D42A27DB-BD31-4B8C-83A1-F6EECF244321}">
                <p14:modId xmlns:p14="http://schemas.microsoft.com/office/powerpoint/2010/main" val="392004404"/>
              </p:ext>
            </p:extLst>
          </p:nvPr>
        </p:nvGraphicFramePr>
        <p:xfrm>
          <a:off x="1452880" y="2333297"/>
          <a:ext cx="9900918" cy="3843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3">
            <a:extLst>
              <a:ext uri="{FF2B5EF4-FFF2-40B4-BE49-F238E27FC236}">
                <a16:creationId xmlns:a16="http://schemas.microsoft.com/office/drawing/2014/main" id="{D621F5F0-AEDC-441E-8641-4C572D3CDF5D}"/>
              </a:ext>
            </a:extLst>
          </p:cNvPr>
          <p:cNvSpPr>
            <a:spLocks noChangeArrowheads="1"/>
          </p:cNvSpPr>
          <p:nvPr/>
        </p:nvSpPr>
        <p:spPr bwMode="auto">
          <a:xfrm>
            <a:off x="0" y="-276999"/>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en-US" altLang="en-US" b="0" i="0" u="none" strike="noStrike" cap="none" normalizeH="0" baseline="0">
                <a:ln>
                  <a:noFill/>
                </a:ln>
                <a:solidFill>
                  <a:schemeClr val="tx1"/>
                </a:solidFill>
                <a:effectLst/>
                <a:latin typeface="Arial" panose="020B0604020202020204" pitchFamily="34" charset="0"/>
              </a:rPr>
            </a:br>
            <a:endParaRPr kumimoji="0" lang="en-US" altLang="en-US"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47271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8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6" descr="Photo of bear walking with hikers sparks warnings from B.C. conservation officer">
            <a:extLst>
              <a:ext uri="{FF2B5EF4-FFF2-40B4-BE49-F238E27FC236}">
                <a16:creationId xmlns:a16="http://schemas.microsoft.com/office/drawing/2014/main" id="{6D4FA0C7-49D7-4B27-9768-78F8C2F8F3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21" r="-1" b="-1"/>
          <a:stretch/>
        </p:blipFill>
        <p:spPr bwMode="auto">
          <a:xfrm>
            <a:off x="0" y="10"/>
            <a:ext cx="9686924" cy="6857990"/>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17A34C-24C3-4635-95B0-2F85E777A3E5}"/>
              </a:ext>
            </a:extLst>
          </p:cNvPr>
          <p:cNvSpPr>
            <a:spLocks noGrp="1"/>
          </p:cNvSpPr>
          <p:nvPr>
            <p:ph type="title"/>
          </p:nvPr>
        </p:nvSpPr>
        <p:spPr>
          <a:xfrm>
            <a:off x="7531610" y="365125"/>
            <a:ext cx="3822189" cy="1899912"/>
          </a:xfrm>
        </p:spPr>
        <p:txBody>
          <a:bodyPr>
            <a:normAutofit/>
          </a:bodyPr>
          <a:lstStyle/>
          <a:p>
            <a:r>
              <a:rPr lang="en-US" sz="4000" b="1" dirty="0"/>
              <a:t>Today’s Learning Intentions:</a:t>
            </a:r>
            <a:endParaRPr lang="en-CA" sz="4000" b="1" dirty="0"/>
          </a:p>
        </p:txBody>
      </p:sp>
      <p:sp>
        <p:nvSpPr>
          <p:cNvPr id="3" name="Content Placeholder 2">
            <a:extLst>
              <a:ext uri="{FF2B5EF4-FFF2-40B4-BE49-F238E27FC236}">
                <a16:creationId xmlns:a16="http://schemas.microsoft.com/office/drawing/2014/main" id="{E2718C08-84DC-46F0-906B-C52B84A8D95E}"/>
              </a:ext>
            </a:extLst>
          </p:cNvPr>
          <p:cNvSpPr>
            <a:spLocks noGrp="1"/>
          </p:cNvSpPr>
          <p:nvPr>
            <p:ph idx="1"/>
          </p:nvPr>
        </p:nvSpPr>
        <p:spPr>
          <a:xfrm>
            <a:off x="7531610" y="2434201"/>
            <a:ext cx="3822189" cy="3742762"/>
          </a:xfrm>
        </p:spPr>
        <p:txBody>
          <a:bodyPr>
            <a:noAutofit/>
          </a:bodyPr>
          <a:lstStyle/>
          <a:p>
            <a:pPr lvl="0"/>
            <a:r>
              <a:rPr lang="en-CA" sz="1800" dirty="0"/>
              <a:t>to reflect on semester 1 and set/tweak goals for end of June &amp; to identify artefacts of learning</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to continue caring for the environment by building awareness of single-use plastics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0"/>
            <a:r>
              <a:rPr lang="en-US" sz="1800" i="0" dirty="0">
                <a:effectLst/>
              </a:rPr>
              <a:t>to inspire you through the stories of others to use your unique talents for positive change and to take care of the land</a:t>
            </a:r>
          </a:p>
          <a:p>
            <a:pPr lvl="0"/>
            <a:endParaRPr lang="en-US" sz="1600" i="0" dirty="0">
              <a:effectLst/>
            </a:endParaRPr>
          </a:p>
          <a:p>
            <a:pPr lvl="0"/>
            <a:r>
              <a:rPr lang="en-US" sz="1600" dirty="0"/>
              <a:t>Photo Coquitlam Crunch Trail </a:t>
            </a:r>
            <a:endParaRPr lang="en-US" sz="1600" i="0" dirty="0">
              <a:effectLst/>
            </a:endParaRPr>
          </a:p>
          <a:p>
            <a:pPr lvl="0"/>
            <a:endParaRPr lang="en-US" sz="1600" b="1" dirty="0"/>
          </a:p>
          <a:p>
            <a:pPr lvl="0"/>
            <a:endParaRPr lang="en-US" sz="1600" b="1" dirty="0"/>
          </a:p>
          <a:p>
            <a:pPr lvl="0"/>
            <a:endParaRPr lang="en-US" sz="1600" b="1" dirty="0"/>
          </a:p>
          <a:p>
            <a:pPr lvl="0"/>
            <a:r>
              <a:rPr lang="en-US" sz="1600" b="1" dirty="0"/>
              <a:t>Photo of  Coquitlam Crunch Trail</a:t>
            </a:r>
            <a:endParaRPr lang="en-CA" sz="1600" b="1" dirty="0"/>
          </a:p>
        </p:txBody>
      </p:sp>
    </p:spTree>
    <p:extLst>
      <p:ext uri="{BB962C8B-B14F-4D97-AF65-F5344CB8AC3E}">
        <p14:creationId xmlns:p14="http://schemas.microsoft.com/office/powerpoint/2010/main" val="2846499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Content Placeholder 4" descr="A group of people digging in the dirt&#10;&#10;Description automatically generated with medium confidence">
            <a:extLst>
              <a:ext uri="{FF2B5EF4-FFF2-40B4-BE49-F238E27FC236}">
                <a16:creationId xmlns:a16="http://schemas.microsoft.com/office/drawing/2014/main" id="{B23D5DB3-C6D9-4CBE-9A74-55F286F3F14A}"/>
              </a:ext>
            </a:extLst>
          </p:cNvPr>
          <p:cNvPicPr>
            <a:picLocks noChangeAspect="1"/>
          </p:cNvPicPr>
          <p:nvPr/>
        </p:nvPicPr>
        <p:blipFill rotWithShape="1">
          <a:blip r:embed="rId2">
            <a:extLst>
              <a:ext uri="{28A0092B-C50C-407E-A947-70E740481C1C}">
                <a14:useLocalDpi xmlns:a14="http://schemas.microsoft.com/office/drawing/2010/main" val="0"/>
              </a:ext>
            </a:extLst>
          </a:blip>
          <a:srcRect r="23298" b="9091"/>
          <a:stretch/>
        </p:blipFill>
        <p:spPr>
          <a:xfrm>
            <a:off x="3810000" y="10"/>
            <a:ext cx="8382000" cy="6857990"/>
          </a:xfrm>
          <a:prstGeom prst="rect">
            <a:avLst/>
          </a:prstGeom>
        </p:spPr>
      </p:pic>
      <p:sp>
        <p:nvSpPr>
          <p:cNvPr id="40" name="Rectangle 3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E3FF219-B159-4CAD-A58D-C5C15494CE86}"/>
              </a:ext>
            </a:extLst>
          </p:cNvPr>
          <p:cNvSpPr>
            <a:spLocks noGrp="1"/>
          </p:cNvSpPr>
          <p:nvPr>
            <p:ph idx="1"/>
          </p:nvPr>
        </p:nvSpPr>
        <p:spPr>
          <a:xfrm>
            <a:off x="371094" y="2718054"/>
            <a:ext cx="3438906" cy="3207258"/>
          </a:xfrm>
        </p:spPr>
        <p:txBody>
          <a:bodyPr anchor="t">
            <a:normAutofit fontScale="92500" lnSpcReduction="20000"/>
          </a:bodyPr>
          <a:lstStyle/>
          <a:p>
            <a:pPr marL="0" indent="0">
              <a:buNone/>
            </a:pPr>
            <a:r>
              <a:rPr lang="en-US" sz="3200" dirty="0"/>
              <a:t>A heartfelt thank you to Ms. Croft’s and Ms. Kim’s Art &amp; Photography classes for sharing their talent and helping others to appreciate and care for the land. </a:t>
            </a:r>
            <a:endParaRPr lang="en-CA" sz="3200" dirty="0"/>
          </a:p>
        </p:txBody>
      </p:sp>
      <p:sp>
        <p:nvSpPr>
          <p:cNvPr id="5" name="Title 4">
            <a:extLst>
              <a:ext uri="{FF2B5EF4-FFF2-40B4-BE49-F238E27FC236}">
                <a16:creationId xmlns:a16="http://schemas.microsoft.com/office/drawing/2014/main" id="{B01FECE4-269D-4973-8334-41FD69F43CAA}"/>
              </a:ext>
            </a:extLst>
          </p:cNvPr>
          <p:cNvSpPr>
            <a:spLocks noGrp="1"/>
          </p:cNvSpPr>
          <p:nvPr>
            <p:ph type="title"/>
          </p:nvPr>
        </p:nvSpPr>
        <p:spPr>
          <a:xfrm>
            <a:off x="828261" y="305524"/>
            <a:ext cx="10515600" cy="1325563"/>
          </a:xfrm>
        </p:spPr>
        <p:txBody>
          <a:bodyPr/>
          <a:lstStyle/>
          <a:p>
            <a:r>
              <a:rPr lang="en-US" dirty="0">
                <a:solidFill>
                  <a:srgbClr val="FF0000"/>
                </a:solidFill>
              </a:rPr>
              <a:t>THANK YOU!</a:t>
            </a:r>
            <a:endParaRPr lang="en-CA" dirty="0">
              <a:solidFill>
                <a:srgbClr val="FF0000"/>
              </a:solidFill>
            </a:endParaRPr>
          </a:p>
        </p:txBody>
      </p:sp>
    </p:spTree>
    <p:extLst>
      <p:ext uri="{BB962C8B-B14F-4D97-AF65-F5344CB8AC3E}">
        <p14:creationId xmlns:p14="http://schemas.microsoft.com/office/powerpoint/2010/main" val="902848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A25B8E-4477-45D6-8885-8EEA0FBA3F3E}"/>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Annie He</a:t>
            </a:r>
            <a:br>
              <a:rPr lang="en-US" sz="4800" dirty="0"/>
            </a:br>
            <a:r>
              <a:rPr lang="en-US" sz="4800" dirty="0"/>
              <a:t>grade 11  </a:t>
            </a:r>
            <a:br>
              <a:rPr lang="en-US" sz="4800" dirty="0"/>
            </a:br>
            <a:endParaRPr lang="en-US" sz="4800" dirty="0"/>
          </a:p>
        </p:txBody>
      </p:sp>
      <p:sp>
        <p:nvSpPr>
          <p:cNvPr id="42" name="!!accent">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4" name="Rectangle 4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7" name="Content Placeholder 6" descr="A picture containing tree, grass, house, old&#10;&#10;Description automatically generated">
            <a:extLst>
              <a:ext uri="{FF2B5EF4-FFF2-40B4-BE49-F238E27FC236}">
                <a16:creationId xmlns:a16="http://schemas.microsoft.com/office/drawing/2014/main" id="{E1269922-CAB1-47C4-B26C-D8B2174EADA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964" r="2" b="23955"/>
          <a:stretch/>
        </p:blipFill>
        <p:spPr bwMode="auto">
          <a:xfrm>
            <a:off x="4868487" y="10"/>
            <a:ext cx="732351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818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eople walking in the snow&#10;&#10;Description automatically generated with low confidence">
            <a:extLst>
              <a:ext uri="{FF2B5EF4-FFF2-40B4-BE49-F238E27FC236}">
                <a16:creationId xmlns:a16="http://schemas.microsoft.com/office/drawing/2014/main" id="{E12DA9F9-2162-412D-9C1E-9B30E324D3E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4851" b="2"/>
          <a:stretch/>
        </p:blipFill>
        <p:spPr>
          <a:xfrm>
            <a:off x="4038599" y="10"/>
            <a:ext cx="8160026" cy="6875809"/>
          </a:xfrm>
          <a:prstGeom prst="rect">
            <a:avLst/>
          </a:prstGeom>
        </p:spPr>
      </p:pic>
      <p:sp>
        <p:nvSpPr>
          <p:cNvPr id="2" name="Title 1">
            <a:extLst>
              <a:ext uri="{FF2B5EF4-FFF2-40B4-BE49-F238E27FC236}">
                <a16:creationId xmlns:a16="http://schemas.microsoft.com/office/drawing/2014/main" id="{DE256B5D-9605-40A4-B50D-6F592220FEA3}"/>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dirty="0">
                <a:solidFill>
                  <a:srgbClr val="FFFFFF"/>
                </a:solidFill>
              </a:rPr>
              <a:t>Hanna </a:t>
            </a:r>
            <a:r>
              <a:rPr lang="en-US" sz="4000" dirty="0" err="1">
                <a:solidFill>
                  <a:srgbClr val="FFFFFF"/>
                </a:solidFill>
              </a:rPr>
              <a:t>Strocel</a:t>
            </a:r>
            <a:r>
              <a:rPr lang="en-US" sz="4000" dirty="0">
                <a:solidFill>
                  <a:srgbClr val="FFFFFF"/>
                </a:solidFill>
              </a:rPr>
              <a:t> grade 11</a:t>
            </a:r>
          </a:p>
        </p:txBody>
      </p:sp>
      <p:sp>
        <p:nvSpPr>
          <p:cNvPr id="10" name="Title 1">
            <a:extLst>
              <a:ext uri="{FF2B5EF4-FFF2-40B4-BE49-F238E27FC236}">
                <a16:creationId xmlns:a16="http://schemas.microsoft.com/office/drawing/2014/main" id="{AF712592-BEF1-4DFD-84F8-3CCEB9CFFC98}"/>
              </a:ext>
            </a:extLst>
          </p:cNvPr>
          <p:cNvSpPr txBox="1">
            <a:spLocks/>
          </p:cNvSpPr>
          <p:nvPr/>
        </p:nvSpPr>
        <p:spPr>
          <a:xfrm>
            <a:off x="686873" y="3102787"/>
            <a:ext cx="3052293" cy="353140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4000" dirty="0">
              <a:solidFill>
                <a:srgbClr val="FFFFFF"/>
              </a:solidFill>
            </a:endParaRPr>
          </a:p>
        </p:txBody>
      </p:sp>
      <p:pic>
        <p:nvPicPr>
          <p:cNvPr id="11" name="Content Placeholder 4" descr="People walking in the snow&#10;&#10;Description automatically generated with low confidence">
            <a:extLst>
              <a:ext uri="{FF2B5EF4-FFF2-40B4-BE49-F238E27FC236}">
                <a16:creationId xmlns:a16="http://schemas.microsoft.com/office/drawing/2014/main" id="{D9140AF8-BDB1-4895-932D-A2D2EF6CE125}"/>
              </a:ext>
            </a:extLst>
          </p:cNvPr>
          <p:cNvPicPr>
            <a:picLocks noChangeAspect="1"/>
          </p:cNvPicPr>
          <p:nvPr/>
        </p:nvPicPr>
        <p:blipFill rotWithShape="1">
          <a:blip r:embed="rId2">
            <a:extLst>
              <a:ext uri="{28A0092B-C50C-407E-A947-70E740481C1C}">
                <a14:useLocalDpi xmlns:a14="http://schemas.microsoft.com/office/drawing/2010/main" val="0"/>
              </a:ext>
            </a:extLst>
          </a:blip>
          <a:srcRect r="14851" b="2"/>
          <a:stretch/>
        </p:blipFill>
        <p:spPr>
          <a:xfrm>
            <a:off x="4087907" y="-18237"/>
            <a:ext cx="8160026" cy="6875809"/>
          </a:xfrm>
          <a:prstGeom prst="rect">
            <a:avLst/>
          </a:prstGeom>
        </p:spPr>
      </p:pic>
    </p:spTree>
    <p:extLst>
      <p:ext uri="{BB962C8B-B14F-4D97-AF65-F5344CB8AC3E}">
        <p14:creationId xmlns:p14="http://schemas.microsoft.com/office/powerpoint/2010/main" val="458144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 name="Rectangle 20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1" name="Group 203">
            <a:extLst>
              <a:ext uri="{FF2B5EF4-FFF2-40B4-BE49-F238E27FC236}">
                <a16:creationId xmlns:a16="http://schemas.microsoft.com/office/drawing/2014/main" id="{042BC7E5-76DB-4826-8C07-4A49B6353F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205" name="Freeform: Shape 204">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213" name="Freeform: Shape 205">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8" name="Freeform: Shape 207">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8992" y="-34538"/>
            <a:ext cx="6655405" cy="6335470"/>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Freeform: Shape 209">
            <a:extLst>
              <a:ext uri="{FF2B5EF4-FFF2-40B4-BE49-F238E27FC236}">
                <a16:creationId xmlns:a16="http://schemas.microsoft.com/office/drawing/2014/main" id="{2B06059C-C357-4011-82B9-9C01063013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5194" y="-23905"/>
            <a:ext cx="6705251" cy="6318526"/>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Freeform: Shape 211">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6886" y="-23905"/>
            <a:ext cx="6705251" cy="62150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FEE4CF-1152-4602-8105-74AF5CF5118E}"/>
              </a:ext>
            </a:extLst>
          </p:cNvPr>
          <p:cNvSpPr>
            <a:spLocks noGrp="1"/>
          </p:cNvSpPr>
          <p:nvPr>
            <p:ph type="ctrTitle"/>
          </p:nvPr>
        </p:nvSpPr>
        <p:spPr>
          <a:xfrm>
            <a:off x="2253630" y="1202310"/>
            <a:ext cx="5786232" cy="3360372"/>
          </a:xfrm>
        </p:spPr>
        <p:txBody>
          <a:bodyPr>
            <a:normAutofit fontScale="90000"/>
          </a:bodyPr>
          <a:lstStyle/>
          <a:p>
            <a:br>
              <a:rPr lang="en-US" sz="3000" dirty="0">
                <a:solidFill>
                  <a:schemeClr val="bg1"/>
                </a:solidFill>
              </a:rPr>
            </a:br>
            <a:r>
              <a:rPr lang="en-US" sz="4400" b="1" dirty="0">
                <a:solidFill>
                  <a:srgbClr val="FF0000"/>
                </a:solidFill>
              </a:rPr>
              <a:t>YOU (&amp; WE</a:t>
            </a:r>
            <a:r>
              <a:rPr lang="en-US" sz="4400" dirty="0">
                <a:solidFill>
                  <a:schemeClr val="bg1"/>
                </a:solidFill>
              </a:rPr>
              <a:t>) are powerful and can make positive change; we can use our</a:t>
            </a:r>
            <a:br>
              <a:rPr lang="en-US" sz="4400" dirty="0">
                <a:solidFill>
                  <a:schemeClr val="bg1"/>
                </a:solidFill>
              </a:rPr>
            </a:br>
            <a:r>
              <a:rPr lang="en-US" sz="4400" dirty="0">
                <a:solidFill>
                  <a:schemeClr val="bg1"/>
                </a:solidFill>
              </a:rPr>
              <a:t>“</a:t>
            </a:r>
            <a:r>
              <a:rPr lang="en-US" sz="4400" b="1" dirty="0">
                <a:solidFill>
                  <a:srgbClr val="00B0F0"/>
                </a:solidFill>
              </a:rPr>
              <a:t>courage, patience, and humility</a:t>
            </a:r>
            <a:r>
              <a:rPr lang="en-US" sz="4400" dirty="0">
                <a:solidFill>
                  <a:schemeClr val="bg1"/>
                </a:solidFill>
              </a:rPr>
              <a:t>” to guide us.</a:t>
            </a:r>
            <a:endParaRPr lang="en-CA" sz="3000" dirty="0">
              <a:solidFill>
                <a:schemeClr val="bg1"/>
              </a:solidFill>
            </a:endParaRPr>
          </a:p>
        </p:txBody>
      </p:sp>
      <p:sp>
        <p:nvSpPr>
          <p:cNvPr id="214"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4716" y="188494"/>
            <a:ext cx="1048371"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16" name="Graphic 212">
            <a:extLst>
              <a:ext uri="{FF2B5EF4-FFF2-40B4-BE49-F238E27FC236}">
                <a16:creationId xmlns:a16="http://schemas.microsoft.com/office/drawing/2014/main" id="{218E095B-4870-4AD5-9C41-C16D59523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4716" y="188494"/>
            <a:ext cx="1048371"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218"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83101" y="3578317"/>
            <a:ext cx="1054466" cy="469689"/>
            <a:chOff x="9841624" y="4115729"/>
            <a:chExt cx="602169" cy="268223"/>
          </a:xfrm>
          <a:solidFill>
            <a:schemeClr val="bg1"/>
          </a:solidFill>
        </p:grpSpPr>
        <p:sp>
          <p:nvSpPr>
            <p:cNvPr id="219" name="Freeform: Shape 218">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21" name="Freeform: Shape 220">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225" name="Oval 224">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4525" y="4910353"/>
            <a:ext cx="468090" cy="468090"/>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7" name="Oval 226">
            <a:extLst>
              <a:ext uri="{FF2B5EF4-FFF2-40B4-BE49-F238E27FC236}">
                <a16:creationId xmlns:a16="http://schemas.microsoft.com/office/drawing/2014/main" id="{BE8CB2F0-2F5A-4EBD-B214-E0309C31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4525" y="4910353"/>
            <a:ext cx="468090" cy="468090"/>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9" name="Freeform: Shape 228">
            <a:extLst>
              <a:ext uri="{FF2B5EF4-FFF2-40B4-BE49-F238E27FC236}">
                <a16:creationId xmlns:a16="http://schemas.microsoft.com/office/drawing/2014/main" id="{FFD3887D-244B-4EC4-9208-E304984C5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2467" y="4200769"/>
            <a:ext cx="2769534"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1" name="Freeform: Shape 230">
            <a:extLst>
              <a:ext uri="{FF2B5EF4-FFF2-40B4-BE49-F238E27FC236}">
                <a16:creationId xmlns:a16="http://schemas.microsoft.com/office/drawing/2014/main" id="{97224C31-855E-4593-8A58-5B2B0CC4F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2467" y="4200769"/>
            <a:ext cx="2769534"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42898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484AD6-0B48-46BA-A543-C4AD3B4CC2BC}"/>
              </a:ext>
            </a:extLst>
          </p:cNvPr>
          <p:cNvSpPr>
            <a:spLocks noGrp="1"/>
          </p:cNvSpPr>
          <p:nvPr>
            <p:ph type="title"/>
          </p:nvPr>
        </p:nvSpPr>
        <p:spPr>
          <a:xfrm>
            <a:off x="649270" y="4615840"/>
            <a:ext cx="3885141" cy="1526741"/>
          </a:xfrm>
        </p:spPr>
        <p:txBody>
          <a:bodyPr>
            <a:normAutofit/>
          </a:bodyPr>
          <a:lstStyle/>
          <a:p>
            <a:pPr algn="r"/>
            <a:r>
              <a:rPr lang="en-US" sz="3000" dirty="0">
                <a:solidFill>
                  <a:schemeClr val="bg1"/>
                </a:solidFill>
              </a:rPr>
              <a:t>AUTUMN PELTIER </a:t>
            </a:r>
            <a:endParaRPr lang="en-CA" sz="3000" dirty="0">
              <a:solidFill>
                <a:schemeClr val="bg1"/>
              </a:solidFill>
            </a:endParaRPr>
          </a:p>
        </p:txBody>
      </p:sp>
      <p:pic>
        <p:nvPicPr>
          <p:cNvPr id="4" name="Picture 4" descr="Water">
            <a:extLst>
              <a:ext uri="{FF2B5EF4-FFF2-40B4-BE49-F238E27FC236}">
                <a16:creationId xmlns:a16="http://schemas.microsoft.com/office/drawing/2014/main" id="{F1F5D0E2-D330-4241-B655-5794D057C4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13"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tumn Peltier holding her copper vessel and in the background you see the Canadian Parliment buildings. Photographer Maryam Southam">
            <a:extLst>
              <a:ext uri="{FF2B5EF4-FFF2-40B4-BE49-F238E27FC236}">
                <a16:creationId xmlns:a16="http://schemas.microsoft.com/office/drawing/2014/main" id="{30A9202B-4138-4393-A0C4-54C22203C8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14" r="4012" b="-1"/>
          <a:stretch/>
        </p:blipFill>
        <p:spPr bwMode="auto">
          <a:xfrm>
            <a:off x="6251736" y="357013"/>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Straight Connector 140">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C358CB3-3529-4538-9D40-49E3B056C23A}"/>
              </a:ext>
            </a:extLst>
          </p:cNvPr>
          <p:cNvSpPr>
            <a:spLocks noGrp="1"/>
          </p:cNvSpPr>
          <p:nvPr>
            <p:ph idx="1"/>
          </p:nvPr>
        </p:nvSpPr>
        <p:spPr>
          <a:xfrm>
            <a:off x="5188770" y="4690076"/>
            <a:ext cx="6609921" cy="1526741"/>
          </a:xfrm>
        </p:spPr>
        <p:txBody>
          <a:bodyPr anchor="ctr">
            <a:normAutofit fontScale="77500" lnSpcReduction="20000"/>
          </a:bodyPr>
          <a:lstStyle/>
          <a:p>
            <a:pPr marL="0" indent="0">
              <a:buNone/>
            </a:pPr>
            <a:r>
              <a:rPr lang="en-US" dirty="0">
                <a:solidFill>
                  <a:schemeClr val="bg1"/>
                </a:solidFill>
              </a:rPr>
              <a:t>is an example of how a young person can be guided by Social Awareness and Responsibility to make positive change </a:t>
            </a:r>
          </a:p>
          <a:p>
            <a:pPr marL="0" indent="0">
              <a:buNone/>
            </a:pPr>
            <a:endParaRPr lang="en-US" dirty="0">
              <a:solidFill>
                <a:schemeClr val="bg1"/>
              </a:solidFill>
            </a:endParaRPr>
          </a:p>
          <a:p>
            <a:pPr marL="0" indent="0">
              <a:buNone/>
            </a:pPr>
            <a:r>
              <a:rPr lang="en-US" sz="2000" dirty="0">
                <a:solidFill>
                  <a:schemeClr val="bg1"/>
                </a:solidFill>
              </a:rPr>
              <a:t>…see video on next slide </a:t>
            </a:r>
            <a:endParaRPr lang="en-CA" sz="2000" dirty="0">
              <a:solidFill>
                <a:schemeClr val="bg1"/>
              </a:solidFill>
            </a:endParaRPr>
          </a:p>
        </p:txBody>
      </p:sp>
    </p:spTree>
    <p:extLst>
      <p:ext uri="{BB962C8B-B14F-4D97-AF65-F5344CB8AC3E}">
        <p14:creationId xmlns:p14="http://schemas.microsoft.com/office/powerpoint/2010/main" val="542822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FF6E81-574B-401B-AC56-FBC45595CD8D}"/>
              </a:ext>
            </a:extLst>
          </p:cNvPr>
          <p:cNvSpPr>
            <a:spLocks noGrp="1"/>
          </p:cNvSpPr>
          <p:nvPr>
            <p:ph idx="1"/>
          </p:nvPr>
        </p:nvSpPr>
        <p:spPr>
          <a:xfrm>
            <a:off x="190500" y="6350142"/>
            <a:ext cx="5257800" cy="374650"/>
          </a:xfrm>
        </p:spPr>
        <p:txBody>
          <a:bodyPr>
            <a:normAutofit/>
          </a:bodyPr>
          <a:lstStyle/>
          <a:p>
            <a:pPr marL="0" indent="0">
              <a:buNone/>
            </a:pPr>
            <a:r>
              <a:rPr lang="en-US" sz="1800" dirty="0">
                <a:hlinkClick r:id="rId3"/>
              </a:rPr>
              <a:t>https://www.youtube.com/watch?v=A33XRMLBbOc</a:t>
            </a:r>
            <a:endParaRPr lang="en-US" sz="1800" dirty="0"/>
          </a:p>
        </p:txBody>
      </p:sp>
      <p:pic>
        <p:nvPicPr>
          <p:cNvPr id="4" name="Online Media 3" title="On National Child Day, meet clean water activist Autumn Peltier | CBC Kids News">
            <a:hlinkClick r:id="" action="ppaction://media"/>
            <a:extLst>
              <a:ext uri="{FF2B5EF4-FFF2-40B4-BE49-F238E27FC236}">
                <a16:creationId xmlns:a16="http://schemas.microsoft.com/office/drawing/2014/main" id="{898B1F53-11D3-4D7C-BEF7-35C231F8F13B}"/>
              </a:ext>
            </a:extLst>
          </p:cNvPr>
          <p:cNvPicPr>
            <a:picLocks noRot="1" noChangeAspect="1"/>
          </p:cNvPicPr>
          <p:nvPr>
            <a:videoFile r:link="rId1"/>
          </p:nvPr>
        </p:nvPicPr>
        <p:blipFill>
          <a:blip r:embed="rId4"/>
          <a:stretch>
            <a:fillRect/>
          </a:stretch>
        </p:blipFill>
        <p:spPr>
          <a:xfrm>
            <a:off x="2201862" y="1793240"/>
            <a:ext cx="7788275" cy="4400375"/>
          </a:xfrm>
          <a:prstGeom prst="rect">
            <a:avLst/>
          </a:prstGeom>
        </p:spPr>
      </p:pic>
    </p:spTree>
    <p:extLst>
      <p:ext uri="{BB962C8B-B14F-4D97-AF65-F5344CB8AC3E}">
        <p14:creationId xmlns:p14="http://schemas.microsoft.com/office/powerpoint/2010/main" val="189860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Frame">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C9A783E06BC1142B4892340039C0910" ma:contentTypeVersion="0" ma:contentTypeDescription="Create a new document." ma:contentTypeScope="" ma:versionID="b644632f868341014c96517bddae5282">
  <xsd:schema xmlns:xsd="http://www.w3.org/2001/XMLSchema" xmlns:xs="http://www.w3.org/2001/XMLSchema" xmlns:p="http://schemas.microsoft.com/office/2006/metadata/properties" targetNamespace="http://schemas.microsoft.com/office/2006/metadata/properties" ma:root="true" ma:fieldsID="553f2d8843fd2aa64b81f9e8c63a661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C1B2701-1CFB-4D75-AF28-13AF39A2FFA0}"/>
</file>

<file path=customXml/itemProps2.xml><?xml version="1.0" encoding="utf-8"?>
<ds:datastoreItem xmlns:ds="http://schemas.openxmlformats.org/officeDocument/2006/customXml" ds:itemID="{186DC3CC-36EB-4A09-BA85-2937E1273739}"/>
</file>

<file path=customXml/itemProps3.xml><?xml version="1.0" encoding="utf-8"?>
<ds:datastoreItem xmlns:ds="http://schemas.openxmlformats.org/officeDocument/2006/customXml" ds:itemID="{9D5D6EE3-1A8D-4755-880A-6684C995C327}"/>
</file>

<file path=docProps/app.xml><?xml version="1.0" encoding="utf-8"?>
<Properties xmlns="http://schemas.openxmlformats.org/officeDocument/2006/extended-properties" xmlns:vt="http://schemas.openxmlformats.org/officeDocument/2006/docPropsVTypes">
  <TotalTime>534</TotalTime>
  <Words>700</Words>
  <Application>Microsoft Office PowerPoint</Application>
  <PresentationFormat>Widescreen</PresentationFormat>
  <Paragraphs>69</Paragraphs>
  <Slides>26</Slides>
  <Notes>0</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Arial</vt:lpstr>
      <vt:lpstr>Calibri</vt:lpstr>
      <vt:lpstr>Calibri Light</vt:lpstr>
      <vt:lpstr>Corbel</vt:lpstr>
      <vt:lpstr>Times New Roman</vt:lpstr>
      <vt:lpstr>Wingdings 2</vt:lpstr>
      <vt:lpstr>Office Theme</vt:lpstr>
      <vt:lpstr>1_Office Theme</vt:lpstr>
      <vt:lpstr>Frame</vt:lpstr>
      <vt:lpstr>GLENEAGLE CORE COMPETENCY SCHOOLWIDE ACTIVITY FEBRUARY 8, 2022       </vt:lpstr>
      <vt:lpstr>Today we are focusing on growing   Personal &amp; Social Awareness &amp; Responsibility </vt:lpstr>
      <vt:lpstr>Today’s Learning Intentions:</vt:lpstr>
      <vt:lpstr>THANK YOU!</vt:lpstr>
      <vt:lpstr>Annie He grade 11   </vt:lpstr>
      <vt:lpstr>Hanna Strocel grade 11</vt:lpstr>
      <vt:lpstr> YOU (&amp; WE) are powerful and can make positive change; we can use our “courage, patience, and humility” to guide us.</vt:lpstr>
      <vt:lpstr>AUTUMN PELTIER </vt:lpstr>
      <vt:lpstr>PowerPoint Presentation</vt:lpstr>
      <vt:lpstr>“Learning is connected to  land, culture, and spirit.”  ABORIGINAL WAYS OF KNOWING &amp; BEING  (BCTF) </vt:lpstr>
      <vt:lpstr>Lucy Cao grade 9</vt:lpstr>
      <vt:lpstr>Gleneagle students planting a brighter future </vt:lpstr>
      <vt:lpstr>Dana Park grade 11 </vt:lpstr>
      <vt:lpstr>Jasmine Wong  grade 11</vt:lpstr>
      <vt:lpstr>Reflection on Semester 1   … </vt:lpstr>
      <vt:lpstr>Time to reflect &amp; write about semester 1…</vt:lpstr>
      <vt:lpstr>…from Personal Awareness to Social Awareness &amp; Responsibility  </vt:lpstr>
      <vt:lpstr>READ &amp; RESPOND--Taking CARE OF THIS LAND WE WORK &amp; PLAY ON   Read, Langley student, Sophia Schultz’ article, “Reducing Plastic Pollution.”  (Art by Delta’s Seaquam Secondary students Abhayjeet Sachal Singh and Faith Carswell.)   Read the article and answer questions a, b, c, d, e.    </vt:lpstr>
      <vt:lpstr>How can a desire for Zero Waste turn into a business? </vt:lpstr>
      <vt:lpstr>Play video…</vt:lpstr>
      <vt:lpstr>DISCUSS: </vt:lpstr>
      <vt:lpstr>    READ &amp; DISCUSS: Zero-Waste Groceries UBC student, Alison Carr, turns inspiration from a class assignment to a business opportunity that helps to reduce plastic and waste.  .    http://   </vt:lpstr>
      <vt:lpstr>Overall takeaway: “The care of the Earth is our most ancient, most worthy, and most pleasing responsibility.”  Wendell Berry</vt:lpstr>
      <vt:lpstr>Jane Li  grade 11 </vt:lpstr>
      <vt:lpstr>Dakota Martin   grade 11 </vt:lpstr>
      <vt:lpstr>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Cooper, Kelly</dc:creator>
  <cp:lastModifiedBy>Findley, Scott</cp:lastModifiedBy>
  <cp:revision>2</cp:revision>
  <dcterms:created xsi:type="dcterms:W3CDTF">2022-02-07T00:11:32Z</dcterms:created>
  <dcterms:modified xsi:type="dcterms:W3CDTF">2022-02-08T17:58:38Z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0x0101009C9A783E06BC1142B4892340039C0910</vt:lpwstr>
  </property>
</Properties>
</file>