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77" r:id="rId2"/>
    <p:sldId id="269" r:id="rId3"/>
    <p:sldId id="275" r:id="rId4"/>
    <p:sldId id="268" r:id="rId5"/>
    <p:sldId id="270" r:id="rId6"/>
    <p:sldId id="273" r:id="rId7"/>
    <p:sldId id="276" r:id="rId8"/>
    <p:sldId id="274" r:id="rId9"/>
    <p:sldId id="263" r:id="rId10"/>
    <p:sldId id="264" r:id="rId11"/>
    <p:sldId id="265" r:id="rId12"/>
    <p:sldId id="266" r:id="rId13"/>
    <p:sldId id="267" r:id="rId14"/>
    <p:sldId id="271" r:id="rId15"/>
    <p:sldId id="278" r:id="rId16"/>
    <p:sldId id="283" r:id="rId17"/>
    <p:sldId id="279" r:id="rId18"/>
    <p:sldId id="282" r:id="rId19"/>
    <p:sldId id="281" r:id="rId20"/>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Rae, Corie" initials="MC" lastIdx="1" clrIdx="0">
    <p:extLst>
      <p:ext uri="{19B8F6BF-5375-455C-9EA6-DF929625EA0E}">
        <p15:presenceInfo xmlns:p15="http://schemas.microsoft.com/office/powerpoint/2012/main" userId="S-1-5-21-27752575-1936066029-1874921128-587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8" autoAdjust="0"/>
    <p:restoredTop sz="94660"/>
  </p:normalViewPr>
  <p:slideViewPr>
    <p:cSldViewPr>
      <p:cViewPr varScale="1">
        <p:scale>
          <a:sx n="61" d="100"/>
          <a:sy n="61" d="100"/>
        </p:scale>
        <p:origin x="1780" y="6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97240" y="1069733"/>
            <a:ext cx="4213886" cy="3388575"/>
          </a:xfrm>
        </p:spPr>
        <p:txBody>
          <a:bodyPr bIns="0" anchor="b">
            <a:normAutofit/>
          </a:bodyPr>
          <a:lstStyle>
            <a:lvl1pPr algn="l">
              <a:defRPr sz="4050"/>
            </a:lvl1pPr>
          </a:lstStyle>
          <a:p>
            <a:r>
              <a:rPr lang="en-US"/>
              <a:t>Click to edit Master title style</a:t>
            </a:r>
            <a:endParaRPr lang="en-US" dirty="0"/>
          </a:p>
        </p:txBody>
      </p:sp>
      <p:sp>
        <p:nvSpPr>
          <p:cNvPr id="3" name="Subtitle 2"/>
          <p:cNvSpPr>
            <a:spLocks noGrp="1"/>
          </p:cNvSpPr>
          <p:nvPr>
            <p:ph type="subTitle" idx="1"/>
          </p:nvPr>
        </p:nvSpPr>
        <p:spPr>
          <a:xfrm>
            <a:off x="1797240" y="4708274"/>
            <a:ext cx="4213886" cy="1303495"/>
          </a:xfrm>
        </p:spPr>
        <p:txBody>
          <a:bodyPr tIns="91440" bIns="91440">
            <a:normAutofit/>
          </a:bodyPr>
          <a:lstStyle>
            <a:lvl1pPr marL="0" indent="0" algn="l">
              <a:buNone/>
              <a:defRPr sz="1200" b="0" cap="all"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052E55-8655-4064-8212-5A96B5E2B2BC}" type="datetimeFigureOut">
              <a:rPr lang="en-CA" smtClean="0"/>
              <a:t>2019-06-11</a:t>
            </a:fld>
            <a:endParaRPr lang="en-CA"/>
          </a:p>
        </p:txBody>
      </p:sp>
      <p:sp>
        <p:nvSpPr>
          <p:cNvPr id="5" name="Footer Placeholder 4"/>
          <p:cNvSpPr>
            <a:spLocks noGrp="1"/>
          </p:cNvSpPr>
          <p:nvPr>
            <p:ph type="ftr" sz="quarter" idx="11"/>
          </p:nvPr>
        </p:nvSpPr>
        <p:spPr>
          <a:xfrm>
            <a:off x="1797239" y="439078"/>
            <a:ext cx="2314719" cy="412268"/>
          </a:xfrm>
        </p:spPr>
        <p:txBody>
          <a:bodyPr/>
          <a:lstStyle/>
          <a:p>
            <a:endParaRPr lang="en-CA"/>
          </a:p>
        </p:txBody>
      </p:sp>
      <p:sp>
        <p:nvSpPr>
          <p:cNvPr id="6" name="Slide Number Placeholder 5"/>
          <p:cNvSpPr>
            <a:spLocks noGrp="1"/>
          </p:cNvSpPr>
          <p:nvPr>
            <p:ph type="sldNum" sz="quarter" idx="12"/>
          </p:nvPr>
        </p:nvSpPr>
        <p:spPr>
          <a:xfrm>
            <a:off x="1076028" y="1065298"/>
            <a:ext cx="601504" cy="671437"/>
          </a:xfrm>
        </p:spPr>
        <p:txBody>
          <a:bodyPr/>
          <a:lstStyle/>
          <a:p>
            <a:fld id="{D6E01F22-DA7A-47F4-8E23-88FC94C0A46C}" type="slidenum">
              <a:rPr lang="en-CA" smtClean="0"/>
              <a:t>‹#›</a:t>
            </a:fld>
            <a:endParaRPr lang="en-CA"/>
          </a:p>
        </p:txBody>
      </p:sp>
      <p:cxnSp>
        <p:nvCxnSpPr>
          <p:cNvPr id="15" name="Straight Connector 14"/>
          <p:cNvCxnSpPr/>
          <p:nvPr/>
        </p:nvCxnSpPr>
        <p:spPr>
          <a:xfrm>
            <a:off x="1797240" y="4704723"/>
            <a:ext cx="421388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64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052E55-8655-4064-8212-5A96B5E2B2BC}"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01F22-DA7A-47F4-8E23-88FC94C0A46C}" type="slidenum">
              <a:rPr lang="en-CA" smtClean="0"/>
              <a:t>‹#›</a:t>
            </a:fld>
            <a:endParaRPr lang="en-CA"/>
          </a:p>
        </p:txBody>
      </p:sp>
    </p:spTree>
    <p:extLst>
      <p:ext uri="{BB962C8B-B14F-4D97-AF65-F5344CB8AC3E}">
        <p14:creationId xmlns:p14="http://schemas.microsoft.com/office/powerpoint/2010/main" val="249335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88522" y="1065300"/>
            <a:ext cx="827270" cy="621318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2619" y="1065300"/>
            <a:ext cx="3975821" cy="621318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052E55-8655-4064-8212-5A96B5E2B2BC}"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01F22-DA7A-47F4-8E23-88FC94C0A46C}" type="slidenum">
              <a:rPr lang="en-CA" smtClean="0"/>
              <a:t>‹#›</a:t>
            </a:fld>
            <a:endParaRPr lang="en-CA"/>
          </a:p>
        </p:txBody>
      </p:sp>
      <p:cxnSp>
        <p:nvCxnSpPr>
          <p:cNvPr id="15" name="Straight Connector 14"/>
          <p:cNvCxnSpPr/>
          <p:nvPr/>
        </p:nvCxnSpPr>
        <p:spPr>
          <a:xfrm>
            <a:off x="5188521" y="1065300"/>
            <a:ext cx="0" cy="621318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662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052E55-8655-4064-8212-5A96B5E2B2BC}"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01F22-DA7A-47F4-8E23-88FC94C0A46C}" type="slidenum">
              <a:rPr lang="en-CA" smtClean="0"/>
              <a:t>‹#›</a:t>
            </a:fld>
            <a:endParaRPr lang="en-CA"/>
          </a:p>
        </p:txBody>
      </p:sp>
      <p:cxnSp>
        <p:nvCxnSpPr>
          <p:cNvPr id="33" name="Straight Connector 32"/>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295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2618" y="2341507"/>
            <a:ext cx="4212752" cy="2517267"/>
          </a:xfrm>
        </p:spPr>
        <p:txBody>
          <a:bodyPr anchor="b">
            <a:normAutofit/>
          </a:bodyPr>
          <a:lstStyle>
            <a:lvl1pPr algn="l">
              <a:defRPr sz="2400"/>
            </a:lvl1pPr>
          </a:lstStyle>
          <a:p>
            <a:r>
              <a:rPr lang="en-US"/>
              <a:t>Click to edit Master title style</a:t>
            </a:r>
            <a:endParaRPr lang="en-US" dirty="0"/>
          </a:p>
        </p:txBody>
      </p:sp>
      <p:sp>
        <p:nvSpPr>
          <p:cNvPr id="3" name="Text Placeholder 2"/>
          <p:cNvSpPr>
            <a:spLocks noGrp="1"/>
          </p:cNvSpPr>
          <p:nvPr>
            <p:ph type="body" idx="1"/>
          </p:nvPr>
        </p:nvSpPr>
        <p:spPr>
          <a:xfrm>
            <a:off x="1082619" y="5074929"/>
            <a:ext cx="4212752" cy="1350572"/>
          </a:xfrm>
        </p:spPr>
        <p:txBody>
          <a:bodyPr tIns="91440">
            <a:normAutofit/>
          </a:bodyPr>
          <a:lstStyle>
            <a:lvl1pPr marL="0" indent="0" algn="l">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052E55-8655-4064-8212-5A96B5E2B2BC}" type="datetimeFigureOut">
              <a:rPr lang="en-CA" smtClean="0"/>
              <a:t>2019-06-11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E01F22-DA7A-47F4-8E23-88FC94C0A46C}" type="slidenum">
              <a:rPr lang="en-CA" smtClean="0"/>
              <a:t>‹#›</a:t>
            </a:fld>
            <a:endParaRPr lang="en-CA"/>
          </a:p>
        </p:txBody>
      </p:sp>
      <p:cxnSp>
        <p:nvCxnSpPr>
          <p:cNvPr id="15" name="Straight Connector 14"/>
          <p:cNvCxnSpPr/>
          <p:nvPr/>
        </p:nvCxnSpPr>
        <p:spPr>
          <a:xfrm>
            <a:off x="1082618" y="5073313"/>
            <a:ext cx="421275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1751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2619" y="1073187"/>
            <a:ext cx="4928507" cy="141240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2618" y="2685248"/>
            <a:ext cx="2344403" cy="4583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666887" y="2685249"/>
            <a:ext cx="2344239" cy="4583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052E55-8655-4064-8212-5A96B5E2B2BC}" type="datetimeFigureOut">
              <a:rPr lang="en-CA" smtClean="0"/>
              <a:t>2019-06-11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E01F22-DA7A-47F4-8E23-88FC94C0A46C}" type="slidenum">
              <a:rPr lang="en-CA" smtClean="0"/>
              <a:t>‹#›</a:t>
            </a:fld>
            <a:endParaRPr lang="en-CA"/>
          </a:p>
        </p:txBody>
      </p:sp>
      <p:cxnSp>
        <p:nvCxnSpPr>
          <p:cNvPr id="33" name="Straight Connector 32"/>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586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2618" y="1072220"/>
            <a:ext cx="4928508" cy="140842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2618" y="2692734"/>
            <a:ext cx="2344325" cy="1069257"/>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082618" y="3765694"/>
            <a:ext cx="2344325" cy="3525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666887" y="2697340"/>
            <a:ext cx="2344239" cy="1069649"/>
          </a:xfrm>
        </p:spPr>
        <p:txBody>
          <a:bodyPr anchor="b">
            <a:normAutofit/>
          </a:bodyPr>
          <a:lstStyle>
            <a:lvl1pPr marL="0" indent="0">
              <a:lnSpc>
                <a:spcPct val="100000"/>
              </a:lnSpc>
              <a:buNone/>
              <a:defRPr sz="1650" b="0" cap="all" baseline="0">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666887" y="3761989"/>
            <a:ext cx="2344239" cy="35164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052E55-8655-4064-8212-5A96B5E2B2BC}" type="datetimeFigureOut">
              <a:rPr lang="en-CA" smtClean="0"/>
              <a:t>2019-06-11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E01F22-DA7A-47F4-8E23-88FC94C0A46C}" type="slidenum">
              <a:rPr lang="en-CA" smtClean="0"/>
              <a:t>‹#›</a:t>
            </a:fld>
            <a:endParaRPr lang="en-CA"/>
          </a:p>
        </p:txBody>
      </p:sp>
    </p:spTree>
    <p:extLst>
      <p:ext uri="{BB962C8B-B14F-4D97-AF65-F5344CB8AC3E}">
        <p14:creationId xmlns:p14="http://schemas.microsoft.com/office/powerpoint/2010/main" val="235213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082619" y="2462784"/>
            <a:ext cx="492850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052E55-8655-4064-8212-5A96B5E2B2BC}" type="datetimeFigureOut">
              <a:rPr lang="en-CA" smtClean="0"/>
              <a:t>2019-06-11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E01F22-DA7A-47F4-8E23-88FC94C0A46C}" type="slidenum">
              <a:rPr lang="en-CA" smtClean="0"/>
              <a:t>‹#›</a:t>
            </a:fld>
            <a:endParaRPr lang="en-CA"/>
          </a:p>
        </p:txBody>
      </p:sp>
    </p:spTree>
    <p:extLst>
      <p:ext uri="{BB962C8B-B14F-4D97-AF65-F5344CB8AC3E}">
        <p14:creationId xmlns:p14="http://schemas.microsoft.com/office/powerpoint/2010/main" val="26919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52E55-8655-4064-8212-5A96B5E2B2BC}" type="datetimeFigureOut">
              <a:rPr lang="en-CA" smtClean="0"/>
              <a:t>2019-06-11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E01F22-DA7A-47F4-8E23-88FC94C0A46C}" type="slidenum">
              <a:rPr lang="en-CA" smtClean="0"/>
              <a:t>‹#›</a:t>
            </a:fld>
            <a:endParaRPr lang="en-CA"/>
          </a:p>
        </p:txBody>
      </p:sp>
    </p:spTree>
    <p:extLst>
      <p:ext uri="{BB962C8B-B14F-4D97-AF65-F5344CB8AC3E}">
        <p14:creationId xmlns:p14="http://schemas.microsoft.com/office/powerpoint/2010/main" val="237829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9281" y="1065298"/>
            <a:ext cx="1819463" cy="2996156"/>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139992" y="1065299"/>
            <a:ext cx="2871134" cy="6211768"/>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9282" y="4273990"/>
            <a:ext cx="1820527" cy="2997575"/>
          </a:xfrm>
        </p:spPr>
        <p:txBody>
          <a:bodyPr>
            <a:normAutofit/>
          </a:bodyPr>
          <a:lstStyle>
            <a:lvl1pPr marL="0" indent="0" algn="l">
              <a:buNone/>
              <a:defRPr sz="12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96052E55-8655-4064-8212-5A96B5E2B2BC}" type="datetimeFigureOut">
              <a:rPr lang="en-CA" smtClean="0"/>
              <a:t>2019-06-11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E01F22-DA7A-47F4-8E23-88FC94C0A46C}" type="slidenum">
              <a:rPr lang="en-CA" smtClean="0"/>
              <a:t>‹#›</a:t>
            </a:fld>
            <a:endParaRPr lang="en-CA"/>
          </a:p>
        </p:txBody>
      </p:sp>
      <p:cxnSp>
        <p:nvCxnSpPr>
          <p:cNvPr id="17" name="Straight Connector 16"/>
          <p:cNvCxnSpPr/>
          <p:nvPr/>
        </p:nvCxnSpPr>
        <p:spPr>
          <a:xfrm>
            <a:off x="1081311" y="4273988"/>
            <a:ext cx="181745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948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3747376" y="642895"/>
            <a:ext cx="2633540" cy="6865468"/>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3112" y="1506017"/>
            <a:ext cx="2433701" cy="2440779"/>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30096" y="1496725"/>
            <a:ext cx="1676249" cy="5155103"/>
          </a:xfrm>
          <a:solidFill>
            <a:schemeClr val="bg1">
              <a:lumMod val="85000"/>
            </a:schemeClr>
          </a:solidFill>
          <a:ln w="9525" cap="sq">
            <a:noFill/>
            <a:miter lim="800000"/>
          </a:ln>
          <a:effectLst/>
        </p:spPr>
        <p:txBody>
          <a:bodyPr anchor="t"/>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1082619" y="4194656"/>
            <a:ext cx="2430215" cy="2671656"/>
          </a:xfrm>
        </p:spPr>
        <p:txBody>
          <a:bodyPr>
            <a:normAutofit/>
          </a:bodyPr>
          <a:lstStyle>
            <a:lvl1pPr marL="0" indent="0" algn="l">
              <a:buNone/>
              <a:defRPr sz="13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a:xfrm>
            <a:off x="1077498" y="7293143"/>
            <a:ext cx="2439315" cy="426831"/>
          </a:xfrm>
        </p:spPr>
        <p:txBody>
          <a:bodyPr/>
          <a:lstStyle>
            <a:lvl1pPr algn="l">
              <a:defRPr/>
            </a:lvl1pPr>
          </a:lstStyle>
          <a:p>
            <a:fld id="{96052E55-8655-4064-8212-5A96B5E2B2BC}" type="datetimeFigureOut">
              <a:rPr lang="en-CA" smtClean="0"/>
              <a:t>2019-06-11</a:t>
            </a:fld>
            <a:endParaRPr lang="en-CA"/>
          </a:p>
        </p:txBody>
      </p:sp>
      <p:sp>
        <p:nvSpPr>
          <p:cNvPr id="6" name="Footer Placeholder 5"/>
          <p:cNvSpPr>
            <a:spLocks noGrp="1"/>
          </p:cNvSpPr>
          <p:nvPr>
            <p:ph type="ftr" sz="quarter" idx="11"/>
          </p:nvPr>
        </p:nvSpPr>
        <p:spPr>
          <a:xfrm>
            <a:off x="1078148" y="424855"/>
            <a:ext cx="2438665" cy="427908"/>
          </a:xfrm>
        </p:spPr>
        <p:txBody>
          <a:bodyPr/>
          <a:lstStyle/>
          <a:p>
            <a:endParaRPr lang="en-CA"/>
          </a:p>
        </p:txBody>
      </p:sp>
      <p:sp>
        <p:nvSpPr>
          <p:cNvPr id="7" name="Slide Number Placeholder 6"/>
          <p:cNvSpPr>
            <a:spLocks noGrp="1"/>
          </p:cNvSpPr>
          <p:nvPr>
            <p:ph type="sldNum" sz="quarter" idx="12"/>
          </p:nvPr>
        </p:nvSpPr>
        <p:spPr/>
        <p:txBody>
          <a:bodyPr/>
          <a:lstStyle/>
          <a:p>
            <a:fld id="{D6E01F22-DA7A-47F4-8E23-88FC94C0A46C}" type="slidenum">
              <a:rPr lang="en-CA" smtClean="0"/>
              <a:t>‹#›</a:t>
            </a:fld>
            <a:endParaRPr lang="en-CA"/>
          </a:p>
        </p:txBody>
      </p:sp>
      <p:cxnSp>
        <p:nvCxnSpPr>
          <p:cNvPr id="31" name="Straight Connector 30"/>
          <p:cNvCxnSpPr/>
          <p:nvPr/>
        </p:nvCxnSpPr>
        <p:spPr>
          <a:xfrm>
            <a:off x="1080961" y="4191473"/>
            <a:ext cx="243151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0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687645"/>
            <a:ext cx="6858000" cy="543936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8127005"/>
            <a:ext cx="6858001" cy="1032969"/>
          </a:xfrm>
          <a:prstGeom prst="rect">
            <a:avLst/>
          </a:prstGeom>
        </p:spPr>
      </p:pic>
      <p:cxnSp>
        <p:nvCxnSpPr>
          <p:cNvPr id="13" name="Straight Connector 12"/>
          <p:cNvCxnSpPr/>
          <p:nvPr/>
        </p:nvCxnSpPr>
        <p:spPr>
          <a:xfrm>
            <a:off x="0" y="8134836"/>
            <a:ext cx="685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082619" y="1072694"/>
            <a:ext cx="4928507" cy="13989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2619" y="2687645"/>
            <a:ext cx="4928507" cy="46008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234907" y="440494"/>
            <a:ext cx="1776219" cy="412268"/>
          </a:xfrm>
          <a:prstGeom prst="rect">
            <a:avLst/>
          </a:prstGeom>
        </p:spPr>
        <p:txBody>
          <a:bodyPr vert="horz" lIns="91440" tIns="45720" rIns="91440" bIns="45720" rtlCol="0" anchor="ctr"/>
          <a:lstStyle>
            <a:lvl1pPr algn="r">
              <a:defRPr sz="750">
                <a:solidFill>
                  <a:schemeClr val="tx1">
                    <a:tint val="75000"/>
                  </a:schemeClr>
                </a:solidFill>
              </a:defRPr>
            </a:lvl1pPr>
          </a:lstStyle>
          <a:p>
            <a:fld id="{96052E55-8655-4064-8212-5A96B5E2B2BC}" type="datetimeFigureOut">
              <a:rPr lang="en-CA" smtClean="0"/>
              <a:t>2019-06-11</a:t>
            </a:fld>
            <a:endParaRPr lang="en-CA"/>
          </a:p>
        </p:txBody>
      </p:sp>
      <p:sp>
        <p:nvSpPr>
          <p:cNvPr id="5" name="Footer Placeholder 4"/>
          <p:cNvSpPr>
            <a:spLocks noGrp="1"/>
          </p:cNvSpPr>
          <p:nvPr>
            <p:ph type="ftr" sz="quarter" idx="3"/>
          </p:nvPr>
        </p:nvSpPr>
        <p:spPr>
          <a:xfrm>
            <a:off x="1082618" y="439078"/>
            <a:ext cx="3025503" cy="412268"/>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365794" y="1065298"/>
            <a:ext cx="596810" cy="671437"/>
          </a:xfrm>
          <a:prstGeom prst="rect">
            <a:avLst/>
          </a:prstGeom>
        </p:spPr>
        <p:txBody>
          <a:bodyPr vert="horz" lIns="91440" tIns="45720" rIns="91440" bIns="45720" rtlCol="0" anchor="t"/>
          <a:lstStyle>
            <a:lvl1pPr algn="r">
              <a:defRPr sz="2100">
                <a:solidFill>
                  <a:schemeClr val="accent1"/>
                </a:solidFill>
              </a:defRPr>
            </a:lvl1pPr>
          </a:lstStyle>
          <a:p>
            <a:fld id="{D6E01F22-DA7A-47F4-8E23-88FC94C0A46C}" type="slidenum">
              <a:rPr lang="en-CA" smtClean="0"/>
              <a:t>‹#›</a:t>
            </a:fld>
            <a:endParaRPr lang="en-CA"/>
          </a:p>
        </p:txBody>
      </p:sp>
    </p:spTree>
    <p:extLst>
      <p:ext uri="{BB962C8B-B14F-4D97-AF65-F5344CB8AC3E}">
        <p14:creationId xmlns:p14="http://schemas.microsoft.com/office/powerpoint/2010/main" val="400906081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51435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514350" rtl="0" eaLnBrk="1" latinLnBrk="0" hangingPunct="1">
        <a:lnSpc>
          <a:spcPct val="120000"/>
        </a:lnSpc>
        <a:spcBef>
          <a:spcPts val="750"/>
        </a:spcBef>
        <a:buClr>
          <a:schemeClr val="accent1"/>
        </a:buClr>
        <a:buSzPct val="100000"/>
        <a:buFont typeface="Arial" panose="020B0604020202020204" pitchFamily="34" charset="0"/>
        <a:buChar char="•"/>
        <a:defRPr sz="1500" kern="1200" cap="none">
          <a:solidFill>
            <a:schemeClr val="tx1"/>
          </a:solidFill>
          <a:effectLst/>
          <a:latin typeface="+mn-lt"/>
          <a:ea typeface="+mn-ea"/>
          <a:cs typeface="+mn-cs"/>
        </a:defRPr>
      </a:lvl1pPr>
      <a:lvl2pPr marL="5143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baseline="0">
          <a:solidFill>
            <a:schemeClr val="tx1"/>
          </a:solidFill>
          <a:effectLst/>
          <a:latin typeface="+mn-lt"/>
          <a:ea typeface="+mn-ea"/>
          <a:cs typeface="+mn-cs"/>
        </a:defRPr>
      </a:lvl2pPr>
      <a:lvl3pPr marL="8572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3pPr>
      <a:lvl4pPr marL="12001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514350" rtl="0" eaLnBrk="1" latinLnBrk="0" hangingPunct="1">
        <a:lnSpc>
          <a:spcPct val="120000"/>
        </a:lnSpc>
        <a:spcBef>
          <a:spcPts val="375"/>
        </a:spcBef>
        <a:buClr>
          <a:schemeClr val="accent1"/>
        </a:buClr>
        <a:buSzPct val="100000"/>
        <a:buFont typeface="Arial" panose="020B0604020202020204" pitchFamily="34" charset="0"/>
        <a:buChar char="•"/>
        <a:defRPr sz="900" kern="1200" cap="none">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1st-vancouver.com/vancouver-theatre.html" TargetMode="External"/><Relationship Id="rId2" Type="http://schemas.openxmlformats.org/officeDocument/2006/relationships/hyperlink" Target="https://www.gograph.com/vector-clip-art/graduation-cap-and-tassel.html" TargetMode="External"/><Relationship Id="rId1" Type="http://schemas.openxmlformats.org/officeDocument/2006/relationships/slideLayout" Target="../slideLayouts/slideLayout7.xml"/><Relationship Id="rId6" Type="http://schemas.openxmlformats.org/officeDocument/2006/relationships/hyperlink" Target="http://www.montrealgazette.com/Queen+Elizabeth+Theatre/2221375/story.html" TargetMode="External"/><Relationship Id="rId5" Type="http://schemas.openxmlformats.org/officeDocument/2006/relationships/hyperlink" Target="https://pixabay.com/images/search/camera/" TargetMode="External"/><Relationship Id="rId4" Type="http://schemas.openxmlformats.org/officeDocument/2006/relationships/hyperlink" Target="https://sturgissoundings.files.wordpress.com/2014/07/meredith-and-bagpiper.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783" y="1099804"/>
            <a:ext cx="4213886" cy="3388575"/>
          </a:xfrm>
        </p:spPr>
        <p:txBody>
          <a:bodyPr>
            <a:normAutofit fontScale="90000"/>
          </a:bodyPr>
          <a:lstStyle/>
          <a:p>
            <a:pPr algn="ctr"/>
            <a:r>
              <a:rPr lang="en-US" sz="4400" dirty="0">
                <a:latin typeface="Trebuchet MS" panose="020B0603020202020204" pitchFamily="34" charset="0"/>
                <a:cs typeface="Times New Roman" pitchFamily="18" charset="0"/>
              </a:rPr>
              <a:t>Gleneagle</a:t>
            </a:r>
            <a:br>
              <a:rPr lang="en-US" sz="4400" dirty="0">
                <a:latin typeface="Trebuchet MS" panose="020B0603020202020204" pitchFamily="34" charset="0"/>
                <a:cs typeface="Times New Roman" pitchFamily="18" charset="0"/>
              </a:rPr>
            </a:br>
            <a:r>
              <a:rPr lang="en-US" sz="4400" dirty="0">
                <a:solidFill>
                  <a:srgbClr val="FFC000"/>
                </a:solidFill>
                <a:latin typeface="Trebuchet MS" panose="020B0603020202020204" pitchFamily="34" charset="0"/>
                <a:cs typeface="Times New Roman" pitchFamily="18" charset="0"/>
              </a:rPr>
              <a:t>Grad 2019</a:t>
            </a:r>
            <a:br>
              <a:rPr lang="en-US" sz="4400" dirty="0">
                <a:solidFill>
                  <a:schemeClr val="accent2">
                    <a:lumMod val="75000"/>
                  </a:schemeClr>
                </a:solidFill>
                <a:latin typeface="Trebuchet MS" panose="020B0603020202020204" pitchFamily="34" charset="0"/>
                <a:cs typeface="Times New Roman" pitchFamily="18" charset="0"/>
              </a:rPr>
            </a:br>
            <a:r>
              <a:rPr lang="en-US" sz="4400" dirty="0">
                <a:latin typeface="Trebuchet MS" panose="020B0603020202020204" pitchFamily="34" charset="0"/>
                <a:cs typeface="Times New Roman" pitchFamily="18" charset="0"/>
              </a:rPr>
              <a:t>Commencement</a:t>
            </a:r>
            <a:br>
              <a:rPr lang="en-US" sz="4400" dirty="0">
                <a:latin typeface="Trebuchet MS" panose="020B0603020202020204" pitchFamily="34" charset="0"/>
                <a:cs typeface="Times New Roman" pitchFamily="18" charset="0"/>
              </a:rPr>
            </a:br>
            <a:r>
              <a:rPr lang="en-US" sz="4400" dirty="0">
                <a:latin typeface="Trebuchet MS" panose="020B0603020202020204" pitchFamily="34" charset="0"/>
                <a:cs typeface="Times New Roman" pitchFamily="18" charset="0"/>
              </a:rPr>
              <a:t>Assembly</a:t>
            </a:r>
            <a:br>
              <a:rPr lang="en-US" sz="4400" dirty="0">
                <a:latin typeface="Trebuchet MS" panose="020B0603020202020204" pitchFamily="34" charset="0"/>
                <a:cs typeface="Times New Roman" pitchFamily="18" charset="0"/>
              </a:rPr>
            </a:br>
            <a:r>
              <a:rPr lang="en-US" sz="4400" dirty="0">
                <a:latin typeface="Trebuchet MS" panose="020B0603020202020204" pitchFamily="34" charset="0"/>
                <a:cs typeface="Times New Roman" pitchFamily="18" charset="0"/>
              </a:rPr>
              <a:t>Rehearsal </a:t>
            </a:r>
            <a:br>
              <a:rPr lang="en-US" sz="4400" dirty="0">
                <a:solidFill>
                  <a:srgbClr val="FFFF00"/>
                </a:solidFill>
                <a:latin typeface="Trebuchet MS" panose="020B0603020202020204" pitchFamily="34" charset="0"/>
                <a:cs typeface="Times New Roman" pitchFamily="18" charset="0"/>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113" y="5076056"/>
            <a:ext cx="3031773" cy="2398928"/>
          </a:xfrm>
          <a:prstGeom prst="rect">
            <a:avLst/>
          </a:prstGeom>
        </p:spPr>
      </p:pic>
      <p:sp>
        <p:nvSpPr>
          <p:cNvPr id="5" name="Subtitle 4"/>
          <p:cNvSpPr>
            <a:spLocks noGrp="1"/>
          </p:cNvSpPr>
          <p:nvPr>
            <p:ph type="subTitle" idx="1"/>
          </p:nvPr>
        </p:nvSpPr>
        <p:spPr>
          <a:xfrm>
            <a:off x="1310783" y="5868144"/>
            <a:ext cx="4213886" cy="1303495"/>
          </a:xfrm>
        </p:spPr>
        <p:txBody>
          <a:bodyPr/>
          <a:lstStyle/>
          <a:p>
            <a:r>
              <a:rPr lang="en-US" dirty="0"/>
              <a:t> </a:t>
            </a:r>
          </a:p>
        </p:txBody>
      </p:sp>
    </p:spTree>
    <p:extLst>
      <p:ext uri="{BB962C8B-B14F-4D97-AF65-F5344CB8AC3E}">
        <p14:creationId xmlns:p14="http://schemas.microsoft.com/office/powerpoint/2010/main" val="19016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10" y="2000271"/>
            <a:ext cx="3657917" cy="3657917"/>
          </a:xfrm>
          <a:prstGeom prst="rect">
            <a:avLst/>
          </a:prstGeom>
        </p:spPr>
      </p:pic>
      <p:sp>
        <p:nvSpPr>
          <p:cNvPr id="2" name="TextBox 1"/>
          <p:cNvSpPr txBox="1"/>
          <p:nvPr/>
        </p:nvSpPr>
        <p:spPr>
          <a:xfrm>
            <a:off x="1366344" y="331542"/>
            <a:ext cx="4186891" cy="584775"/>
          </a:xfrm>
          <a:prstGeom prst="rect">
            <a:avLst/>
          </a:prstGeom>
          <a:noFill/>
        </p:spPr>
        <p:txBody>
          <a:bodyPr wrap="square" rtlCol="0">
            <a:spAutoFit/>
          </a:bodyPr>
          <a:lstStyle/>
          <a:p>
            <a:r>
              <a:rPr lang="en-US" sz="3200" dirty="0"/>
              <a:t>Getting to the Stage</a:t>
            </a:r>
          </a:p>
        </p:txBody>
      </p:sp>
      <p:sp>
        <p:nvSpPr>
          <p:cNvPr id="5" name="TextBox 4"/>
          <p:cNvSpPr txBox="1"/>
          <p:nvPr/>
        </p:nvSpPr>
        <p:spPr>
          <a:xfrm>
            <a:off x="1016732" y="5940152"/>
            <a:ext cx="4824536" cy="2308324"/>
          </a:xfrm>
          <a:prstGeom prst="rect">
            <a:avLst/>
          </a:prstGeom>
          <a:solidFill>
            <a:schemeClr val="accent3">
              <a:lumMod val="20000"/>
              <a:lumOff val="80000"/>
            </a:schemeClr>
          </a:solidFill>
        </p:spPr>
        <p:txBody>
          <a:bodyPr wrap="square" rtlCol="0">
            <a:spAutoFit/>
          </a:bodyPr>
          <a:lstStyle/>
          <a:p>
            <a:r>
              <a:rPr lang="en-US" sz="2400" dirty="0"/>
              <a:t>Grads will be directed </a:t>
            </a:r>
            <a:r>
              <a:rPr lang="en-US" sz="2400" b="1" u="sng" dirty="0">
                <a:solidFill>
                  <a:srgbClr val="0070C0"/>
                </a:solidFill>
              </a:rPr>
              <a:t>in order </a:t>
            </a:r>
            <a:r>
              <a:rPr lang="en-US" sz="2400" dirty="0"/>
              <a:t>by a marshal to leave their seats and head out of the theatre. Outside the theatre, grads will be directed down a side corridor and back into the theatre near stage left.</a:t>
            </a:r>
          </a:p>
        </p:txBody>
      </p:sp>
      <p:sp>
        <p:nvSpPr>
          <p:cNvPr id="4" name="Bent Arrow 3"/>
          <p:cNvSpPr/>
          <p:nvPr/>
        </p:nvSpPr>
        <p:spPr>
          <a:xfrm flipH="1">
            <a:off x="1340768" y="1502282"/>
            <a:ext cx="1526524" cy="3096344"/>
          </a:xfrm>
          <a:prstGeom prst="bentArrow">
            <a:avLst>
              <a:gd name="adj1" fmla="val 5774"/>
              <a:gd name="adj2" fmla="val 7402"/>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913930" y="2404210"/>
            <a:ext cx="671018" cy="2304256"/>
          </a:xfrm>
          <a:prstGeom prst="rect">
            <a:avLst/>
          </a:prstGeom>
          <a:noFill/>
        </p:spPr>
        <p:txBody>
          <a:bodyPr vert="wordArtVert" wrap="square" rtlCol="0">
            <a:spAutoFit/>
          </a:bodyPr>
          <a:lstStyle/>
          <a:p>
            <a:r>
              <a:rPr lang="en-US" sz="2000" b="1" dirty="0">
                <a:solidFill>
                  <a:srgbClr val="FF0000"/>
                </a:solidFill>
              </a:rPr>
              <a:t>GR</a:t>
            </a:r>
            <a:r>
              <a:rPr lang="en-US" sz="2800" b="1" dirty="0">
                <a:solidFill>
                  <a:srgbClr val="FF0000"/>
                </a:solidFill>
              </a:rPr>
              <a:t>ADS</a:t>
            </a:r>
          </a:p>
        </p:txBody>
      </p:sp>
      <p:sp>
        <p:nvSpPr>
          <p:cNvPr id="6" name="Bent-Up Arrow 5"/>
          <p:cNvSpPr/>
          <p:nvPr/>
        </p:nvSpPr>
        <p:spPr>
          <a:xfrm rot="5400000">
            <a:off x="-194006" y="2789468"/>
            <a:ext cx="3265939" cy="69156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11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p:nvPr/>
        </p:nvSpPr>
        <p:spPr>
          <a:xfrm>
            <a:off x="721830" y="6390116"/>
            <a:ext cx="5443474" cy="2646380"/>
          </a:xfrm>
          <a:prstGeom prst="rect">
            <a:avLst/>
          </a:prstGeom>
          <a:solidFill>
            <a:schemeClr val="accent3">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15000"/>
              </a:lnSpc>
              <a:spcAft>
                <a:spcPts val="0"/>
              </a:spcAft>
              <a:buFont typeface="+mj-lt"/>
              <a:buAutoNum type="arabicPeriod"/>
            </a:pPr>
            <a:r>
              <a:rPr lang="en-US" b="1" dirty="0">
                <a:effectLst/>
                <a:ea typeface="Calibri"/>
                <a:cs typeface="Times New Roman"/>
              </a:rPr>
              <a:t>Hand name card to reader table.</a:t>
            </a:r>
            <a:endParaRPr lang="en-US" dirty="0">
              <a:effectLst/>
              <a:ea typeface="Calibri"/>
              <a:cs typeface="Times New Roman"/>
            </a:endParaRPr>
          </a:p>
          <a:p>
            <a:pPr marL="342900" lvl="0" indent="-342900">
              <a:lnSpc>
                <a:spcPct val="115000"/>
              </a:lnSpc>
              <a:spcAft>
                <a:spcPts val="0"/>
              </a:spcAft>
              <a:buFont typeface="+mj-lt"/>
              <a:buAutoNum type="arabicPeriod"/>
            </a:pPr>
            <a:r>
              <a:rPr lang="en-US" b="1" dirty="0">
                <a:effectLst/>
                <a:ea typeface="Calibri"/>
                <a:cs typeface="Times New Roman"/>
              </a:rPr>
              <a:t>Wait until you are directed </a:t>
            </a:r>
            <a:r>
              <a:rPr lang="en-US" b="1" u="sng" dirty="0">
                <a:effectLst/>
                <a:ea typeface="Calibri"/>
                <a:cs typeface="Times New Roman"/>
              </a:rPr>
              <a:t>in order</a:t>
            </a:r>
            <a:r>
              <a:rPr lang="en-US" b="1" dirty="0">
                <a:effectLst/>
                <a:ea typeface="Calibri"/>
                <a:cs typeface="Times New Roman"/>
              </a:rPr>
              <a:t> to cross.</a:t>
            </a:r>
            <a:endParaRPr lang="en-US" dirty="0">
              <a:effectLst/>
              <a:ea typeface="Calibri"/>
              <a:cs typeface="Times New Roman"/>
            </a:endParaRPr>
          </a:p>
          <a:p>
            <a:pPr marL="342900" lvl="0" indent="-342900">
              <a:lnSpc>
                <a:spcPct val="115000"/>
              </a:lnSpc>
              <a:spcAft>
                <a:spcPts val="0"/>
              </a:spcAft>
              <a:buFont typeface="+mj-lt"/>
              <a:buAutoNum type="arabicPeriod"/>
            </a:pPr>
            <a:r>
              <a:rPr lang="en-US" b="1" dirty="0">
                <a:effectLst/>
                <a:ea typeface="Calibri"/>
                <a:cs typeface="Times New Roman"/>
              </a:rPr>
              <a:t>Stop to shake Mr. </a:t>
            </a:r>
            <a:r>
              <a:rPr lang="en-US" b="1" dirty="0" err="1">
                <a:effectLst/>
                <a:ea typeface="Calibri"/>
                <a:cs typeface="Times New Roman"/>
              </a:rPr>
              <a:t>Cober’s</a:t>
            </a:r>
            <a:r>
              <a:rPr lang="en-US" b="1" dirty="0">
                <a:effectLst/>
                <a:ea typeface="Calibri"/>
                <a:cs typeface="Times New Roman"/>
              </a:rPr>
              <a:t> hand.</a:t>
            </a:r>
            <a:endParaRPr lang="en-US" dirty="0">
              <a:effectLst/>
              <a:ea typeface="Calibri"/>
              <a:cs typeface="Times New Roman"/>
            </a:endParaRPr>
          </a:p>
          <a:p>
            <a:pPr marL="342900" lvl="0" indent="-342900">
              <a:lnSpc>
                <a:spcPct val="115000"/>
              </a:lnSpc>
              <a:spcAft>
                <a:spcPts val="0"/>
              </a:spcAft>
              <a:buFont typeface="+mj-lt"/>
              <a:buAutoNum type="arabicPeriod"/>
            </a:pPr>
            <a:r>
              <a:rPr lang="en-US" b="1" dirty="0">
                <a:effectLst/>
                <a:ea typeface="Calibri"/>
                <a:cs typeface="Times New Roman"/>
              </a:rPr>
              <a:t>Turn to get your picture taken.</a:t>
            </a:r>
            <a:endParaRPr lang="en-US" dirty="0">
              <a:effectLst/>
              <a:ea typeface="Calibri"/>
              <a:cs typeface="Times New Roman"/>
            </a:endParaRPr>
          </a:p>
          <a:p>
            <a:pPr marL="342900" lvl="0" indent="-342900">
              <a:lnSpc>
                <a:spcPct val="115000"/>
              </a:lnSpc>
              <a:spcAft>
                <a:spcPts val="0"/>
              </a:spcAft>
              <a:buFont typeface="+mj-lt"/>
              <a:buAutoNum type="arabicPeriod"/>
            </a:pPr>
            <a:r>
              <a:rPr lang="en-US" b="1" dirty="0">
                <a:effectLst/>
                <a:ea typeface="Calibri"/>
                <a:cs typeface="Times New Roman"/>
              </a:rPr>
              <a:t>Walk to see </a:t>
            </a:r>
            <a:r>
              <a:rPr lang="en-US" b="1" dirty="0">
                <a:ea typeface="Calibri"/>
                <a:cs typeface="Times New Roman"/>
              </a:rPr>
              <a:t>Ms. Potter-Smith, Mrs. Cuellar, </a:t>
            </a:r>
            <a:r>
              <a:rPr lang="en-US" b="1" dirty="0">
                <a:effectLst/>
                <a:ea typeface="Calibri"/>
                <a:cs typeface="Times New Roman"/>
              </a:rPr>
              <a:t>and Mr. Chan to get your diploma folder.</a:t>
            </a:r>
            <a:endParaRPr lang="en-US" dirty="0">
              <a:effectLst/>
              <a:ea typeface="Calibri"/>
              <a:cs typeface="Times New Roman"/>
            </a:endParaRPr>
          </a:p>
          <a:p>
            <a:pPr marL="342900" lvl="0" indent="-342900">
              <a:lnSpc>
                <a:spcPct val="115000"/>
              </a:lnSpc>
              <a:spcAft>
                <a:spcPts val="1000"/>
              </a:spcAft>
              <a:buFont typeface="+mj-lt"/>
              <a:buAutoNum type="arabicPeriod"/>
            </a:pPr>
            <a:r>
              <a:rPr lang="en-US" b="1" dirty="0">
                <a:effectLst/>
                <a:ea typeface="Calibri"/>
                <a:cs typeface="Times New Roman"/>
              </a:rPr>
              <a:t>Carefully exit the stage! Take hand of staff assisters – especially if in high heels.</a:t>
            </a:r>
            <a:endParaRPr lang="en-US" dirty="0">
              <a:effectLst/>
              <a:ea typeface="Calibri"/>
              <a:cs typeface="Times New Roman"/>
            </a:endParaRPr>
          </a:p>
          <a:p>
            <a:pPr>
              <a:lnSpc>
                <a:spcPct val="115000"/>
              </a:lnSpc>
              <a:spcAft>
                <a:spcPts val="1000"/>
              </a:spcAft>
            </a:pPr>
            <a:r>
              <a:rPr lang="en-US" sz="1100" dirty="0">
                <a:effectLst/>
                <a:ea typeface="Calibri"/>
                <a:cs typeface="Times New Roman"/>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12" y="2000271"/>
            <a:ext cx="4241685" cy="4241685"/>
          </a:xfrm>
          <a:prstGeom prst="rect">
            <a:avLst/>
          </a:prstGeom>
        </p:spPr>
      </p:pic>
      <p:sp>
        <p:nvSpPr>
          <p:cNvPr id="2" name="TextBox 1"/>
          <p:cNvSpPr txBox="1"/>
          <p:nvPr/>
        </p:nvSpPr>
        <p:spPr>
          <a:xfrm>
            <a:off x="620688" y="683568"/>
            <a:ext cx="4968552" cy="584775"/>
          </a:xfrm>
          <a:prstGeom prst="rect">
            <a:avLst/>
          </a:prstGeom>
          <a:noFill/>
        </p:spPr>
        <p:txBody>
          <a:bodyPr wrap="square" rtlCol="0">
            <a:spAutoFit/>
          </a:bodyPr>
          <a:lstStyle/>
          <a:p>
            <a:r>
              <a:rPr lang="en-US" sz="3200" b="1" dirty="0"/>
              <a:t>Getting Across the Stage</a:t>
            </a:r>
          </a:p>
        </p:txBody>
      </p:sp>
      <p:sp>
        <p:nvSpPr>
          <p:cNvPr id="8" name="TextBox 7"/>
          <p:cNvSpPr txBox="1"/>
          <p:nvPr/>
        </p:nvSpPr>
        <p:spPr>
          <a:xfrm>
            <a:off x="2622045" y="2625987"/>
            <a:ext cx="671018" cy="2304256"/>
          </a:xfrm>
          <a:prstGeom prst="rect">
            <a:avLst/>
          </a:prstGeom>
          <a:noFill/>
        </p:spPr>
        <p:txBody>
          <a:bodyPr vert="wordArtVert" wrap="square" rtlCol="0">
            <a:spAutoFit/>
          </a:bodyPr>
          <a:lstStyle/>
          <a:p>
            <a:r>
              <a:rPr lang="en-US" sz="2000" b="1" dirty="0">
                <a:solidFill>
                  <a:srgbClr val="FF0000"/>
                </a:solidFill>
              </a:rPr>
              <a:t>GR</a:t>
            </a:r>
            <a:r>
              <a:rPr lang="en-US" sz="2800" b="1" dirty="0">
                <a:solidFill>
                  <a:srgbClr val="FF0000"/>
                </a:solidFill>
              </a:rPr>
              <a:t>ADS</a:t>
            </a:r>
          </a:p>
        </p:txBody>
      </p:sp>
      <p:sp>
        <p:nvSpPr>
          <p:cNvPr id="5" name="Snip Same Side Corner Rectangle 4"/>
          <p:cNvSpPr/>
          <p:nvPr/>
        </p:nvSpPr>
        <p:spPr>
          <a:xfrm>
            <a:off x="1729163" y="5165980"/>
            <a:ext cx="2751601" cy="1224136"/>
          </a:xfrm>
          <a:prstGeom prst="snip2Same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0280" y="5476502"/>
            <a:ext cx="1809366" cy="1830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Bent Arrow 8"/>
          <p:cNvSpPr/>
          <p:nvPr/>
        </p:nvSpPr>
        <p:spPr>
          <a:xfrm rot="1109496" flipV="1">
            <a:off x="1703153" y="5153744"/>
            <a:ext cx="790976" cy="3600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Striped Right Arrow 10"/>
          <p:cNvSpPr/>
          <p:nvPr/>
        </p:nvSpPr>
        <p:spPr>
          <a:xfrm>
            <a:off x="2565098" y="5476502"/>
            <a:ext cx="940687" cy="1811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riped Right Arrow 13"/>
          <p:cNvSpPr/>
          <p:nvPr/>
        </p:nvSpPr>
        <p:spPr>
          <a:xfrm rot="20012190">
            <a:off x="3661967" y="5252819"/>
            <a:ext cx="861810" cy="2245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t;strong&gt;Photographer&lt;/strong&gt;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152" y="3511816"/>
            <a:ext cx="1948375" cy="1298917"/>
          </a:xfrm>
          <a:prstGeom prst="rect">
            <a:avLst/>
          </a:prstGeom>
        </p:spPr>
      </p:pic>
      <p:sp>
        <p:nvSpPr>
          <p:cNvPr id="16" name="Lightning Bolt 15"/>
          <p:cNvSpPr/>
          <p:nvPr/>
        </p:nvSpPr>
        <p:spPr>
          <a:xfrm rot="4376947">
            <a:off x="4318534" y="4095844"/>
            <a:ext cx="453667" cy="157070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lt;strong&gt;Man in Suit Clip Art&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1225" y="5370893"/>
            <a:ext cx="228431" cy="650648"/>
          </a:xfrm>
          <a:prstGeom prst="rect">
            <a:avLst/>
          </a:prstGeom>
        </p:spPr>
      </p:pic>
      <p:sp>
        <p:nvSpPr>
          <p:cNvPr id="19" name="TextBox 18"/>
          <p:cNvSpPr txBox="1"/>
          <p:nvPr/>
        </p:nvSpPr>
        <p:spPr>
          <a:xfrm>
            <a:off x="3104963" y="5719681"/>
            <a:ext cx="1375801" cy="400110"/>
          </a:xfrm>
          <a:prstGeom prst="rect">
            <a:avLst/>
          </a:prstGeom>
          <a:noFill/>
        </p:spPr>
        <p:txBody>
          <a:bodyPr wrap="square" rtlCol="0">
            <a:spAutoFit/>
          </a:bodyPr>
          <a:lstStyle/>
          <a:p>
            <a:r>
              <a:rPr lang="en-US" sz="2000" b="1" dirty="0">
                <a:solidFill>
                  <a:schemeClr val="bg1"/>
                </a:solidFill>
                <a:ea typeface="Calibri"/>
                <a:cs typeface="Times New Roman"/>
              </a:rPr>
              <a:t>Mr. Cober</a:t>
            </a:r>
            <a:endParaRPr lang="en-US" sz="2000" dirty="0">
              <a:solidFill>
                <a:schemeClr val="bg1"/>
              </a:solidFill>
            </a:endParaRPr>
          </a:p>
        </p:txBody>
      </p:sp>
      <p:sp>
        <p:nvSpPr>
          <p:cNvPr id="6" name="Bevel 5"/>
          <p:cNvSpPr/>
          <p:nvPr/>
        </p:nvSpPr>
        <p:spPr>
          <a:xfrm>
            <a:off x="5078396" y="1763688"/>
            <a:ext cx="1878996" cy="1584176"/>
          </a:xfrm>
          <a:prstGeom prst="bevel">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dirty="0">
                <a:solidFill>
                  <a:srgbClr val="FF0000"/>
                </a:solidFill>
              </a:rPr>
              <a:t>Photographer stage right – don’t forget to smile</a:t>
            </a:r>
          </a:p>
        </p:txBody>
      </p:sp>
    </p:spTree>
    <p:extLst>
      <p:ext uri="{BB962C8B-B14F-4D97-AF65-F5344CB8AC3E}">
        <p14:creationId xmlns:p14="http://schemas.microsoft.com/office/powerpoint/2010/main" val="2671300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744" y="1907704"/>
            <a:ext cx="3657917" cy="3657917"/>
          </a:xfrm>
          <a:prstGeom prst="rect">
            <a:avLst/>
          </a:prstGeom>
        </p:spPr>
      </p:pic>
      <p:sp>
        <p:nvSpPr>
          <p:cNvPr id="4" name="TextBox 3"/>
          <p:cNvSpPr txBox="1"/>
          <p:nvPr/>
        </p:nvSpPr>
        <p:spPr>
          <a:xfrm>
            <a:off x="800707" y="700838"/>
            <a:ext cx="4968552" cy="584775"/>
          </a:xfrm>
          <a:prstGeom prst="rect">
            <a:avLst/>
          </a:prstGeom>
          <a:noFill/>
        </p:spPr>
        <p:txBody>
          <a:bodyPr wrap="square" rtlCol="0">
            <a:spAutoFit/>
          </a:bodyPr>
          <a:lstStyle/>
          <a:p>
            <a:r>
              <a:rPr lang="en-US" sz="3200" b="1" dirty="0"/>
              <a:t>Getting Back to A Seat</a:t>
            </a:r>
          </a:p>
        </p:txBody>
      </p:sp>
      <p:sp>
        <p:nvSpPr>
          <p:cNvPr id="6" name="TextBox 5"/>
          <p:cNvSpPr txBox="1"/>
          <p:nvPr/>
        </p:nvSpPr>
        <p:spPr>
          <a:xfrm>
            <a:off x="1124744" y="6156175"/>
            <a:ext cx="5184576" cy="2677656"/>
          </a:xfrm>
          <a:prstGeom prst="rect">
            <a:avLst/>
          </a:prstGeom>
          <a:solidFill>
            <a:schemeClr val="accent3">
              <a:lumMod val="20000"/>
              <a:lumOff val="80000"/>
            </a:schemeClr>
          </a:solidFill>
        </p:spPr>
        <p:txBody>
          <a:bodyPr wrap="square" rtlCol="0">
            <a:spAutoFit/>
          </a:bodyPr>
          <a:lstStyle/>
          <a:p>
            <a:r>
              <a:rPr lang="en-US" sz="2800" dirty="0"/>
              <a:t>Grads will be up their row back to the same area as from which they came but it </a:t>
            </a:r>
            <a:r>
              <a:rPr lang="en-US" sz="2800" u="sng" dirty="0">
                <a:solidFill>
                  <a:srgbClr val="0070C0"/>
                </a:solidFill>
              </a:rPr>
              <a:t>may not be their original seat</a:t>
            </a:r>
            <a:r>
              <a:rPr lang="en-US" sz="2800" dirty="0"/>
              <a:t>.  You will be directed again by staff members as to where to be seated.</a:t>
            </a:r>
          </a:p>
        </p:txBody>
      </p:sp>
      <p:sp>
        <p:nvSpPr>
          <p:cNvPr id="2" name="Snip Same Side Corner Rectangle 1"/>
          <p:cNvSpPr/>
          <p:nvPr/>
        </p:nvSpPr>
        <p:spPr>
          <a:xfrm>
            <a:off x="1556792" y="4788024"/>
            <a:ext cx="2880320" cy="777597"/>
          </a:xfrm>
          <a:prstGeom prst="snip2Same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a:off x="4069827" y="4600758"/>
            <a:ext cx="360040" cy="5760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ent-Up Arrow 8"/>
          <p:cNvSpPr/>
          <p:nvPr/>
        </p:nvSpPr>
        <p:spPr>
          <a:xfrm flipH="1">
            <a:off x="3284983" y="3736662"/>
            <a:ext cx="936103" cy="972108"/>
          </a:xfrm>
          <a:prstGeom prst="bentUpArrow">
            <a:avLst>
              <a:gd name="adj1" fmla="val 12906"/>
              <a:gd name="adj2" fmla="val 1301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45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96" y="1994855"/>
            <a:ext cx="3657917" cy="3657917"/>
          </a:xfrm>
          <a:prstGeom prst="rect">
            <a:avLst/>
          </a:prstGeom>
        </p:spPr>
      </p:pic>
      <p:sp>
        <p:nvSpPr>
          <p:cNvPr id="4" name="TextBox 3"/>
          <p:cNvSpPr txBox="1"/>
          <p:nvPr/>
        </p:nvSpPr>
        <p:spPr>
          <a:xfrm>
            <a:off x="461820" y="467545"/>
            <a:ext cx="2967180" cy="584775"/>
          </a:xfrm>
          <a:prstGeom prst="rect">
            <a:avLst/>
          </a:prstGeom>
          <a:noFill/>
        </p:spPr>
        <p:txBody>
          <a:bodyPr wrap="square" rtlCol="0">
            <a:spAutoFit/>
          </a:bodyPr>
          <a:lstStyle/>
          <a:p>
            <a:r>
              <a:rPr lang="en-US" sz="3200" b="1" dirty="0"/>
              <a:t>Recessional</a:t>
            </a:r>
          </a:p>
        </p:txBody>
      </p:sp>
      <p:sp>
        <p:nvSpPr>
          <p:cNvPr id="5" name="TextBox 4"/>
          <p:cNvSpPr txBox="1"/>
          <p:nvPr/>
        </p:nvSpPr>
        <p:spPr>
          <a:xfrm>
            <a:off x="620688" y="5781600"/>
            <a:ext cx="5976664" cy="3170099"/>
          </a:xfrm>
          <a:prstGeom prst="rect">
            <a:avLst/>
          </a:prstGeom>
          <a:solidFill>
            <a:schemeClr val="accent3">
              <a:lumMod val="20000"/>
              <a:lumOff val="80000"/>
            </a:schemeClr>
          </a:solidFill>
        </p:spPr>
        <p:txBody>
          <a:bodyPr wrap="square" rtlCol="0">
            <a:spAutoFit/>
          </a:bodyPr>
          <a:lstStyle/>
          <a:p>
            <a:r>
              <a:rPr lang="en-US" sz="2000" dirty="0"/>
              <a:t>After the Valedictorian speech, the Valedictorian will lead your grad class out to the music of Pomp and Circumstance. The rows closest to the stage will leave first in order alternating sides as directed by staff.  </a:t>
            </a:r>
          </a:p>
          <a:p>
            <a:r>
              <a:rPr lang="en-US" sz="2000" u="sng" dirty="0">
                <a:solidFill>
                  <a:srgbClr val="0070C0"/>
                </a:solidFill>
              </a:rPr>
              <a:t>THE GRAD CLASS KEEPS WALKING OUT AND STAYS TOGETHER IN LINE.  YOU WILL BE LED A LONG WAY INTO THE LOBBY TO ENSURE THAT EVERY GRAD ARRIVES INTO THE LOBBY</a:t>
            </a:r>
            <a:r>
              <a:rPr lang="en-US" sz="2000" u="sng" dirty="0"/>
              <a:t>.</a:t>
            </a:r>
            <a:r>
              <a:rPr lang="en-US" sz="2000" dirty="0"/>
              <a:t>  Here you can meet your family for hugs and photos – consider outside by the fountains hint, hint</a:t>
            </a:r>
          </a:p>
        </p:txBody>
      </p:sp>
      <p:sp>
        <p:nvSpPr>
          <p:cNvPr id="2" name="Bent-Up Arrow 1"/>
          <p:cNvSpPr/>
          <p:nvPr/>
        </p:nvSpPr>
        <p:spPr>
          <a:xfrm>
            <a:off x="2669862" y="1741727"/>
            <a:ext cx="432048" cy="30156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Bent-Up Arrow 6"/>
          <p:cNvSpPr/>
          <p:nvPr/>
        </p:nvSpPr>
        <p:spPr>
          <a:xfrm flipH="1">
            <a:off x="1916832" y="1763688"/>
            <a:ext cx="368424" cy="27363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392" y="17612"/>
            <a:ext cx="3328402" cy="1855519"/>
          </a:xfrm>
          <a:prstGeom prst="rect">
            <a:avLst/>
          </a:prstGeom>
        </p:spPr>
      </p:pic>
      <p:sp>
        <p:nvSpPr>
          <p:cNvPr id="6" name="TextBox 5"/>
          <p:cNvSpPr txBox="1"/>
          <p:nvPr/>
        </p:nvSpPr>
        <p:spPr>
          <a:xfrm>
            <a:off x="3190001" y="4644008"/>
            <a:ext cx="3137778" cy="1077218"/>
          </a:xfrm>
          <a:prstGeom prst="rect">
            <a:avLst/>
          </a:prstGeom>
          <a:solidFill>
            <a:schemeClr val="accent1">
              <a:lumMod val="20000"/>
              <a:lumOff val="80000"/>
            </a:schemeClr>
          </a:solidFill>
        </p:spPr>
        <p:txBody>
          <a:bodyPr wrap="square" rtlCol="0">
            <a:spAutoFit/>
          </a:bodyPr>
          <a:lstStyle/>
          <a:p>
            <a:r>
              <a:rPr lang="en-US" sz="1600" dirty="0">
                <a:solidFill>
                  <a:schemeClr val="tx1">
                    <a:lumMod val="65000"/>
                    <a:lumOff val="35000"/>
                  </a:schemeClr>
                </a:solidFill>
              </a:rPr>
              <a:t>You will be directed out in alternating rows starting from the rows closest to the front. Attend to the staff please.</a:t>
            </a:r>
          </a:p>
        </p:txBody>
      </p:sp>
    </p:spTree>
    <p:extLst>
      <p:ext uri="{BB962C8B-B14F-4D97-AF65-F5344CB8AC3E}">
        <p14:creationId xmlns:p14="http://schemas.microsoft.com/office/powerpoint/2010/main" val="4074177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688" y="755576"/>
            <a:ext cx="5544616" cy="1323439"/>
          </a:xfrm>
          <a:prstGeom prst="rect">
            <a:avLst/>
          </a:prstGeom>
          <a:noFill/>
        </p:spPr>
        <p:txBody>
          <a:bodyPr wrap="square" rtlCol="0">
            <a:spAutoFit/>
          </a:bodyPr>
          <a:lstStyle/>
          <a:p>
            <a:pPr algn="ctr"/>
            <a:r>
              <a:rPr lang="en-US" sz="4800" dirty="0">
                <a:solidFill>
                  <a:srgbClr val="0070C0"/>
                </a:solidFill>
                <a:latin typeface="Times New Roman" pitchFamily="18" charset="0"/>
                <a:cs typeface="Times New Roman" pitchFamily="18" charset="0"/>
              </a:rPr>
              <a:t>After the Ceremonies</a:t>
            </a:r>
          </a:p>
          <a:p>
            <a:endParaRPr lang="en-US" sz="3200" dirty="0">
              <a:solidFill>
                <a:srgbClr val="FFFF00"/>
              </a:solidFill>
              <a:latin typeface="Times New Roman" pitchFamily="18" charset="0"/>
              <a:cs typeface="Times New Roman" pitchFamily="18" charset="0"/>
            </a:endParaRPr>
          </a:p>
        </p:txBody>
      </p:sp>
      <p:sp>
        <p:nvSpPr>
          <p:cNvPr id="4" name="TextBox 3"/>
          <p:cNvSpPr txBox="1"/>
          <p:nvPr/>
        </p:nvSpPr>
        <p:spPr>
          <a:xfrm>
            <a:off x="800708" y="5148064"/>
            <a:ext cx="5652628" cy="3477875"/>
          </a:xfrm>
          <a:prstGeom prst="rect">
            <a:avLst/>
          </a:prstGeom>
          <a:solidFill>
            <a:schemeClr val="bg1"/>
          </a:solidFill>
          <a:ln>
            <a:solidFill>
              <a:schemeClr val="tx1"/>
            </a:solidFill>
          </a:ln>
        </p:spPr>
        <p:txBody>
          <a:bodyPr wrap="square" rtlCol="0">
            <a:spAutoFit/>
          </a:bodyPr>
          <a:lstStyle/>
          <a:p>
            <a:r>
              <a:rPr lang="en-US" sz="2200" dirty="0"/>
              <a:t>We have limited time after the ceremony to mill around as the Queen Elizabeth staff have given us a limited time frame to use their facility.  </a:t>
            </a:r>
          </a:p>
          <a:p>
            <a:endParaRPr lang="en-US" sz="2200" dirty="0"/>
          </a:p>
          <a:p>
            <a:r>
              <a:rPr lang="en-US" sz="2200" dirty="0"/>
              <a:t>Please bear this in mind and take your photos in a timely fashion and make plans to depart fairly soon after the ceremony ends.</a:t>
            </a:r>
          </a:p>
          <a:p>
            <a:endParaRPr lang="en-US" sz="2200" dirty="0"/>
          </a:p>
          <a:p>
            <a:r>
              <a:rPr lang="en-US" sz="2200" dirty="0"/>
              <a:t>Go enjoy your Commencement day and celebrate your graduation from </a:t>
            </a:r>
            <a:r>
              <a:rPr lang="en-US" sz="2200" dirty="0" err="1"/>
              <a:t>Gleneagle</a:t>
            </a:r>
            <a:r>
              <a:rPr lang="en-US" sz="2200" dirty="0"/>
              <a:t>. </a:t>
            </a:r>
            <a:r>
              <a:rPr lang="en-US" sz="2200" dirty="0">
                <a:sym typeface="Wingdings" panose="05000000000000000000" pitchFamily="2" charset="2"/>
              </a:rPr>
              <a:t></a:t>
            </a:r>
            <a:endParaRPr lang="en-US" sz="2200" dirty="0"/>
          </a:p>
        </p:txBody>
      </p:sp>
      <p:pic>
        <p:nvPicPr>
          <p:cNvPr id="1026" name="Picture 2" descr="Image result for class of 2019">
            <a:extLst>
              <a:ext uri="{FF2B5EF4-FFF2-40B4-BE49-F238E27FC236}">
                <a16:creationId xmlns:a16="http://schemas.microsoft.com/office/drawing/2014/main" id="{BB21FD91-B6A9-4FE8-A099-ED78BDDD4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768" y="1467216"/>
            <a:ext cx="3536832" cy="353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39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48" y="520675"/>
            <a:ext cx="6480720" cy="5386090"/>
          </a:xfrm>
          <a:prstGeom prst="rect">
            <a:avLst/>
          </a:prstGeom>
          <a:noFill/>
        </p:spPr>
        <p:txBody>
          <a:bodyPr wrap="square" rtlCol="0">
            <a:spAutoFit/>
          </a:bodyPr>
          <a:lstStyle/>
          <a:p>
            <a:pPr algn="ctr"/>
            <a:r>
              <a:rPr lang="en-US" sz="4400" dirty="0">
                <a:latin typeface="Trebuchet MS" panose="020B0603020202020204" pitchFamily="34" charset="0"/>
                <a:cs typeface="Times New Roman" pitchFamily="18" charset="0"/>
              </a:rPr>
              <a:t>What Now?</a:t>
            </a:r>
          </a:p>
          <a:p>
            <a:pPr algn="ctr"/>
            <a:endParaRPr lang="en-US" sz="4400" dirty="0">
              <a:latin typeface="Trebuchet MS" panose="020B0603020202020204" pitchFamily="34" charset="0"/>
              <a:cs typeface="Times New Roman" pitchFamily="18" charset="0"/>
            </a:endParaRPr>
          </a:p>
          <a:p>
            <a:pPr marL="457200" indent="-457200">
              <a:buFont typeface="Arial" pitchFamily="34" charset="0"/>
              <a:buChar char="•"/>
            </a:pPr>
            <a:r>
              <a:rPr lang="en-US" sz="3000" dirty="0">
                <a:latin typeface="Trebuchet MS" panose="020B0603020202020204" pitchFamily="34" charset="0"/>
                <a:cs typeface="Times New Roman" pitchFamily="18" charset="0"/>
              </a:rPr>
              <a:t>After Period 4 TODAY go to GYM C</a:t>
            </a:r>
          </a:p>
          <a:p>
            <a:endParaRPr lang="en-US" sz="3000" dirty="0">
              <a:latin typeface="Trebuchet MS" panose="020B0603020202020204" pitchFamily="34" charset="0"/>
              <a:cs typeface="Times New Roman" pitchFamily="18" charset="0"/>
            </a:endParaRPr>
          </a:p>
          <a:p>
            <a:pPr marL="457200" indent="-457200">
              <a:buFont typeface="Arial" pitchFamily="34" charset="0"/>
              <a:buChar char="•"/>
            </a:pPr>
            <a:r>
              <a:rPr lang="en-US" sz="2800" dirty="0">
                <a:solidFill>
                  <a:schemeClr val="tx1">
                    <a:lumMod val="65000"/>
                    <a:lumOff val="35000"/>
                  </a:schemeClr>
                </a:solidFill>
                <a:latin typeface="Trebuchet MS" panose="020B0603020202020204" pitchFamily="34" charset="0"/>
                <a:cs typeface="Times New Roman" pitchFamily="18" charset="0"/>
              </a:rPr>
              <a:t>We will</a:t>
            </a:r>
            <a:r>
              <a:rPr lang="en-US" sz="2800" dirty="0">
                <a:solidFill>
                  <a:srgbClr val="FFFF00"/>
                </a:solidFill>
                <a:latin typeface="Trebuchet MS" panose="020B0603020202020204" pitchFamily="34" charset="0"/>
                <a:cs typeface="Times New Roman" pitchFamily="18" charset="0"/>
              </a:rPr>
              <a:t> </a:t>
            </a:r>
            <a:r>
              <a:rPr lang="en-US" sz="2800" dirty="0">
                <a:solidFill>
                  <a:srgbClr val="0070C0"/>
                </a:solidFill>
                <a:latin typeface="Trebuchet MS" panose="020B0603020202020204" pitchFamily="34" charset="0"/>
                <a:cs typeface="Times New Roman" pitchFamily="18" charset="0"/>
              </a:rPr>
              <a:t>hand out your cap, gown, stole and tassel</a:t>
            </a:r>
          </a:p>
          <a:p>
            <a:endParaRPr lang="en-US" sz="2800" dirty="0">
              <a:solidFill>
                <a:srgbClr val="0070C0"/>
              </a:solidFill>
              <a:latin typeface="Trebuchet MS" panose="020B0603020202020204" pitchFamily="34" charset="0"/>
              <a:cs typeface="Times New Roman" pitchFamily="18" charset="0"/>
            </a:endParaRPr>
          </a:p>
          <a:p>
            <a:pPr marL="457200" indent="-457200">
              <a:buFont typeface="Arial" pitchFamily="34" charset="0"/>
              <a:buChar char="•"/>
            </a:pPr>
            <a:r>
              <a:rPr lang="en-US" sz="2800" dirty="0">
                <a:solidFill>
                  <a:srgbClr val="0070C0"/>
                </a:solidFill>
                <a:latin typeface="Trebuchet MS" panose="020B0603020202020204" pitchFamily="34" charset="0"/>
                <a:cs typeface="Times New Roman" pitchFamily="18" charset="0"/>
              </a:rPr>
              <a:t>Please be </a:t>
            </a:r>
            <a:r>
              <a:rPr lang="en-US" sz="2800" dirty="0">
                <a:solidFill>
                  <a:schemeClr val="tx1">
                    <a:lumMod val="65000"/>
                    <a:lumOff val="35000"/>
                  </a:schemeClr>
                </a:solidFill>
                <a:latin typeface="Trebuchet MS" panose="020B0603020202020204" pitchFamily="34" charset="0"/>
                <a:cs typeface="Times New Roman" pitchFamily="18" charset="0"/>
              </a:rPr>
              <a:t>CAREFUL</a:t>
            </a:r>
            <a:r>
              <a:rPr lang="en-US" sz="2800" dirty="0">
                <a:solidFill>
                  <a:schemeClr val="accent5">
                    <a:lumMod val="60000"/>
                    <a:lumOff val="40000"/>
                  </a:schemeClr>
                </a:solidFill>
                <a:latin typeface="Trebuchet MS" panose="020B0603020202020204" pitchFamily="34" charset="0"/>
                <a:cs typeface="Times New Roman" pitchFamily="18" charset="0"/>
              </a:rPr>
              <a:t> </a:t>
            </a:r>
          </a:p>
          <a:p>
            <a:r>
              <a:rPr lang="en-US" sz="2800" dirty="0">
                <a:solidFill>
                  <a:srgbClr val="0070C0"/>
                </a:solidFill>
                <a:latin typeface="Trebuchet MS" panose="020B0603020202020204" pitchFamily="34" charset="0"/>
                <a:cs typeface="Times New Roman" pitchFamily="18" charset="0"/>
              </a:rPr>
              <a:t>with the </a:t>
            </a:r>
            <a:r>
              <a:rPr lang="en-US" sz="2800" dirty="0">
                <a:solidFill>
                  <a:schemeClr val="tx1">
                    <a:lumMod val="65000"/>
                    <a:lumOff val="35000"/>
                  </a:schemeClr>
                </a:solidFill>
                <a:latin typeface="Trebuchet MS" panose="020B0603020202020204" pitchFamily="34" charset="0"/>
                <a:cs typeface="Times New Roman" pitchFamily="18" charset="0"/>
              </a:rPr>
              <a:t>TASSEL</a:t>
            </a:r>
            <a:r>
              <a:rPr lang="en-US" sz="2800" dirty="0">
                <a:solidFill>
                  <a:schemeClr val="accent5">
                    <a:lumMod val="60000"/>
                    <a:lumOff val="40000"/>
                  </a:schemeClr>
                </a:solidFill>
                <a:latin typeface="Trebuchet MS" panose="020B0603020202020204" pitchFamily="34" charset="0"/>
                <a:cs typeface="Times New Roman" pitchFamily="18" charset="0"/>
              </a:rPr>
              <a:t> </a:t>
            </a:r>
            <a:r>
              <a:rPr lang="en-US" sz="2800" dirty="0">
                <a:solidFill>
                  <a:srgbClr val="0070C0"/>
                </a:solidFill>
                <a:latin typeface="Trebuchet MS" panose="020B0603020202020204" pitchFamily="34" charset="0"/>
                <a:cs typeface="Times New Roman" pitchFamily="18" charset="0"/>
              </a:rPr>
              <a:t>– loop it </a:t>
            </a:r>
          </a:p>
          <a:p>
            <a:r>
              <a:rPr lang="en-US" sz="2800" dirty="0">
                <a:solidFill>
                  <a:srgbClr val="0070C0"/>
                </a:solidFill>
                <a:latin typeface="Trebuchet MS" panose="020B0603020202020204" pitchFamily="34" charset="0"/>
                <a:cs typeface="Times New Roman" pitchFamily="18" charset="0"/>
              </a:rPr>
              <a:t>around the button on the </a:t>
            </a:r>
          </a:p>
          <a:p>
            <a:r>
              <a:rPr lang="en-US" sz="2800" dirty="0">
                <a:solidFill>
                  <a:srgbClr val="0070C0"/>
                </a:solidFill>
                <a:latin typeface="Trebuchet MS" panose="020B0603020202020204" pitchFamily="34" charset="0"/>
                <a:cs typeface="Times New Roman" pitchFamily="18" charset="0"/>
              </a:rPr>
              <a:t>cap right away – easy to lose.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656" y="7228114"/>
            <a:ext cx="2733331" cy="19158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8" y="7391308"/>
            <a:ext cx="3501008" cy="1752692"/>
          </a:xfrm>
          <a:prstGeom prst="rect">
            <a:avLst/>
          </a:prstGeom>
        </p:spPr>
      </p:pic>
      <p:pic>
        <p:nvPicPr>
          <p:cNvPr id="5" name="Picture 4" descr="Free vector graphic: &lt;strong&gt;Graduation&lt;/strong&gt;, Cap, Hat, Achievemen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2777" y="3635896"/>
            <a:ext cx="2498591" cy="1296144"/>
          </a:xfrm>
          <a:prstGeom prst="rect">
            <a:avLst/>
          </a:prstGeom>
        </p:spPr>
      </p:pic>
    </p:spTree>
    <p:extLst>
      <p:ext uri="{BB962C8B-B14F-4D97-AF65-F5344CB8AC3E}">
        <p14:creationId xmlns:p14="http://schemas.microsoft.com/office/powerpoint/2010/main" val="1353496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54F3-402C-4857-89FF-A7BA67BDE150}"/>
              </a:ext>
            </a:extLst>
          </p:cNvPr>
          <p:cNvSpPr>
            <a:spLocks noGrp="1"/>
          </p:cNvSpPr>
          <p:nvPr>
            <p:ph type="title"/>
          </p:nvPr>
        </p:nvSpPr>
        <p:spPr/>
        <p:txBody>
          <a:bodyPr>
            <a:normAutofit/>
          </a:bodyPr>
          <a:lstStyle/>
          <a:p>
            <a:r>
              <a:rPr lang="en-US" sz="3200" dirty="0"/>
              <a:t>DID YOU MISS GETTING YOUR PHOTO TAKEN?</a:t>
            </a:r>
          </a:p>
        </p:txBody>
      </p:sp>
      <p:sp>
        <p:nvSpPr>
          <p:cNvPr id="3" name="Content Placeholder 2">
            <a:extLst>
              <a:ext uri="{FF2B5EF4-FFF2-40B4-BE49-F238E27FC236}">
                <a16:creationId xmlns:a16="http://schemas.microsoft.com/office/drawing/2014/main" id="{D745B5DD-69A4-4B57-947C-58A9E3928B05}"/>
              </a:ext>
            </a:extLst>
          </p:cNvPr>
          <p:cNvSpPr>
            <a:spLocks noGrp="1"/>
          </p:cNvSpPr>
          <p:nvPr>
            <p:ph sz="half" idx="1"/>
          </p:nvPr>
        </p:nvSpPr>
        <p:spPr>
          <a:xfrm>
            <a:off x="1082618" y="2685249"/>
            <a:ext cx="4928507" cy="4335024"/>
          </a:xfrm>
        </p:spPr>
        <p:txBody>
          <a:bodyPr/>
          <a:lstStyle/>
          <a:p>
            <a:r>
              <a:rPr lang="en-US" sz="2800" dirty="0"/>
              <a:t>After you pick up your Grad Gown you can go to Room 213 and Mr. Udell will take your picture to be used during the Commencement Ceremony </a:t>
            </a:r>
            <a:endParaRPr lang="en-US" dirty="0"/>
          </a:p>
        </p:txBody>
      </p:sp>
    </p:spTree>
    <p:extLst>
      <p:ext uri="{BB962C8B-B14F-4D97-AF65-F5344CB8AC3E}">
        <p14:creationId xmlns:p14="http://schemas.microsoft.com/office/powerpoint/2010/main" val="288253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674" y="689133"/>
            <a:ext cx="3040140" cy="3257664"/>
          </a:xfrm>
        </p:spPr>
        <p:txBody>
          <a:bodyPr>
            <a:normAutofit fontScale="90000"/>
          </a:bodyPr>
          <a:lstStyle/>
          <a:p>
            <a:pPr marL="457200" indent="-457200">
              <a:buFont typeface="Arial" pitchFamily="34" charset="0"/>
              <a:buChar char="•"/>
            </a:pPr>
            <a:r>
              <a:rPr lang="en-US" sz="2800" dirty="0">
                <a:solidFill>
                  <a:schemeClr val="tx1">
                    <a:lumMod val="65000"/>
                    <a:lumOff val="35000"/>
                  </a:schemeClr>
                </a:solidFill>
                <a:latin typeface="Trebuchet MS" panose="020B0603020202020204" pitchFamily="34" charset="0"/>
                <a:cs typeface="Times New Roman" pitchFamily="18" charset="0"/>
              </a:rPr>
              <a:t>Do not forget </a:t>
            </a:r>
            <a:r>
              <a:rPr lang="en-US" sz="2800" dirty="0">
                <a:solidFill>
                  <a:srgbClr val="0070C0"/>
                </a:solidFill>
                <a:latin typeface="Trebuchet MS" panose="020B0603020202020204" pitchFamily="34" charset="0"/>
                <a:cs typeface="Times New Roman" pitchFamily="18" charset="0"/>
              </a:rPr>
              <a:t>your cap, gown, stole, and tassel </a:t>
            </a:r>
            <a:r>
              <a:rPr lang="en-US" sz="2800" dirty="0">
                <a:solidFill>
                  <a:schemeClr val="tx1">
                    <a:lumMod val="65000"/>
                    <a:lumOff val="35000"/>
                  </a:schemeClr>
                </a:solidFill>
                <a:latin typeface="Trebuchet MS" panose="020B0603020202020204" pitchFamily="34" charset="0"/>
                <a:cs typeface="Times New Roman" pitchFamily="18" charset="0"/>
              </a:rPr>
              <a:t>as that is your</a:t>
            </a:r>
            <a:r>
              <a:rPr lang="en-US" sz="2800" dirty="0">
                <a:solidFill>
                  <a:srgbClr val="FFFF00"/>
                </a:solidFill>
                <a:latin typeface="Trebuchet MS" panose="020B0603020202020204" pitchFamily="34" charset="0"/>
                <a:cs typeface="Times New Roman" pitchFamily="18" charset="0"/>
              </a:rPr>
              <a:t> </a:t>
            </a:r>
            <a:r>
              <a:rPr lang="en-US" sz="2800" dirty="0">
                <a:solidFill>
                  <a:srgbClr val="0070C0"/>
                </a:solidFill>
                <a:latin typeface="Trebuchet MS" panose="020B0603020202020204" pitchFamily="34" charset="0"/>
                <a:cs typeface="Times New Roman" pitchFamily="18" charset="0"/>
              </a:rPr>
              <a:t>ticket in </a:t>
            </a:r>
            <a:r>
              <a:rPr lang="en-US" sz="2800" dirty="0">
                <a:solidFill>
                  <a:schemeClr val="tx1">
                    <a:lumMod val="65000"/>
                    <a:lumOff val="35000"/>
                  </a:schemeClr>
                </a:solidFill>
                <a:latin typeface="Trebuchet MS" panose="020B0603020202020204" pitchFamily="34" charset="0"/>
                <a:cs typeface="Times New Roman" pitchFamily="18" charset="0"/>
              </a:rPr>
              <a:t>the door Commencement day.</a:t>
            </a:r>
            <a:endParaRPr lang="en-CA" sz="2800" dirty="0">
              <a:solidFill>
                <a:schemeClr val="tx1">
                  <a:lumMod val="65000"/>
                  <a:lumOff val="35000"/>
                </a:schemeClr>
              </a:solidFill>
              <a:latin typeface="Trebuchet MS" panose="020B0603020202020204" pitchFamily="34" charset="0"/>
              <a:cs typeface="Times New Roman" pitchFamily="18" charset="0"/>
            </a:endParaRPr>
          </a:p>
        </p:txBody>
      </p:sp>
      <p:pic>
        <p:nvPicPr>
          <p:cNvPr id="6" name="Picture Placeholder 5" descr="One of the most difficult speeches to prepare is an ..."/>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6453" r="36453"/>
          <a:stretch>
            <a:fillRect/>
          </a:stretch>
        </p:blipFill>
        <p:spPr/>
      </p:pic>
      <p:sp>
        <p:nvSpPr>
          <p:cNvPr id="4" name="Text Placeholder 3"/>
          <p:cNvSpPr>
            <a:spLocks noGrp="1"/>
          </p:cNvSpPr>
          <p:nvPr>
            <p:ph type="body" sz="half" idx="2"/>
          </p:nvPr>
        </p:nvSpPr>
        <p:spPr>
          <a:xfrm>
            <a:off x="476673" y="4194656"/>
            <a:ext cx="3036162" cy="3257664"/>
          </a:xfrm>
        </p:spPr>
        <p:txBody>
          <a:bodyPr>
            <a:normAutofit/>
          </a:bodyPr>
          <a:lstStyle/>
          <a:p>
            <a:r>
              <a:rPr lang="en-US" sz="2400" dirty="0">
                <a:sym typeface="Wingdings" panose="05000000000000000000" pitchFamily="2" charset="2"/>
              </a:rPr>
              <a:t>Students who were away today can pick up their gowns from the front office before school, at lunch or after school starting Wednesday</a:t>
            </a:r>
            <a:endParaRPr lang="en-US" sz="2400" dirty="0"/>
          </a:p>
        </p:txBody>
      </p:sp>
    </p:spTree>
    <p:extLst>
      <p:ext uri="{BB962C8B-B14F-4D97-AF65-F5344CB8AC3E}">
        <p14:creationId xmlns:p14="http://schemas.microsoft.com/office/powerpoint/2010/main" val="2399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2BABA3-1396-4439-B98C-67995683F852}"/>
              </a:ext>
            </a:extLst>
          </p:cNvPr>
          <p:cNvSpPr>
            <a:spLocks noGrp="1"/>
          </p:cNvSpPr>
          <p:nvPr>
            <p:ph type="title"/>
          </p:nvPr>
        </p:nvSpPr>
        <p:spPr/>
        <p:txBody>
          <a:bodyPr>
            <a:normAutofit fontScale="90000"/>
          </a:bodyPr>
          <a:lstStyle/>
          <a:p>
            <a:r>
              <a:rPr lang="en-US" sz="6600" dirty="0"/>
              <a:t>Questions?</a:t>
            </a:r>
            <a:endParaRPr lang="en-US" dirty="0"/>
          </a:p>
        </p:txBody>
      </p:sp>
    </p:spTree>
    <p:extLst>
      <p:ext uri="{BB962C8B-B14F-4D97-AF65-F5344CB8AC3E}">
        <p14:creationId xmlns:p14="http://schemas.microsoft.com/office/powerpoint/2010/main" val="4032898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4C21C2-A4D0-4817-9C1E-2E08808C1A03}"/>
              </a:ext>
            </a:extLst>
          </p:cNvPr>
          <p:cNvSpPr txBox="1"/>
          <p:nvPr/>
        </p:nvSpPr>
        <p:spPr>
          <a:xfrm>
            <a:off x="620688" y="107504"/>
            <a:ext cx="6237312" cy="7848302"/>
          </a:xfrm>
          <a:prstGeom prst="rect">
            <a:avLst/>
          </a:prstGeom>
          <a:noFill/>
        </p:spPr>
        <p:txBody>
          <a:bodyPr wrap="square" rtlCol="0">
            <a:spAutoFit/>
          </a:bodyPr>
          <a:lstStyle/>
          <a:p>
            <a:r>
              <a:rPr lang="en-US" dirty="0"/>
              <a:t>Images Cited:</a:t>
            </a:r>
          </a:p>
          <a:p>
            <a:endParaRPr lang="en-US" dirty="0"/>
          </a:p>
          <a:p>
            <a:r>
              <a:rPr lang="en-US" dirty="0"/>
              <a:t>Slide 2: </a:t>
            </a:r>
            <a:r>
              <a:rPr lang="en-US" dirty="0">
                <a:hlinkClick r:id="rId2"/>
              </a:rPr>
              <a:t>https://www.gograph.com/vector-clip-art/graduation-cap-and-tassel.html</a:t>
            </a:r>
            <a:endParaRPr lang="en-US" dirty="0"/>
          </a:p>
          <a:p>
            <a:endParaRPr lang="en-US" dirty="0"/>
          </a:p>
          <a:p>
            <a:r>
              <a:rPr lang="en-US" dirty="0"/>
              <a:t>Slide 3: </a:t>
            </a:r>
            <a:r>
              <a:rPr lang="en-US" dirty="0">
                <a:hlinkClick r:id="rId3"/>
              </a:rPr>
              <a:t>https://www.1st-vancouver.com/vancouver-theatre.html</a:t>
            </a:r>
            <a:endParaRPr lang="en-US" dirty="0"/>
          </a:p>
          <a:p>
            <a:endParaRPr lang="en-US" dirty="0"/>
          </a:p>
          <a:p>
            <a:r>
              <a:rPr lang="en-US" dirty="0"/>
              <a:t>Slide 7:  </a:t>
            </a:r>
            <a:r>
              <a:rPr lang="en-US" dirty="0">
                <a:hlinkClick r:id="rId4"/>
              </a:rPr>
              <a:t>https://sturgissoundings.files.wordpress.com/2014/07/meredith-and-bagpiper.jpg</a:t>
            </a:r>
            <a:endParaRPr lang="en-US" dirty="0"/>
          </a:p>
          <a:p>
            <a:endParaRPr lang="en-US" dirty="0"/>
          </a:p>
          <a:p>
            <a:r>
              <a:rPr lang="en-US" dirty="0"/>
              <a:t>Slide 11:</a:t>
            </a:r>
          </a:p>
          <a:p>
            <a:r>
              <a:rPr lang="en-US" dirty="0">
                <a:hlinkClick r:id="rId5"/>
              </a:rPr>
              <a:t>https://pixabay.com/images/search/camera/</a:t>
            </a:r>
            <a:endParaRPr lang="en-US" dirty="0"/>
          </a:p>
          <a:p>
            <a:endParaRPr lang="en-US" dirty="0"/>
          </a:p>
          <a:p>
            <a:r>
              <a:rPr lang="en-US" dirty="0"/>
              <a:t>Slide 13:</a:t>
            </a:r>
          </a:p>
          <a:p>
            <a:r>
              <a:rPr lang="en-US" dirty="0">
                <a:hlinkClick r:id="rId6"/>
              </a:rPr>
              <a:t>http://www.montrealgazette.com/Queen+Elizabeth+Theatre/2221375/story.html</a:t>
            </a:r>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687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655" y="539552"/>
            <a:ext cx="6415061" cy="8032968"/>
          </a:xfrm>
          <a:prstGeom prst="rect">
            <a:avLst/>
          </a:prstGeom>
          <a:noFill/>
        </p:spPr>
        <p:txBody>
          <a:bodyPr wrap="square" rtlCol="0">
            <a:spAutoFit/>
          </a:bodyPr>
          <a:lstStyle/>
          <a:p>
            <a:pPr algn="ctr"/>
            <a:r>
              <a:rPr lang="en-US" sz="2800" dirty="0">
                <a:latin typeface="Trebuchet MS" panose="020B0603020202020204" pitchFamily="34" charset="0"/>
                <a:cs typeface="Times New Roman" pitchFamily="18" charset="0"/>
              </a:rPr>
              <a:t>Grad 2019</a:t>
            </a:r>
          </a:p>
          <a:p>
            <a:pPr algn="ctr"/>
            <a:r>
              <a:rPr lang="en-US" sz="2800" dirty="0">
                <a:latin typeface="Trebuchet MS" panose="020B0603020202020204" pitchFamily="34" charset="0"/>
                <a:cs typeface="Times New Roman" pitchFamily="18" charset="0"/>
              </a:rPr>
              <a:t>Commencement </a:t>
            </a:r>
          </a:p>
          <a:p>
            <a:pPr algn="ctr"/>
            <a:endParaRPr lang="en-US" sz="2800" dirty="0">
              <a:solidFill>
                <a:srgbClr val="FFFF00"/>
              </a:solidFill>
              <a:latin typeface="Trebuchet MS" panose="020B0603020202020204" pitchFamily="34" charset="0"/>
              <a:cs typeface="Times New Roman" pitchFamily="18" charset="0"/>
            </a:endParaRPr>
          </a:p>
          <a:p>
            <a:r>
              <a:rPr lang="en-US" sz="3200" b="1" dirty="0">
                <a:latin typeface="Trebuchet MS" panose="020B0603020202020204" pitchFamily="34" charset="0"/>
                <a:cs typeface="Times New Roman" pitchFamily="18" charset="0"/>
              </a:rPr>
              <a:t>What do I wear?</a:t>
            </a:r>
          </a:p>
          <a:p>
            <a:pPr marL="457200" indent="-457200">
              <a:buFont typeface="Arial" pitchFamily="34" charset="0"/>
              <a:buChar char="•"/>
            </a:pPr>
            <a:r>
              <a:rPr lang="en-US" sz="3200" b="1" dirty="0">
                <a:solidFill>
                  <a:srgbClr val="0070C0"/>
                </a:solidFill>
                <a:latin typeface="Trebuchet MS" panose="020B0603020202020204" pitchFamily="34" charset="0"/>
                <a:cs typeface="Times New Roman" pitchFamily="18" charset="0"/>
              </a:rPr>
              <a:t>Dress smart - formally</a:t>
            </a:r>
          </a:p>
          <a:p>
            <a:r>
              <a:rPr lang="en-US" sz="3200" b="1" dirty="0">
                <a:latin typeface="Trebuchet MS" panose="020B0603020202020204" pitchFamily="34" charset="0"/>
                <a:cs typeface="Times New Roman" pitchFamily="18" charset="0"/>
              </a:rPr>
              <a:t>What do I need?</a:t>
            </a:r>
          </a:p>
          <a:p>
            <a:pPr marL="457200" indent="-457200">
              <a:buFont typeface="Arial" pitchFamily="34" charset="0"/>
              <a:buChar char="•"/>
            </a:pPr>
            <a:r>
              <a:rPr lang="en-US" sz="3200" b="1" dirty="0">
                <a:solidFill>
                  <a:srgbClr val="0070C0"/>
                </a:solidFill>
                <a:latin typeface="Trebuchet MS" panose="020B0603020202020204" pitchFamily="34" charset="0"/>
                <a:cs typeface="Times New Roman" pitchFamily="18" charset="0"/>
              </a:rPr>
              <a:t>Gown, Stole, Cap with tassel </a:t>
            </a:r>
          </a:p>
          <a:p>
            <a:r>
              <a:rPr lang="en-US" sz="3200" b="1" dirty="0">
                <a:latin typeface="Trebuchet MS" panose="020B0603020202020204" pitchFamily="34" charset="0"/>
                <a:cs typeface="Times New Roman" pitchFamily="18" charset="0"/>
              </a:rPr>
              <a:t>What time do I show up?</a:t>
            </a:r>
          </a:p>
          <a:p>
            <a:pPr marL="457200" indent="-457200">
              <a:buFont typeface="Arial" pitchFamily="34" charset="0"/>
              <a:buChar char="•"/>
            </a:pPr>
            <a:r>
              <a:rPr lang="en-US" sz="3200" b="1" dirty="0">
                <a:solidFill>
                  <a:srgbClr val="0070C0"/>
                </a:solidFill>
                <a:latin typeface="Trebuchet MS" panose="020B0603020202020204" pitchFamily="34" charset="0"/>
                <a:cs typeface="Times New Roman" pitchFamily="18" charset="0"/>
              </a:rPr>
              <a:t>10:00 am</a:t>
            </a:r>
          </a:p>
          <a:p>
            <a:pPr marL="457200" indent="-457200">
              <a:buFont typeface="Arial" pitchFamily="34" charset="0"/>
              <a:buChar char="•"/>
            </a:pPr>
            <a:r>
              <a:rPr lang="en-US" sz="3200" b="1" dirty="0">
                <a:solidFill>
                  <a:srgbClr val="0070C0"/>
                </a:solidFill>
                <a:latin typeface="Trebuchet MS" panose="020B0603020202020204" pitchFamily="34" charset="0"/>
                <a:cs typeface="Times New Roman" pitchFamily="18" charset="0"/>
              </a:rPr>
              <a:t>Ceremony may last up to </a:t>
            </a:r>
          </a:p>
          <a:p>
            <a:r>
              <a:rPr lang="en-US" sz="3200" b="1" dirty="0">
                <a:solidFill>
                  <a:srgbClr val="0070C0"/>
                </a:solidFill>
                <a:latin typeface="Trebuchet MS" panose="020B0603020202020204" pitchFamily="34" charset="0"/>
                <a:cs typeface="Times New Roman" pitchFamily="18" charset="0"/>
              </a:rPr>
              <a:t>    3 hours</a:t>
            </a:r>
          </a:p>
          <a:p>
            <a:r>
              <a:rPr lang="en-US" sz="3200" b="1" dirty="0">
                <a:latin typeface="Trebuchet MS" panose="020B0603020202020204" pitchFamily="34" charset="0"/>
                <a:cs typeface="Times New Roman" pitchFamily="18" charset="0"/>
              </a:rPr>
              <a:t>Where do I go?</a:t>
            </a:r>
          </a:p>
          <a:p>
            <a:pPr marL="457200" indent="-457200">
              <a:buFont typeface="Arial" panose="020B0604020202020204" pitchFamily="34" charset="0"/>
              <a:buChar char="•"/>
            </a:pPr>
            <a:r>
              <a:rPr lang="en-US" sz="3200" b="1" dirty="0">
                <a:solidFill>
                  <a:srgbClr val="0070C0"/>
                </a:solidFill>
                <a:latin typeface="Trebuchet MS" panose="020B0603020202020204" pitchFamily="34" charset="0"/>
                <a:cs typeface="Times New Roman" pitchFamily="18" charset="0"/>
              </a:rPr>
              <a:t>The Queen Elizabeth Theatre Hamilton Street entrance - grads to the 3</a:t>
            </a:r>
            <a:r>
              <a:rPr lang="en-US" sz="3200" b="1" baseline="30000" dirty="0">
                <a:solidFill>
                  <a:srgbClr val="0070C0"/>
                </a:solidFill>
                <a:latin typeface="Trebuchet MS" panose="020B0603020202020204" pitchFamily="34" charset="0"/>
                <a:cs typeface="Times New Roman" pitchFamily="18" charset="0"/>
              </a:rPr>
              <a:t>rd</a:t>
            </a:r>
            <a:r>
              <a:rPr lang="en-US" sz="3200" b="1" dirty="0">
                <a:solidFill>
                  <a:srgbClr val="0070C0"/>
                </a:solidFill>
                <a:latin typeface="Trebuchet MS" panose="020B0603020202020204" pitchFamily="34" charset="0"/>
                <a:cs typeface="Times New Roman" pitchFamily="18" charset="0"/>
              </a:rPr>
              <a:t> floor lobby</a:t>
            </a:r>
          </a:p>
          <a:p>
            <a:pPr marL="685800" indent="-685800">
              <a:buFont typeface="Arial" pitchFamily="34" charset="0"/>
              <a:buChar char="•"/>
            </a:pPr>
            <a:endParaRPr lang="en-US" sz="4800" b="1" dirty="0">
              <a:solidFill>
                <a:schemeClr val="accent5">
                  <a:lumMod val="60000"/>
                  <a:lumOff val="40000"/>
                </a:schemeClr>
              </a:solidFill>
              <a:latin typeface="Trebuchet MS" panose="020B0603020202020204" pitchFamily="34"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32" y="107504"/>
            <a:ext cx="1569856" cy="1440160"/>
          </a:xfrm>
          <a:prstGeom prst="rect">
            <a:avLst/>
          </a:prstGeom>
        </p:spPr>
      </p:pic>
      <p:pic>
        <p:nvPicPr>
          <p:cNvPr id="4" name="Picture 3" descr="axlarevalo bathroom design ideas: February 20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7232" y="251520"/>
            <a:ext cx="1230485" cy="1334083"/>
          </a:xfrm>
          <a:prstGeom prst="rect">
            <a:avLst/>
          </a:prstGeom>
        </p:spPr>
      </p:pic>
    </p:spTree>
    <p:extLst>
      <p:ext uri="{BB962C8B-B14F-4D97-AF65-F5344CB8AC3E}">
        <p14:creationId xmlns:p14="http://schemas.microsoft.com/office/powerpoint/2010/main" val="15950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A2BEDD-16A9-487D-8AB2-3734ECFA72F5}"/>
              </a:ext>
            </a:extLst>
          </p:cNvPr>
          <p:cNvPicPr>
            <a:picLocks noChangeAspect="1"/>
          </p:cNvPicPr>
          <p:nvPr/>
        </p:nvPicPr>
        <p:blipFill>
          <a:blip r:embed="rId2"/>
          <a:stretch>
            <a:fillRect/>
          </a:stretch>
        </p:blipFill>
        <p:spPr>
          <a:xfrm>
            <a:off x="338915" y="5364378"/>
            <a:ext cx="5610225" cy="3829050"/>
          </a:xfrm>
          <a:prstGeom prst="rect">
            <a:avLst/>
          </a:prstGeom>
        </p:spPr>
      </p:pic>
      <p:sp>
        <p:nvSpPr>
          <p:cNvPr id="2" name="Title 1"/>
          <p:cNvSpPr>
            <a:spLocks noGrp="1"/>
          </p:cNvSpPr>
          <p:nvPr>
            <p:ph type="title"/>
          </p:nvPr>
        </p:nvSpPr>
        <p:spPr>
          <a:xfrm>
            <a:off x="295681" y="355174"/>
            <a:ext cx="4760786" cy="1761067"/>
          </a:xfrm>
        </p:spPr>
        <p:txBody>
          <a:bodyPr>
            <a:normAutofit/>
          </a:bodyPr>
          <a:lstStyle/>
          <a:p>
            <a:r>
              <a:rPr lang="en-US" sz="3600" dirty="0">
                <a:solidFill>
                  <a:srgbClr val="0070C0"/>
                </a:solidFill>
              </a:rPr>
              <a:t>Where do I arrive?</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852935" y="1513470"/>
            <a:ext cx="4166953" cy="3125214"/>
          </a:xfrm>
        </p:spPr>
      </p:pic>
      <p:sp>
        <p:nvSpPr>
          <p:cNvPr id="7" name="Striped Right Arrow 6"/>
          <p:cNvSpPr/>
          <p:nvPr/>
        </p:nvSpPr>
        <p:spPr>
          <a:xfrm>
            <a:off x="632032" y="3216122"/>
            <a:ext cx="2220903"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rot="2661206">
            <a:off x="167482" y="4891056"/>
            <a:ext cx="2520477" cy="665192"/>
          </a:xfrm>
          <a:prstGeom prst="notchedRightArrow">
            <a:avLst>
              <a:gd name="adj1" fmla="val 24237"/>
              <a:gd name="adj2" fmla="val 37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29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33" t="26014" r="72794" b="37132"/>
          <a:stretch/>
        </p:blipFill>
        <p:spPr bwMode="auto">
          <a:xfrm>
            <a:off x="1484784" y="3094097"/>
            <a:ext cx="3960440" cy="518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8680" y="539552"/>
            <a:ext cx="5832648" cy="2554545"/>
          </a:xfrm>
          <a:prstGeom prst="rect">
            <a:avLst/>
          </a:prstGeom>
          <a:noFill/>
        </p:spPr>
        <p:txBody>
          <a:bodyPr wrap="square" rtlCol="0">
            <a:spAutoFit/>
          </a:bodyPr>
          <a:lstStyle/>
          <a:p>
            <a:r>
              <a:rPr lang="en-US" sz="3200" dirty="0"/>
              <a:t>The</a:t>
            </a:r>
            <a:r>
              <a:rPr lang="en-US" sz="3200" dirty="0">
                <a:solidFill>
                  <a:srgbClr val="FFC000"/>
                </a:solidFill>
              </a:rPr>
              <a:t> </a:t>
            </a:r>
            <a:r>
              <a:rPr lang="en-US" sz="3200" dirty="0">
                <a:solidFill>
                  <a:srgbClr val="0070C0"/>
                </a:solidFill>
              </a:rPr>
              <a:t>gown zipper is on the front </a:t>
            </a:r>
            <a:r>
              <a:rPr lang="en-US" sz="3200" dirty="0"/>
              <a:t>the</a:t>
            </a:r>
            <a:r>
              <a:rPr lang="en-US" sz="3200" dirty="0">
                <a:solidFill>
                  <a:srgbClr val="FFC000"/>
                </a:solidFill>
              </a:rPr>
              <a:t> </a:t>
            </a:r>
            <a:r>
              <a:rPr lang="en-US" sz="3200" dirty="0">
                <a:solidFill>
                  <a:srgbClr val="0070C0"/>
                </a:solidFill>
              </a:rPr>
              <a:t>stole has the “V” in the front, </a:t>
            </a:r>
            <a:r>
              <a:rPr lang="en-US" sz="3200" dirty="0"/>
              <a:t>the cap has directions on the inside and the </a:t>
            </a:r>
            <a:r>
              <a:rPr lang="en-US" sz="3200" dirty="0">
                <a:solidFill>
                  <a:srgbClr val="0070C0"/>
                </a:solidFill>
              </a:rPr>
              <a:t>tassel goes on the right.</a:t>
            </a:r>
            <a:endParaRPr lang="en-CA" sz="3200" dirty="0">
              <a:solidFill>
                <a:srgbClr val="0070C0"/>
              </a:solidFill>
            </a:endParaRPr>
          </a:p>
        </p:txBody>
      </p:sp>
    </p:spTree>
    <p:extLst>
      <p:ext uri="{BB962C8B-B14F-4D97-AF65-F5344CB8AC3E}">
        <p14:creationId xmlns:p14="http://schemas.microsoft.com/office/powerpoint/2010/main" val="15418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4704" y="539552"/>
            <a:ext cx="5400600" cy="8217634"/>
          </a:xfrm>
          <a:prstGeom prst="rect">
            <a:avLst/>
          </a:prstGeom>
          <a:noFill/>
        </p:spPr>
        <p:txBody>
          <a:bodyPr wrap="square" rtlCol="0">
            <a:spAutoFit/>
          </a:bodyPr>
          <a:lstStyle/>
          <a:p>
            <a:pPr algn="ctr"/>
            <a:r>
              <a:rPr lang="en-US" sz="4800" dirty="0">
                <a:solidFill>
                  <a:srgbClr val="0070C0"/>
                </a:solidFill>
                <a:latin typeface="Trebuchet MS" panose="020B0603020202020204" pitchFamily="34" charset="0"/>
                <a:cs typeface="Times New Roman" pitchFamily="18" charset="0"/>
              </a:rPr>
              <a:t>Grads in the Choir</a:t>
            </a:r>
          </a:p>
          <a:p>
            <a:pPr marL="457200" indent="-457200">
              <a:buFont typeface="Arial" pitchFamily="34" charset="0"/>
              <a:buChar char="•"/>
            </a:pPr>
            <a:r>
              <a:rPr lang="en-US" sz="3200" dirty="0">
                <a:latin typeface="Trebuchet MS" panose="020B0603020202020204" pitchFamily="34" charset="0"/>
                <a:cs typeface="Times New Roman" pitchFamily="18" charset="0"/>
              </a:rPr>
              <a:t>Arrive by 9:00 am</a:t>
            </a:r>
          </a:p>
          <a:p>
            <a:pPr marL="457200" indent="-457200">
              <a:buFont typeface="Arial" pitchFamily="34" charset="0"/>
              <a:buChar char="•"/>
            </a:pPr>
            <a:r>
              <a:rPr lang="en-US" sz="3200" dirty="0">
                <a:solidFill>
                  <a:srgbClr val="0070C0"/>
                </a:solidFill>
                <a:latin typeface="Trebuchet MS" panose="020B0603020202020204" pitchFamily="34" charset="0"/>
                <a:cs typeface="Times New Roman" pitchFamily="18" charset="0"/>
              </a:rPr>
              <a:t>Go to stage entrance on </a:t>
            </a:r>
            <a:r>
              <a:rPr lang="en-US" sz="3200" dirty="0" err="1">
                <a:solidFill>
                  <a:srgbClr val="0070C0"/>
                </a:solidFill>
                <a:latin typeface="Trebuchet MS" panose="020B0603020202020204" pitchFamily="34" charset="0"/>
                <a:cs typeface="Times New Roman" pitchFamily="18" charset="0"/>
              </a:rPr>
              <a:t>Cambie</a:t>
            </a:r>
            <a:r>
              <a:rPr lang="en-US" sz="3200" dirty="0">
                <a:solidFill>
                  <a:srgbClr val="0070C0"/>
                </a:solidFill>
                <a:latin typeface="Trebuchet MS" panose="020B0603020202020204" pitchFamily="34" charset="0"/>
                <a:cs typeface="Times New Roman" pitchFamily="18" charset="0"/>
              </a:rPr>
              <a:t> Street</a:t>
            </a:r>
          </a:p>
          <a:p>
            <a:pPr marL="457200" indent="-457200">
              <a:buFont typeface="Arial" pitchFamily="34" charset="0"/>
              <a:buChar char="•"/>
            </a:pPr>
            <a:r>
              <a:rPr lang="en-US" sz="3200" dirty="0">
                <a:latin typeface="Trebuchet MS" panose="020B0603020202020204" pitchFamily="34" charset="0"/>
                <a:cs typeface="Times New Roman" pitchFamily="18" charset="0"/>
              </a:rPr>
              <a:t>Warm up on stage and sound check</a:t>
            </a:r>
          </a:p>
          <a:p>
            <a:pPr marL="457200" indent="-457200">
              <a:buFont typeface="Arial" pitchFamily="34" charset="0"/>
              <a:buChar char="•"/>
            </a:pPr>
            <a:r>
              <a:rPr lang="en-US" sz="3200" dirty="0">
                <a:solidFill>
                  <a:srgbClr val="0070C0"/>
                </a:solidFill>
                <a:latin typeface="Trebuchet MS" panose="020B0603020202020204" pitchFamily="34" charset="0"/>
                <a:cs typeface="Times New Roman" pitchFamily="18" charset="0"/>
              </a:rPr>
              <a:t>10:00 am, join the all of the grads in the 3</a:t>
            </a:r>
            <a:r>
              <a:rPr lang="en-US" sz="3200" baseline="30000" dirty="0">
                <a:solidFill>
                  <a:srgbClr val="0070C0"/>
                </a:solidFill>
                <a:latin typeface="Trebuchet MS" panose="020B0603020202020204" pitchFamily="34" charset="0"/>
                <a:cs typeface="Times New Roman" pitchFamily="18" charset="0"/>
              </a:rPr>
              <a:t>rd</a:t>
            </a:r>
            <a:r>
              <a:rPr lang="en-US" sz="3200" dirty="0">
                <a:solidFill>
                  <a:srgbClr val="0070C0"/>
                </a:solidFill>
                <a:latin typeface="Trebuchet MS" panose="020B0603020202020204" pitchFamily="34" charset="0"/>
                <a:cs typeface="Times New Roman" pitchFamily="18" charset="0"/>
              </a:rPr>
              <a:t> floor lobby</a:t>
            </a:r>
          </a:p>
          <a:p>
            <a:pPr marL="457200" indent="-457200">
              <a:buFont typeface="Arial" pitchFamily="34" charset="0"/>
              <a:buChar char="•"/>
            </a:pPr>
            <a:r>
              <a:rPr lang="en-US" sz="3200" dirty="0">
                <a:latin typeface="Trebuchet MS" panose="020B0603020202020204" pitchFamily="34" charset="0"/>
                <a:cs typeface="Times New Roman" pitchFamily="18" charset="0"/>
              </a:rPr>
              <a:t>Once you have your seats in the Processional, head up on the stage from the right</a:t>
            </a:r>
          </a:p>
          <a:p>
            <a:pPr marL="457200" indent="-457200">
              <a:buFont typeface="Arial" pitchFamily="34" charset="0"/>
              <a:buChar char="•"/>
            </a:pPr>
            <a:r>
              <a:rPr lang="en-US" sz="3200" dirty="0">
                <a:solidFill>
                  <a:srgbClr val="0070C0"/>
                </a:solidFill>
                <a:latin typeface="Trebuchet MS" panose="020B0603020202020204" pitchFamily="34" charset="0"/>
                <a:cs typeface="Times New Roman" pitchFamily="18" charset="0"/>
              </a:rPr>
              <a:t>Return to your ordered seat when directed</a:t>
            </a:r>
          </a:p>
          <a:p>
            <a:endParaRPr lang="en-CA"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77966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48" y="1173398"/>
            <a:ext cx="6048672" cy="8402300"/>
          </a:xfrm>
          <a:prstGeom prst="rect">
            <a:avLst/>
          </a:prstGeom>
          <a:noFill/>
        </p:spPr>
        <p:txBody>
          <a:bodyPr wrap="square" rtlCol="0">
            <a:spAutoFit/>
          </a:bodyPr>
          <a:lstStyle/>
          <a:p>
            <a:pPr marL="457200" indent="-457200">
              <a:buFont typeface="Arial" pitchFamily="34" charset="0"/>
              <a:buChar char="•"/>
            </a:pPr>
            <a:r>
              <a:rPr lang="en-US" sz="3200" dirty="0">
                <a:latin typeface="Trebuchet MS" panose="020B0603020202020204" pitchFamily="34" charset="0"/>
                <a:cs typeface="Times New Roman" pitchFamily="18" charset="0"/>
              </a:rPr>
              <a:t>Doors open at </a:t>
            </a:r>
            <a:r>
              <a:rPr lang="en-US" sz="3200" dirty="0">
                <a:solidFill>
                  <a:srgbClr val="0070C0"/>
                </a:solidFill>
                <a:latin typeface="Trebuchet MS" panose="020B0603020202020204" pitchFamily="34" charset="0"/>
                <a:cs typeface="Times New Roman" pitchFamily="18" charset="0"/>
              </a:rPr>
              <a:t>10 am from Hamilton Street </a:t>
            </a:r>
            <a:r>
              <a:rPr lang="en-US" sz="3200" dirty="0">
                <a:latin typeface="Trebuchet MS" panose="020B0603020202020204" pitchFamily="34" charset="0"/>
                <a:cs typeface="Times New Roman" pitchFamily="18" charset="0"/>
              </a:rPr>
              <a:t>– leave bags and purses etc. with family</a:t>
            </a:r>
          </a:p>
          <a:p>
            <a:pPr marL="457200" indent="-457200">
              <a:buFont typeface="Arial" pitchFamily="34" charset="0"/>
              <a:buChar char="•"/>
            </a:pPr>
            <a:r>
              <a:rPr lang="en-US" sz="3200" dirty="0">
                <a:latin typeface="Trebuchet MS" panose="020B0603020202020204" pitchFamily="34" charset="0"/>
                <a:cs typeface="Times New Roman" pitchFamily="18" charset="0"/>
              </a:rPr>
              <a:t>Check in at the tables on the </a:t>
            </a:r>
            <a:r>
              <a:rPr lang="en-US" sz="3200" dirty="0">
                <a:solidFill>
                  <a:srgbClr val="0070C0"/>
                </a:solidFill>
                <a:latin typeface="Trebuchet MS" panose="020B0603020202020204" pitchFamily="34" charset="0"/>
                <a:cs typeface="Times New Roman" pitchFamily="18" charset="0"/>
              </a:rPr>
              <a:t>third level mezzanine </a:t>
            </a:r>
            <a:r>
              <a:rPr lang="en-US" sz="3200" dirty="0">
                <a:latin typeface="Trebuchet MS" panose="020B0603020202020204" pitchFamily="34" charset="0"/>
                <a:cs typeface="Times New Roman" pitchFamily="18" charset="0"/>
              </a:rPr>
              <a:t>and we give you your reader name card</a:t>
            </a:r>
          </a:p>
          <a:p>
            <a:pPr marL="457200" indent="-457200">
              <a:buFont typeface="Arial" pitchFamily="34" charset="0"/>
              <a:buChar char="•"/>
            </a:pPr>
            <a:r>
              <a:rPr lang="en-US" sz="3200" dirty="0">
                <a:latin typeface="Trebuchet MS" panose="020B0603020202020204" pitchFamily="34" charset="0"/>
                <a:cs typeface="Times New Roman" pitchFamily="18" charset="0"/>
              </a:rPr>
              <a:t>You line up in order by last name and </a:t>
            </a:r>
            <a:r>
              <a:rPr lang="en-US" sz="3200" dirty="0">
                <a:solidFill>
                  <a:srgbClr val="0070C0"/>
                </a:solidFill>
                <a:latin typeface="Trebuchet MS" panose="020B0603020202020204" pitchFamily="34" charset="0"/>
                <a:cs typeface="Times New Roman" pitchFamily="18" charset="0"/>
              </a:rPr>
              <a:t>card number** </a:t>
            </a:r>
          </a:p>
          <a:p>
            <a:r>
              <a:rPr lang="en-US" sz="2400" dirty="0">
                <a:latin typeface="Trebuchet MS" panose="020B0603020202020204" pitchFamily="34" charset="0"/>
                <a:cs typeface="Times New Roman" pitchFamily="18" charset="0"/>
              </a:rPr>
              <a:t>(four lines – first half of alpha on west side – second alpha East)</a:t>
            </a:r>
          </a:p>
          <a:p>
            <a:pPr marL="457200" indent="-457200">
              <a:buFont typeface="Arial" pitchFamily="34" charset="0"/>
              <a:buChar char="•"/>
            </a:pPr>
            <a:r>
              <a:rPr lang="en-US" sz="2000" dirty="0">
                <a:latin typeface="Trebuchet MS" panose="020B0603020202020204" pitchFamily="34" charset="0"/>
                <a:cs typeface="Times New Roman" pitchFamily="18" charset="0"/>
              </a:rPr>
              <a:t>Check that the </a:t>
            </a:r>
          </a:p>
          <a:p>
            <a:r>
              <a:rPr lang="en-US" sz="2000" dirty="0">
                <a:latin typeface="Trebuchet MS" panose="020B0603020202020204" pitchFamily="34" charset="0"/>
                <a:cs typeface="Times New Roman" pitchFamily="18" charset="0"/>
              </a:rPr>
              <a:t>Pronunciation of your </a:t>
            </a:r>
          </a:p>
          <a:p>
            <a:r>
              <a:rPr lang="en-US" sz="2000" dirty="0">
                <a:latin typeface="Trebuchet MS" panose="020B0603020202020204" pitchFamily="34" charset="0"/>
                <a:cs typeface="Times New Roman" pitchFamily="18" charset="0"/>
              </a:rPr>
              <a:t>name is there phonetically</a:t>
            </a:r>
          </a:p>
          <a:p>
            <a:r>
              <a:rPr lang="en-US" sz="2000" dirty="0">
                <a:latin typeface="Trebuchet MS" panose="020B0603020202020204" pitchFamily="34" charset="0"/>
                <a:cs typeface="Times New Roman" pitchFamily="18" charset="0"/>
              </a:rPr>
              <a:t>If the readers may need this</a:t>
            </a:r>
          </a:p>
          <a:p>
            <a:r>
              <a:rPr lang="en-US" sz="2000" dirty="0">
                <a:latin typeface="Trebuchet MS" panose="020B0603020202020204" pitchFamily="34" charset="0"/>
                <a:cs typeface="Times New Roman" pitchFamily="18" charset="0"/>
              </a:rPr>
              <a:t>to help them pronounce it</a:t>
            </a:r>
          </a:p>
          <a:p>
            <a:r>
              <a:rPr lang="en-US" sz="2000" dirty="0">
                <a:latin typeface="Trebuchet MS" panose="020B0603020202020204" pitchFamily="34" charset="0"/>
                <a:cs typeface="Times New Roman" pitchFamily="18" charset="0"/>
              </a:rPr>
              <a:t>correctly. </a:t>
            </a:r>
          </a:p>
          <a:p>
            <a:endParaRPr lang="en-US" sz="3200" dirty="0">
              <a:solidFill>
                <a:schemeClr val="accent3"/>
              </a:solidFill>
              <a:latin typeface="Trebuchet MS" panose="020B0603020202020204" pitchFamily="34" charset="0"/>
              <a:cs typeface="Times New Roman" pitchFamily="18" charset="0"/>
            </a:endParaRPr>
          </a:p>
          <a:p>
            <a:pPr marL="457200" indent="-457200">
              <a:buFont typeface="Arial" pitchFamily="34" charset="0"/>
              <a:buChar char="•"/>
            </a:pPr>
            <a:endParaRPr lang="en-CA" sz="3200" dirty="0">
              <a:solidFill>
                <a:srgbClr val="FFFF00"/>
              </a:solidFill>
              <a:latin typeface="Times New Roman" pitchFamily="18" charset="0"/>
              <a:cs typeface="Times New Roman" pitchFamily="18" charset="0"/>
            </a:endParaRPr>
          </a:p>
        </p:txBody>
      </p:sp>
      <p:sp>
        <p:nvSpPr>
          <p:cNvPr id="3" name="TextBox 2"/>
          <p:cNvSpPr txBox="1"/>
          <p:nvPr/>
        </p:nvSpPr>
        <p:spPr>
          <a:xfrm>
            <a:off x="4077072" y="7246280"/>
            <a:ext cx="2780928" cy="1692771"/>
          </a:xfrm>
          <a:prstGeom prst="rect">
            <a:avLst/>
          </a:prstGeom>
          <a:solidFill>
            <a:schemeClr val="tx1"/>
          </a:solidFill>
        </p:spPr>
        <p:txBody>
          <a:bodyPr wrap="square" rtlCol="0">
            <a:spAutoFit/>
          </a:bodyPr>
          <a:lstStyle/>
          <a:p>
            <a:r>
              <a:rPr lang="en-US" dirty="0">
                <a:solidFill>
                  <a:schemeClr val="bg1">
                    <a:lumMod val="85000"/>
                    <a:lumOff val="15000"/>
                  </a:schemeClr>
                </a:solidFill>
              </a:rPr>
              <a:t>                                 #11</a:t>
            </a:r>
          </a:p>
          <a:p>
            <a:endParaRPr lang="en-US" dirty="0">
              <a:solidFill>
                <a:schemeClr val="bg1">
                  <a:lumMod val="85000"/>
                  <a:lumOff val="15000"/>
                </a:schemeClr>
              </a:solidFill>
            </a:endParaRPr>
          </a:p>
          <a:p>
            <a:r>
              <a:rPr lang="en-US" sz="1600" dirty="0">
                <a:solidFill>
                  <a:schemeClr val="bg1">
                    <a:lumMod val="85000"/>
                    <a:lumOff val="15000"/>
                  </a:schemeClr>
                </a:solidFill>
              </a:rPr>
              <a:t>      </a:t>
            </a:r>
            <a:r>
              <a:rPr lang="en-US" sz="2000" dirty="0">
                <a:solidFill>
                  <a:schemeClr val="bg1">
                    <a:lumMod val="85000"/>
                    <a:lumOff val="15000"/>
                  </a:schemeClr>
                </a:solidFill>
              </a:rPr>
              <a:t>Jennifer Kim</a:t>
            </a:r>
          </a:p>
          <a:p>
            <a:endParaRPr lang="en-US" sz="2400" dirty="0">
              <a:solidFill>
                <a:schemeClr val="bg1">
                  <a:lumMod val="85000"/>
                  <a:lumOff val="15000"/>
                </a:schemeClr>
              </a:solidFill>
            </a:endParaRPr>
          </a:p>
          <a:p>
            <a:r>
              <a:rPr lang="en-US" sz="1200" dirty="0">
                <a:solidFill>
                  <a:schemeClr val="bg1">
                    <a:lumMod val="85000"/>
                    <a:lumOff val="15000"/>
                  </a:schemeClr>
                </a:solidFill>
              </a:rPr>
              <a:t>I </a:t>
            </a:r>
            <a:r>
              <a:rPr lang="en-US" sz="1200" dirty="0" err="1">
                <a:solidFill>
                  <a:schemeClr val="bg1">
                    <a:lumMod val="85000"/>
                    <a:lumOff val="15000"/>
                  </a:schemeClr>
                </a:solidFill>
              </a:rPr>
              <a:t>I</a:t>
            </a:r>
            <a:r>
              <a:rPr lang="en-US" sz="1200" dirty="0">
                <a:solidFill>
                  <a:schemeClr val="bg1">
                    <a:lumMod val="85000"/>
                    <a:lumOff val="15000"/>
                  </a:schemeClr>
                </a:solidFill>
              </a:rPr>
              <a:t> </a:t>
            </a:r>
            <a:r>
              <a:rPr lang="en-US" sz="1200" dirty="0" err="1">
                <a:solidFill>
                  <a:schemeClr val="bg1">
                    <a:lumMod val="85000"/>
                    <a:lumOff val="15000"/>
                  </a:schemeClr>
                </a:solidFill>
              </a:rPr>
              <a:t>woud</a:t>
            </a:r>
            <a:r>
              <a:rPr lang="en-US" sz="1200" dirty="0">
                <a:solidFill>
                  <a:schemeClr val="bg1">
                    <a:lumMod val="85000"/>
                    <a:lumOff val="15000"/>
                  </a:schemeClr>
                </a:solidFill>
              </a:rPr>
              <a:t> like to thank my family and friends for their support.</a:t>
            </a:r>
          </a:p>
        </p:txBody>
      </p:sp>
      <p:sp>
        <p:nvSpPr>
          <p:cNvPr id="6" name="TextBox 5"/>
          <p:cNvSpPr txBox="1"/>
          <p:nvPr/>
        </p:nvSpPr>
        <p:spPr>
          <a:xfrm>
            <a:off x="1628800" y="168404"/>
            <a:ext cx="3744416" cy="1231106"/>
          </a:xfrm>
          <a:prstGeom prst="rect">
            <a:avLst/>
          </a:prstGeom>
          <a:noFill/>
        </p:spPr>
        <p:txBody>
          <a:bodyPr wrap="square" rtlCol="0">
            <a:spAutoFit/>
          </a:bodyPr>
          <a:lstStyle/>
          <a:p>
            <a:r>
              <a:rPr lang="en-US" sz="2800" dirty="0">
                <a:latin typeface="Trebuchet MS" panose="020B0603020202020204" pitchFamily="34" charset="0"/>
                <a:cs typeface="Times New Roman" pitchFamily="18" charset="0"/>
              </a:rPr>
              <a:t>What Happens at Commencement?</a:t>
            </a:r>
          </a:p>
          <a:p>
            <a:endParaRPr lang="en-US" dirty="0"/>
          </a:p>
        </p:txBody>
      </p:sp>
      <p:sp>
        <p:nvSpPr>
          <p:cNvPr id="4" name="Explosion 1 3"/>
          <p:cNvSpPr/>
          <p:nvPr/>
        </p:nvSpPr>
        <p:spPr>
          <a:xfrm>
            <a:off x="3861048" y="5796136"/>
            <a:ext cx="2880320" cy="2088232"/>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TextBox 4"/>
          <p:cNvSpPr txBox="1"/>
          <p:nvPr/>
        </p:nvSpPr>
        <p:spPr>
          <a:xfrm>
            <a:off x="4437112" y="6372200"/>
            <a:ext cx="1656184" cy="830997"/>
          </a:xfrm>
          <a:prstGeom prst="rect">
            <a:avLst/>
          </a:prstGeom>
          <a:noFill/>
        </p:spPr>
        <p:txBody>
          <a:bodyPr wrap="square" rtlCol="0">
            <a:spAutoFit/>
          </a:bodyPr>
          <a:lstStyle/>
          <a:p>
            <a:r>
              <a:rPr lang="en-US" sz="1600" dirty="0"/>
              <a:t>**Please stay in numerical order – so important</a:t>
            </a:r>
          </a:p>
        </p:txBody>
      </p:sp>
    </p:spTree>
    <p:extLst>
      <p:ext uri="{BB962C8B-B14F-4D97-AF65-F5344CB8AC3E}">
        <p14:creationId xmlns:p14="http://schemas.microsoft.com/office/powerpoint/2010/main" val="1893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40" y="944336"/>
            <a:ext cx="4760785" cy="950888"/>
          </a:xfrm>
        </p:spPr>
        <p:txBody>
          <a:bodyPr/>
          <a:lstStyle/>
          <a:p>
            <a:r>
              <a:rPr lang="en-US" sz="2800" dirty="0">
                <a:latin typeface="Trebuchet MS" panose="020B0603020202020204" pitchFamily="34" charset="0"/>
                <a:cs typeface="Times New Roman" pitchFamily="18" charset="0"/>
              </a:rPr>
              <a:t>What Happens… cont’d</a:t>
            </a:r>
            <a:endParaRPr lang="en-US" dirty="0"/>
          </a:p>
        </p:txBody>
      </p:sp>
      <p:sp>
        <p:nvSpPr>
          <p:cNvPr id="3" name="Content Placeholder 2"/>
          <p:cNvSpPr>
            <a:spLocks noGrp="1"/>
          </p:cNvSpPr>
          <p:nvPr>
            <p:ph idx="1"/>
          </p:nvPr>
        </p:nvSpPr>
        <p:spPr>
          <a:xfrm>
            <a:off x="457200" y="1979712"/>
            <a:ext cx="6048672" cy="5832648"/>
          </a:xfrm>
        </p:spPr>
        <p:txBody>
          <a:bodyPr>
            <a:normAutofit fontScale="92500" lnSpcReduction="20000"/>
          </a:bodyPr>
          <a:lstStyle/>
          <a:p>
            <a:pPr marL="457200" indent="-457200">
              <a:buFont typeface="Arial" pitchFamily="34" charset="0"/>
              <a:buChar char="•"/>
            </a:pPr>
            <a:r>
              <a:rPr lang="en-US" sz="3200" dirty="0">
                <a:cs typeface="Times New Roman" pitchFamily="18" charset="0"/>
              </a:rPr>
              <a:t>At </a:t>
            </a:r>
            <a:r>
              <a:rPr lang="en-US" sz="3200" dirty="0">
                <a:solidFill>
                  <a:srgbClr val="0070C0"/>
                </a:solidFill>
                <a:cs typeface="Times New Roman" pitchFamily="18" charset="0"/>
              </a:rPr>
              <a:t>10:45 </a:t>
            </a:r>
            <a:r>
              <a:rPr lang="en-US" sz="3200" dirty="0">
                <a:cs typeface="Times New Roman" pitchFamily="18" charset="0"/>
              </a:rPr>
              <a:t>we move you towards the theatre in </a:t>
            </a:r>
            <a:r>
              <a:rPr lang="en-US" sz="3200" dirty="0">
                <a:solidFill>
                  <a:srgbClr val="0070C0"/>
                </a:solidFill>
                <a:cs typeface="Times New Roman" pitchFamily="18" charset="0"/>
              </a:rPr>
              <a:t>two single file lines </a:t>
            </a:r>
            <a:r>
              <a:rPr lang="en-US" sz="3200" dirty="0">
                <a:cs typeface="Times New Roman" pitchFamily="18" charset="0"/>
              </a:rPr>
              <a:t>in order – the west group with follow Mr. Clayton and the east group will follow Mr. Ramogida</a:t>
            </a:r>
          </a:p>
          <a:p>
            <a:pPr marL="457200" indent="-457200">
              <a:buFont typeface="Arial" pitchFamily="34" charset="0"/>
              <a:buChar char="•"/>
            </a:pPr>
            <a:r>
              <a:rPr lang="en-US" sz="3200" dirty="0">
                <a:cs typeface="Times New Roman" pitchFamily="18" charset="0"/>
              </a:rPr>
              <a:t>At </a:t>
            </a:r>
            <a:r>
              <a:rPr lang="en-US" sz="3200" dirty="0">
                <a:solidFill>
                  <a:srgbClr val="0070C0"/>
                </a:solidFill>
                <a:cs typeface="Times New Roman" pitchFamily="18" charset="0"/>
              </a:rPr>
              <a:t>11am</a:t>
            </a:r>
            <a:r>
              <a:rPr lang="en-US" sz="3200" dirty="0">
                <a:cs typeface="Times New Roman" pitchFamily="18" charset="0"/>
              </a:rPr>
              <a:t> you are led into the theatre by the platform party and a bag piper</a:t>
            </a:r>
          </a:p>
          <a:p>
            <a:pPr marL="457200" indent="-457200">
              <a:buFont typeface="Arial" pitchFamily="34" charset="0"/>
              <a:buChar char="•"/>
            </a:pPr>
            <a:r>
              <a:rPr lang="en-US" sz="3200" dirty="0">
                <a:cs typeface="Times New Roman" pitchFamily="18" charset="0"/>
              </a:rPr>
              <a:t>You sit, then you stand for </a:t>
            </a:r>
            <a:r>
              <a:rPr lang="en-US" sz="3200" dirty="0" err="1">
                <a:solidFill>
                  <a:srgbClr val="0070C0"/>
                </a:solidFill>
                <a:cs typeface="Times New Roman" pitchFamily="18" charset="0"/>
              </a:rPr>
              <a:t>O’Canada</a:t>
            </a:r>
            <a:r>
              <a:rPr lang="en-US" sz="3200" dirty="0">
                <a:solidFill>
                  <a:srgbClr val="0070C0"/>
                </a:solidFill>
                <a:cs typeface="Times New Roman" pitchFamily="18" charset="0"/>
              </a:rPr>
              <a:t>,</a:t>
            </a:r>
            <a:r>
              <a:rPr lang="en-US" sz="3200" dirty="0">
                <a:solidFill>
                  <a:schemeClr val="accent3"/>
                </a:solidFill>
                <a:cs typeface="Times New Roman" pitchFamily="18" charset="0"/>
              </a:rPr>
              <a:t> </a:t>
            </a:r>
            <a:r>
              <a:rPr lang="en-US" sz="3200" dirty="0">
                <a:cs typeface="Times New Roman" pitchFamily="18" charset="0"/>
              </a:rPr>
              <a:t>sit, listen to speeches, listen to the choir sing, watch awards being presented then….</a:t>
            </a:r>
          </a:p>
          <a:p>
            <a:pPr marL="0" indent="0">
              <a:buNone/>
            </a:pPr>
            <a:endParaRPr lang="en-US" sz="1400" dirty="0">
              <a:solidFill>
                <a:schemeClr val="accent3"/>
              </a:solidFill>
              <a:latin typeface="Trebuchet MS" panose="020B0603020202020204" pitchFamily="34"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9120" y="7744383"/>
            <a:ext cx="1898476" cy="1385960"/>
          </a:xfrm>
          <a:prstGeom prst="rect">
            <a:avLst/>
          </a:prstGeom>
        </p:spPr>
      </p:pic>
      <p:sp>
        <p:nvSpPr>
          <p:cNvPr id="5" name="Explosion 1 4"/>
          <p:cNvSpPr/>
          <p:nvPr/>
        </p:nvSpPr>
        <p:spPr>
          <a:xfrm>
            <a:off x="4065100" y="0"/>
            <a:ext cx="2880320" cy="2088232"/>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600" dirty="0"/>
              <a:t>**Please stay in numerical order</a:t>
            </a:r>
          </a:p>
          <a:p>
            <a:r>
              <a:rPr lang="en-US" sz="1600" dirty="0"/>
              <a:t> – so important</a:t>
            </a:r>
          </a:p>
        </p:txBody>
      </p:sp>
    </p:spTree>
    <p:extLst>
      <p:ext uri="{BB962C8B-B14F-4D97-AF65-F5344CB8AC3E}">
        <p14:creationId xmlns:p14="http://schemas.microsoft.com/office/powerpoint/2010/main" val="269804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80" y="2075372"/>
            <a:ext cx="5616624" cy="6001643"/>
          </a:xfrm>
          <a:prstGeom prst="rect">
            <a:avLst/>
          </a:prstGeom>
          <a:noFill/>
        </p:spPr>
        <p:txBody>
          <a:bodyPr wrap="square" rtlCol="0">
            <a:spAutoFit/>
          </a:bodyPr>
          <a:lstStyle/>
          <a:p>
            <a:pPr marL="457200" indent="-457200">
              <a:buFont typeface="Arial" pitchFamily="34" charset="0"/>
              <a:buChar char="•"/>
            </a:pPr>
            <a:r>
              <a:rPr lang="en-US" sz="3200" dirty="0">
                <a:latin typeface="Times New Roman" pitchFamily="18" charset="0"/>
                <a:cs typeface="Times New Roman" pitchFamily="18" charset="0"/>
              </a:rPr>
              <a:t>We move you </a:t>
            </a:r>
            <a:r>
              <a:rPr lang="en-US" sz="3200" dirty="0">
                <a:solidFill>
                  <a:srgbClr val="0070C0"/>
                </a:solidFill>
                <a:latin typeface="Times New Roman" pitchFamily="18" charset="0"/>
                <a:cs typeface="Times New Roman" pitchFamily="18" charset="0"/>
              </a:rPr>
              <a:t>out in order </a:t>
            </a:r>
            <a:r>
              <a:rPr lang="en-US" sz="3200" dirty="0">
                <a:latin typeface="Times New Roman" pitchFamily="18" charset="0"/>
                <a:cs typeface="Times New Roman" pitchFamily="18" charset="0"/>
              </a:rPr>
              <a:t>for the stage crossing – please </a:t>
            </a:r>
            <a:r>
              <a:rPr lang="en-US" sz="3200" dirty="0">
                <a:solidFill>
                  <a:srgbClr val="0070C0"/>
                </a:solidFill>
                <a:latin typeface="Times New Roman" pitchFamily="18" charset="0"/>
                <a:cs typeface="Times New Roman" pitchFamily="18" charset="0"/>
              </a:rPr>
              <a:t>watch for staff members direction</a:t>
            </a:r>
          </a:p>
          <a:p>
            <a:pPr marL="457200" indent="-457200">
              <a:buFont typeface="Arial" pitchFamily="34" charset="0"/>
              <a:buChar char="•"/>
            </a:pPr>
            <a:r>
              <a:rPr lang="en-US" sz="3200" dirty="0">
                <a:latin typeface="Times New Roman" pitchFamily="18" charset="0"/>
                <a:cs typeface="Times New Roman" pitchFamily="18" charset="0"/>
              </a:rPr>
              <a:t>You will be directed back to a seat but it </a:t>
            </a:r>
            <a:r>
              <a:rPr lang="en-US" sz="3200" dirty="0">
                <a:solidFill>
                  <a:srgbClr val="0070C0"/>
                </a:solidFill>
                <a:latin typeface="Times New Roman" pitchFamily="18" charset="0"/>
                <a:cs typeface="Times New Roman" pitchFamily="18" charset="0"/>
              </a:rPr>
              <a:t>may not be the same seat </a:t>
            </a:r>
            <a:r>
              <a:rPr lang="en-US" sz="3200" dirty="0">
                <a:latin typeface="Times New Roman" pitchFamily="18" charset="0"/>
                <a:cs typeface="Times New Roman" pitchFamily="18" charset="0"/>
              </a:rPr>
              <a:t>as previously  - so again you should </a:t>
            </a:r>
            <a:r>
              <a:rPr lang="en-US" sz="3200" dirty="0">
                <a:solidFill>
                  <a:srgbClr val="0070C0"/>
                </a:solidFill>
                <a:latin typeface="Times New Roman" pitchFamily="18" charset="0"/>
                <a:cs typeface="Times New Roman" pitchFamily="18" charset="0"/>
              </a:rPr>
              <a:t>not bring bags/purses/etc. </a:t>
            </a:r>
            <a:r>
              <a:rPr lang="en-US" sz="3200" dirty="0">
                <a:latin typeface="Times New Roman" pitchFamily="18" charset="0"/>
                <a:cs typeface="Times New Roman" pitchFamily="18" charset="0"/>
              </a:rPr>
              <a:t>with you</a:t>
            </a:r>
          </a:p>
          <a:p>
            <a:pPr marL="457200" indent="-457200">
              <a:buFont typeface="Arial" pitchFamily="34" charset="0"/>
              <a:buChar char="•"/>
            </a:pPr>
            <a:r>
              <a:rPr lang="en-US" sz="3200" dirty="0">
                <a:latin typeface="Times New Roman" pitchFamily="18" charset="0"/>
                <a:cs typeface="Times New Roman" pitchFamily="18" charset="0"/>
              </a:rPr>
              <a:t>You</a:t>
            </a:r>
            <a:r>
              <a:rPr lang="en-US" sz="3200" dirty="0">
                <a:solidFill>
                  <a:schemeClr val="accent3"/>
                </a:solidFill>
                <a:latin typeface="Times New Roman" pitchFamily="18" charset="0"/>
                <a:cs typeface="Times New Roman" pitchFamily="18" charset="0"/>
              </a:rPr>
              <a:t> </a:t>
            </a:r>
            <a:r>
              <a:rPr lang="en-US" sz="3200" dirty="0">
                <a:solidFill>
                  <a:srgbClr val="0070C0"/>
                </a:solidFill>
                <a:latin typeface="Times New Roman" pitchFamily="18" charset="0"/>
                <a:cs typeface="Times New Roman" pitchFamily="18" charset="0"/>
              </a:rPr>
              <a:t>listen to the valedictorian </a:t>
            </a:r>
            <a:r>
              <a:rPr lang="en-US" sz="3200" dirty="0">
                <a:latin typeface="Times New Roman" pitchFamily="18" charset="0"/>
                <a:cs typeface="Times New Roman" pitchFamily="18" charset="0"/>
              </a:rPr>
              <a:t>speech</a:t>
            </a:r>
          </a:p>
          <a:p>
            <a:pPr marL="457200" indent="-457200">
              <a:buFont typeface="Arial" pitchFamily="34" charset="0"/>
              <a:buChar char="•"/>
            </a:pPr>
            <a:r>
              <a:rPr lang="en-US" sz="3200" dirty="0">
                <a:latin typeface="Times New Roman" pitchFamily="18" charset="0"/>
                <a:cs typeface="Times New Roman" pitchFamily="18" charset="0"/>
              </a:rPr>
              <a:t>Valedictorian leads you out</a:t>
            </a:r>
            <a:endParaRPr lang="en-CA" sz="3200" dirty="0">
              <a:latin typeface="Times New Roman" pitchFamily="18" charset="0"/>
              <a:cs typeface="Times New Roman" pitchFamily="18" charset="0"/>
            </a:endParaRPr>
          </a:p>
        </p:txBody>
      </p:sp>
      <p:sp>
        <p:nvSpPr>
          <p:cNvPr id="3" name="Title 1"/>
          <p:cNvSpPr txBox="1">
            <a:spLocks/>
          </p:cNvSpPr>
          <p:nvPr/>
        </p:nvSpPr>
        <p:spPr>
          <a:xfrm>
            <a:off x="457200" y="812801"/>
            <a:ext cx="4760785" cy="950888"/>
          </a:xfrm>
          <a:prstGeom prst="rect">
            <a:avLst/>
          </a:prstGeom>
        </p:spPr>
        <p:txBody>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chemeClr val="tx1"/>
                </a:solidFill>
                <a:latin typeface="Trebuchet MS" panose="020B0603020202020204" pitchFamily="34" charset="0"/>
                <a:cs typeface="Times New Roman" pitchFamily="18" charset="0"/>
              </a:rPr>
              <a:t>What Happens… cont’d</a:t>
            </a:r>
            <a:endParaRPr lang="en-US" dirty="0">
              <a:solidFill>
                <a:schemeClr val="tx1"/>
              </a:solidFill>
            </a:endParaRPr>
          </a:p>
        </p:txBody>
      </p:sp>
      <p:sp>
        <p:nvSpPr>
          <p:cNvPr id="5" name="Explosion 1 4"/>
          <p:cNvSpPr/>
          <p:nvPr/>
        </p:nvSpPr>
        <p:spPr>
          <a:xfrm>
            <a:off x="4168552" y="0"/>
            <a:ext cx="2880320" cy="2088232"/>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dirty="0"/>
          </a:p>
          <a:p>
            <a:r>
              <a:rPr lang="en-US" dirty="0"/>
              <a:t>**Still staying in numerical order</a:t>
            </a:r>
          </a:p>
          <a:p>
            <a:r>
              <a:rPr lang="en-US" dirty="0"/>
              <a:t> </a:t>
            </a:r>
          </a:p>
        </p:txBody>
      </p:sp>
    </p:spTree>
    <p:extLst>
      <p:ext uri="{BB962C8B-B14F-4D97-AF65-F5344CB8AC3E}">
        <p14:creationId xmlns:p14="http://schemas.microsoft.com/office/powerpoint/2010/main" val="101847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313" y="1806937"/>
            <a:ext cx="3657917" cy="3657917"/>
          </a:xfrm>
          <a:prstGeom prst="rect">
            <a:avLst/>
          </a:prstGeom>
        </p:spPr>
      </p:pic>
      <p:sp>
        <p:nvSpPr>
          <p:cNvPr id="3" name="TextBox 2"/>
          <p:cNvSpPr txBox="1"/>
          <p:nvPr/>
        </p:nvSpPr>
        <p:spPr>
          <a:xfrm>
            <a:off x="1772816" y="320595"/>
            <a:ext cx="3888432" cy="646331"/>
          </a:xfrm>
          <a:prstGeom prst="rect">
            <a:avLst/>
          </a:prstGeom>
          <a:noFill/>
        </p:spPr>
        <p:txBody>
          <a:bodyPr wrap="square" rtlCol="0">
            <a:spAutoFit/>
          </a:bodyPr>
          <a:lstStyle/>
          <a:p>
            <a:r>
              <a:rPr lang="en-US" sz="3600" dirty="0"/>
              <a:t>Processional</a:t>
            </a:r>
            <a:endParaRPr lang="en-US" dirty="0"/>
          </a:p>
        </p:txBody>
      </p:sp>
      <p:sp>
        <p:nvSpPr>
          <p:cNvPr id="4" name="TextBox 3"/>
          <p:cNvSpPr txBox="1"/>
          <p:nvPr/>
        </p:nvSpPr>
        <p:spPr>
          <a:xfrm>
            <a:off x="651879" y="5868750"/>
            <a:ext cx="5513425" cy="2308324"/>
          </a:xfrm>
          <a:prstGeom prst="rect">
            <a:avLst/>
          </a:prstGeom>
          <a:solidFill>
            <a:schemeClr val="accent3">
              <a:lumMod val="20000"/>
              <a:lumOff val="80000"/>
            </a:schemeClr>
          </a:solidFill>
        </p:spPr>
        <p:txBody>
          <a:bodyPr wrap="square" rtlCol="0">
            <a:spAutoFit/>
          </a:bodyPr>
          <a:lstStyle/>
          <a:p>
            <a:r>
              <a:rPr lang="en-US" sz="2400" dirty="0"/>
              <a:t>Grads will be led into the theatre by the bagpiper and the VIP Platform Party.  </a:t>
            </a:r>
          </a:p>
          <a:p>
            <a:r>
              <a:rPr lang="en-US" sz="2400" dirty="0"/>
              <a:t>The staff marshals will direct the two rows as to their entrance. Students will be seated in an </a:t>
            </a:r>
            <a:r>
              <a:rPr lang="en-US" sz="2400" b="1" u="sng" dirty="0">
                <a:solidFill>
                  <a:srgbClr val="0070C0"/>
                </a:solidFill>
              </a:rPr>
              <a:t>orderly</a:t>
            </a:r>
            <a:r>
              <a:rPr lang="en-US" sz="2400" dirty="0"/>
              <a:t> fashion in the center section – watch for staff direction</a:t>
            </a:r>
            <a:r>
              <a:rPr lang="en-US" sz="2400" dirty="0">
                <a:solidFill>
                  <a:schemeClr val="accent5">
                    <a:lumMod val="60000"/>
                    <a:lumOff val="40000"/>
                  </a:schemeClr>
                </a:solidFill>
              </a:rPr>
              <a:t>.</a:t>
            </a:r>
          </a:p>
        </p:txBody>
      </p:sp>
      <p:sp>
        <p:nvSpPr>
          <p:cNvPr id="7" name="Bent Arrow 6"/>
          <p:cNvSpPr/>
          <p:nvPr/>
        </p:nvSpPr>
        <p:spPr>
          <a:xfrm rot="5400000">
            <a:off x="-394401" y="2176493"/>
            <a:ext cx="3240362" cy="1440160"/>
          </a:xfrm>
          <a:prstGeom prst="bentArrow">
            <a:avLst>
              <a:gd name="adj1" fmla="val 13231"/>
              <a:gd name="adj2" fmla="val 540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rot="5400000" flipV="1">
            <a:off x="3334638" y="2274686"/>
            <a:ext cx="3183448" cy="1210255"/>
          </a:xfrm>
          <a:prstGeom prst="bentArrow">
            <a:avLst>
              <a:gd name="adj1" fmla="val 13147"/>
              <a:gd name="adj2" fmla="val 7480"/>
              <a:gd name="adj3" fmla="val 25000"/>
              <a:gd name="adj4" fmla="val 44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798038" y="2167282"/>
            <a:ext cx="671018" cy="2304256"/>
          </a:xfrm>
          <a:prstGeom prst="rect">
            <a:avLst/>
          </a:prstGeom>
          <a:noFill/>
        </p:spPr>
        <p:txBody>
          <a:bodyPr vert="wordArtVert" wrap="square" rtlCol="0">
            <a:spAutoFit/>
          </a:bodyPr>
          <a:lstStyle/>
          <a:p>
            <a:r>
              <a:rPr lang="en-US" sz="2000" b="1" dirty="0">
                <a:solidFill>
                  <a:srgbClr val="FF0000"/>
                </a:solidFill>
              </a:rPr>
              <a:t>GR</a:t>
            </a:r>
            <a:r>
              <a:rPr lang="en-US" sz="2800" b="1" dirty="0">
                <a:solidFill>
                  <a:srgbClr val="FF0000"/>
                </a:solidFill>
              </a:rPr>
              <a:t>ADS</a:t>
            </a:r>
          </a:p>
        </p:txBody>
      </p:sp>
      <p:sp>
        <p:nvSpPr>
          <p:cNvPr id="5" name="Bent-Up Arrow 4"/>
          <p:cNvSpPr/>
          <p:nvPr/>
        </p:nvSpPr>
        <p:spPr>
          <a:xfrm>
            <a:off x="1863850" y="3635895"/>
            <a:ext cx="898359" cy="1008112"/>
          </a:xfrm>
          <a:prstGeom prst="bentUpArrow">
            <a:avLst>
              <a:gd name="adj1" fmla="val 12906"/>
              <a:gd name="adj2" fmla="val 988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ent-Up Arrow 9"/>
          <p:cNvSpPr/>
          <p:nvPr/>
        </p:nvSpPr>
        <p:spPr>
          <a:xfrm flipH="1">
            <a:off x="3540531" y="4289179"/>
            <a:ext cx="855101" cy="364718"/>
          </a:xfrm>
          <a:prstGeom prst="bentUpArrow">
            <a:avLst>
              <a:gd name="adj1" fmla="val 24870"/>
              <a:gd name="adj2" fmla="val 22844"/>
              <a:gd name="adj3" fmla="val 21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1858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EE578F3793234EA230F99BBF7AB3E9" ma:contentTypeVersion="1" ma:contentTypeDescription="Create a new document." ma:contentTypeScope="" ma:versionID="999fb2e15b955b4f53ca94e7b146702d">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333DB9-A5C9-4075-B8B6-555E7B72249F}"/>
</file>

<file path=customXml/itemProps2.xml><?xml version="1.0" encoding="utf-8"?>
<ds:datastoreItem xmlns:ds="http://schemas.openxmlformats.org/officeDocument/2006/customXml" ds:itemID="{0486A643-7178-4655-8A96-88D60333E3E6}"/>
</file>

<file path=customXml/itemProps3.xml><?xml version="1.0" encoding="utf-8"?>
<ds:datastoreItem xmlns:ds="http://schemas.openxmlformats.org/officeDocument/2006/customXml" ds:itemID="{0A8C2B70-2A2A-457E-9982-D66EEB537BDB}"/>
</file>

<file path=docProps/app.xml><?xml version="1.0" encoding="utf-8"?>
<Properties xmlns="http://schemas.openxmlformats.org/officeDocument/2006/extended-properties" xmlns:vt="http://schemas.openxmlformats.org/officeDocument/2006/docPropsVTypes">
  <Template>TM10001114[[fn=Gallery]]</Template>
  <TotalTime>6453</TotalTime>
  <Words>1068</Words>
  <Application>Microsoft Office PowerPoint</Application>
  <PresentationFormat>On-screen Show (4:3)</PresentationFormat>
  <Paragraphs>121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Gill Sans MT</vt:lpstr>
      <vt:lpstr>Times New Roman</vt:lpstr>
      <vt:lpstr>Trebuchet MS</vt:lpstr>
      <vt:lpstr>Wingdings</vt:lpstr>
      <vt:lpstr>Gallery</vt:lpstr>
      <vt:lpstr>Gleneagle Grad 2019 Commencement Assembly Rehearsal  </vt:lpstr>
      <vt:lpstr>PowerPoint Presentation</vt:lpstr>
      <vt:lpstr>Where do I arrive?</vt:lpstr>
      <vt:lpstr>PowerPoint Presentation</vt:lpstr>
      <vt:lpstr>PowerPoint Presentation</vt:lpstr>
      <vt:lpstr>PowerPoint Presentation</vt:lpstr>
      <vt:lpstr>What Happens…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MISS GETTING YOUR PHOTO TAKEN?</vt:lpstr>
      <vt:lpstr>Do not forget your cap, gown, stole, and tassel as that is your ticket in the door Commencement day.</vt:lpstr>
      <vt:lpstr>Questions?</vt:lpstr>
      <vt:lpstr>PowerPoint Presentation</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Shong, Gerald</dc:creator>
  <cp:lastModifiedBy>Chung, Katherine</cp:lastModifiedBy>
  <cp:revision>66</cp:revision>
  <cp:lastPrinted>2017-05-26T17:37:55Z</cp:lastPrinted>
  <dcterms:created xsi:type="dcterms:W3CDTF">2012-06-09T00:56:30Z</dcterms:created>
  <dcterms:modified xsi:type="dcterms:W3CDTF">2019-06-11T18:04:44Z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0x0101005BEE578F3793234EA230F99BBF7AB3E9</vt:lpwstr>
  </property>
</Properties>
</file>