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slideLayouts/slideLayout4.xml" ContentType="application/vnd.openxmlformats-officedocument.presentationml.slideLayout+xml"/>
  <Override PartName="/docProps/custom.xml" ContentType="application/vnd.openxmlformats-officedocument.custom-properti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ppt/slides/slide2.xml" ContentType="application/vnd.openxmlformats-officedocument.presentationml.slid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diagrams/quickStyle1.xml" ContentType="application/vnd.openxmlformats-officedocument.drawingml.diagramStyle+xml"/>
  <Override PartName="/ppt/diagrams/quickStyle2.xml" ContentType="application/vnd.openxmlformats-officedocument.drawingml.diagramStyl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presProps.xml" ContentType="application/vnd.openxmlformats-officedocument.presentationml.presProps+xml"/>
  <Override PartName="/ppt/slideLayouts/slideLayout8.xml" ContentType="application/vnd.openxmlformats-officedocument.presentationml.slideLayout+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6.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8" r:id="rId3"/>
    <p:sldId id="294" r:id="rId4"/>
    <p:sldId id="275" r:id="rId5"/>
    <p:sldId id="289" r:id="rId6"/>
    <p:sldId id="292" r:id="rId7"/>
    <p:sldId id="290" r:id="rId8"/>
    <p:sldId id="282" r:id="rId9"/>
    <p:sldId id="259" r:id="rId10"/>
    <p:sldId id="295" r:id="rId11"/>
    <p:sldId id="285" r:id="rId12"/>
    <p:sldId id="291" r:id="rId13"/>
    <p:sldId id="284"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B95CE-2B49-4495-9350-9113272AAD6B}" v="413" dt="2026-03-31T23:50:09.894"/>
    <p1510:client id="{FCEB79DB-083F-4CCE-BE84-EB7DCFB6A107}" v="94" dt="2026-04-01T16:13:19.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E7C9E-A5CB-4B95-8FA9-1360074442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30B716E-D520-40E6-A140-74A0CFFD4DAD}">
      <dgm:prSet/>
      <dgm:spPr/>
      <dgm:t>
        <a:bodyPr/>
        <a:lstStyle/>
        <a:p>
          <a:r>
            <a:rPr lang="en-US" b="1"/>
            <a:t>X Block</a:t>
          </a:r>
          <a:r>
            <a:rPr lang="en-US"/>
            <a:t>: 7:55-8:55</a:t>
          </a:r>
        </a:p>
      </dgm:t>
    </dgm:pt>
    <dgm:pt modelId="{48F7D4E4-6CDD-4002-8504-DBE30DAC116A}" type="parTrans" cxnId="{794EFF70-3A40-4DC8-BB6B-D17FCB5E31CB}">
      <dgm:prSet/>
      <dgm:spPr/>
      <dgm:t>
        <a:bodyPr/>
        <a:lstStyle/>
        <a:p>
          <a:endParaRPr lang="en-US"/>
        </a:p>
      </dgm:t>
    </dgm:pt>
    <dgm:pt modelId="{CB9ED3B5-123E-48C6-B3C7-14EB690BD022}" type="sibTrans" cxnId="{794EFF70-3A40-4DC8-BB6B-D17FCB5E31CB}">
      <dgm:prSet/>
      <dgm:spPr/>
      <dgm:t>
        <a:bodyPr/>
        <a:lstStyle/>
        <a:p>
          <a:endParaRPr lang="en-US"/>
        </a:p>
      </dgm:t>
    </dgm:pt>
    <dgm:pt modelId="{3DE2CAA2-9BD1-4F19-88CE-4547EC159DF5}">
      <dgm:prSet/>
      <dgm:spPr/>
      <dgm:t>
        <a:bodyPr/>
        <a:lstStyle/>
        <a:p>
          <a:r>
            <a:rPr lang="en-US" b="1"/>
            <a:t>Block 1:</a:t>
          </a:r>
          <a:r>
            <a:rPr lang="en-US"/>
            <a:t> 9:00-10:00</a:t>
          </a:r>
        </a:p>
      </dgm:t>
    </dgm:pt>
    <dgm:pt modelId="{8029E9AA-BFDA-4D5C-A014-BDFC3AC512C1}" type="parTrans" cxnId="{99F0E5BA-516C-4D8E-9D39-240D67E77738}">
      <dgm:prSet/>
      <dgm:spPr/>
      <dgm:t>
        <a:bodyPr/>
        <a:lstStyle/>
        <a:p>
          <a:endParaRPr lang="en-US"/>
        </a:p>
      </dgm:t>
    </dgm:pt>
    <dgm:pt modelId="{6EA0DB33-3AFD-482D-8200-6C5AA2EC9F56}" type="sibTrans" cxnId="{99F0E5BA-516C-4D8E-9D39-240D67E77738}">
      <dgm:prSet/>
      <dgm:spPr/>
      <dgm:t>
        <a:bodyPr/>
        <a:lstStyle/>
        <a:p>
          <a:endParaRPr lang="en-US"/>
        </a:p>
      </dgm:t>
    </dgm:pt>
    <dgm:pt modelId="{BFC223F8-19CC-45DF-9170-53B501F275AF}">
      <dgm:prSet/>
      <dgm:spPr/>
      <dgm:t>
        <a:bodyPr/>
        <a:lstStyle/>
        <a:p>
          <a:r>
            <a:rPr lang="en-US" b="1"/>
            <a:t>Block 2:</a:t>
          </a:r>
          <a:r>
            <a:rPr lang="en-US"/>
            <a:t> 10:05-11:05</a:t>
          </a:r>
        </a:p>
      </dgm:t>
    </dgm:pt>
    <dgm:pt modelId="{D78C808D-30D6-4FBB-8C9D-69AA78073592}" type="parTrans" cxnId="{3F6B9FD3-4406-4C6F-A9D3-F66422037025}">
      <dgm:prSet/>
      <dgm:spPr/>
      <dgm:t>
        <a:bodyPr/>
        <a:lstStyle/>
        <a:p>
          <a:endParaRPr lang="en-US"/>
        </a:p>
      </dgm:t>
    </dgm:pt>
    <dgm:pt modelId="{CA8C7446-1359-487B-A754-62D784B2592C}" type="sibTrans" cxnId="{3F6B9FD3-4406-4C6F-A9D3-F66422037025}">
      <dgm:prSet/>
      <dgm:spPr/>
      <dgm:t>
        <a:bodyPr/>
        <a:lstStyle/>
        <a:p>
          <a:endParaRPr lang="en-US"/>
        </a:p>
      </dgm:t>
    </dgm:pt>
    <dgm:pt modelId="{616C47E1-A902-4A34-83AC-DB3FAEC94D63}">
      <dgm:prSet/>
      <dgm:spPr/>
      <dgm:t>
        <a:bodyPr/>
        <a:lstStyle/>
        <a:p>
          <a:r>
            <a:rPr lang="en-US" b="1"/>
            <a:t>LUNCH</a:t>
          </a:r>
          <a:r>
            <a:rPr lang="en-US"/>
            <a:t>: 11:05-11:45</a:t>
          </a:r>
        </a:p>
      </dgm:t>
    </dgm:pt>
    <dgm:pt modelId="{7BF2241F-E1C5-49EA-A43C-0AA08A686837}" type="parTrans" cxnId="{02417D51-5FD2-46EE-B1AB-9A760DDBEE50}">
      <dgm:prSet/>
      <dgm:spPr/>
      <dgm:t>
        <a:bodyPr/>
        <a:lstStyle/>
        <a:p>
          <a:endParaRPr lang="en-US"/>
        </a:p>
      </dgm:t>
    </dgm:pt>
    <dgm:pt modelId="{CC444052-0471-46BB-B8CE-EB5F44D60B81}" type="sibTrans" cxnId="{02417D51-5FD2-46EE-B1AB-9A760DDBEE50}">
      <dgm:prSet/>
      <dgm:spPr/>
      <dgm:t>
        <a:bodyPr/>
        <a:lstStyle/>
        <a:p>
          <a:endParaRPr lang="en-US"/>
        </a:p>
      </dgm:t>
    </dgm:pt>
    <dgm:pt modelId="{4324C350-B747-420C-BC8D-F6D7D72CB7F4}">
      <dgm:prSet/>
      <dgm:spPr/>
      <dgm:t>
        <a:bodyPr/>
        <a:lstStyle/>
        <a:p>
          <a:r>
            <a:rPr lang="en-US" b="1"/>
            <a:t>Block 3:</a:t>
          </a:r>
          <a:r>
            <a:rPr lang="en-US"/>
            <a:t> 11:50-12:50</a:t>
          </a:r>
        </a:p>
      </dgm:t>
    </dgm:pt>
    <dgm:pt modelId="{A393CDBA-6359-45E7-BD30-CB1519E2F2D2}" type="parTrans" cxnId="{43315F5E-DA5F-45D3-9386-12F995D9C358}">
      <dgm:prSet/>
      <dgm:spPr/>
      <dgm:t>
        <a:bodyPr/>
        <a:lstStyle/>
        <a:p>
          <a:endParaRPr lang="en-US"/>
        </a:p>
      </dgm:t>
    </dgm:pt>
    <dgm:pt modelId="{29216E2B-3415-47D0-B387-C40D453CC48F}" type="sibTrans" cxnId="{43315F5E-DA5F-45D3-9386-12F995D9C358}">
      <dgm:prSet/>
      <dgm:spPr/>
      <dgm:t>
        <a:bodyPr/>
        <a:lstStyle/>
        <a:p>
          <a:endParaRPr lang="en-US"/>
        </a:p>
      </dgm:t>
    </dgm:pt>
    <dgm:pt modelId="{94A8F537-FF36-4C17-9CF9-4280115BC499}">
      <dgm:prSet/>
      <dgm:spPr/>
      <dgm:t>
        <a:bodyPr/>
        <a:lstStyle/>
        <a:p>
          <a:r>
            <a:rPr lang="en-US" b="1"/>
            <a:t>Block 4:</a:t>
          </a:r>
          <a:r>
            <a:rPr lang="en-US"/>
            <a:t> 12:55-1:55</a:t>
          </a:r>
        </a:p>
      </dgm:t>
    </dgm:pt>
    <dgm:pt modelId="{E5FB2AC4-6D1C-4FC8-831A-BE3AF6DB8FA3}" type="parTrans" cxnId="{5A0820F5-9BB8-4653-A75C-18D85931EC85}">
      <dgm:prSet/>
      <dgm:spPr/>
      <dgm:t>
        <a:bodyPr/>
        <a:lstStyle/>
        <a:p>
          <a:endParaRPr lang="en-US"/>
        </a:p>
      </dgm:t>
    </dgm:pt>
    <dgm:pt modelId="{446429E6-6B39-4AF1-A26C-7E7194EA9609}" type="sibTrans" cxnId="{5A0820F5-9BB8-4653-A75C-18D85931EC85}">
      <dgm:prSet/>
      <dgm:spPr/>
      <dgm:t>
        <a:bodyPr/>
        <a:lstStyle/>
        <a:p>
          <a:endParaRPr lang="en-US"/>
        </a:p>
      </dgm:t>
    </dgm:pt>
    <dgm:pt modelId="{3972D011-A4A0-404B-BCE2-E20B414696A5}">
      <dgm:prSet/>
      <dgm:spPr/>
      <dgm:t>
        <a:bodyPr/>
        <a:lstStyle/>
        <a:p>
          <a:r>
            <a:rPr lang="en-US"/>
            <a:t>Assembly Block for Capstone Presentations: 2:00 – 3:20</a:t>
          </a:r>
        </a:p>
      </dgm:t>
    </dgm:pt>
    <dgm:pt modelId="{5958DFAE-15BF-44C1-A86F-BFA34D19F358}" type="parTrans" cxnId="{92A7726D-02C4-4888-831C-1B26E6A40D60}">
      <dgm:prSet/>
      <dgm:spPr/>
      <dgm:t>
        <a:bodyPr/>
        <a:lstStyle/>
        <a:p>
          <a:endParaRPr lang="en-US"/>
        </a:p>
      </dgm:t>
    </dgm:pt>
    <dgm:pt modelId="{F69D63D4-036A-44DD-AFC8-AC519984D0CE}" type="sibTrans" cxnId="{92A7726D-02C4-4888-831C-1B26E6A40D60}">
      <dgm:prSet/>
      <dgm:spPr/>
      <dgm:t>
        <a:bodyPr/>
        <a:lstStyle/>
        <a:p>
          <a:endParaRPr lang="en-US"/>
        </a:p>
      </dgm:t>
    </dgm:pt>
    <dgm:pt modelId="{8C47018F-8E68-4063-A6EF-B3874978EAD0}" type="pres">
      <dgm:prSet presAssocID="{7B9E7C9E-A5CB-4B95-8FA9-13600744428E}" presName="linear" presStyleCnt="0">
        <dgm:presLayoutVars>
          <dgm:animLvl val="lvl"/>
          <dgm:resizeHandles val="exact"/>
        </dgm:presLayoutVars>
      </dgm:prSet>
      <dgm:spPr/>
    </dgm:pt>
    <dgm:pt modelId="{1D718A63-7616-4713-A03F-ED0EAE55817C}" type="pres">
      <dgm:prSet presAssocID="{030B716E-D520-40E6-A140-74A0CFFD4DAD}" presName="parentText" presStyleLbl="node1" presStyleIdx="0" presStyleCnt="7">
        <dgm:presLayoutVars>
          <dgm:chMax val="0"/>
          <dgm:bulletEnabled val="1"/>
        </dgm:presLayoutVars>
      </dgm:prSet>
      <dgm:spPr/>
    </dgm:pt>
    <dgm:pt modelId="{3289128D-9B4E-4163-86E6-14CEA593CD3A}" type="pres">
      <dgm:prSet presAssocID="{CB9ED3B5-123E-48C6-B3C7-14EB690BD022}" presName="spacer" presStyleCnt="0"/>
      <dgm:spPr/>
    </dgm:pt>
    <dgm:pt modelId="{8703B401-156F-4135-BF18-D9B0D9E3D5E8}" type="pres">
      <dgm:prSet presAssocID="{3DE2CAA2-9BD1-4F19-88CE-4547EC159DF5}" presName="parentText" presStyleLbl="node1" presStyleIdx="1" presStyleCnt="7">
        <dgm:presLayoutVars>
          <dgm:chMax val="0"/>
          <dgm:bulletEnabled val="1"/>
        </dgm:presLayoutVars>
      </dgm:prSet>
      <dgm:spPr/>
    </dgm:pt>
    <dgm:pt modelId="{CA7CD1B3-838E-4A97-B276-33E4E36C2CDA}" type="pres">
      <dgm:prSet presAssocID="{6EA0DB33-3AFD-482D-8200-6C5AA2EC9F56}" presName="spacer" presStyleCnt="0"/>
      <dgm:spPr/>
    </dgm:pt>
    <dgm:pt modelId="{2373094C-FBAA-4629-AF34-FB288467C213}" type="pres">
      <dgm:prSet presAssocID="{BFC223F8-19CC-45DF-9170-53B501F275AF}" presName="parentText" presStyleLbl="node1" presStyleIdx="2" presStyleCnt="7">
        <dgm:presLayoutVars>
          <dgm:chMax val="0"/>
          <dgm:bulletEnabled val="1"/>
        </dgm:presLayoutVars>
      </dgm:prSet>
      <dgm:spPr/>
    </dgm:pt>
    <dgm:pt modelId="{95DDB9C0-3C66-4E98-8236-B5356EECD1C3}" type="pres">
      <dgm:prSet presAssocID="{CA8C7446-1359-487B-A754-62D784B2592C}" presName="spacer" presStyleCnt="0"/>
      <dgm:spPr/>
    </dgm:pt>
    <dgm:pt modelId="{1F7537C6-EADA-450C-83F6-5CFE60199B92}" type="pres">
      <dgm:prSet presAssocID="{616C47E1-A902-4A34-83AC-DB3FAEC94D63}" presName="parentText" presStyleLbl="node1" presStyleIdx="3" presStyleCnt="7">
        <dgm:presLayoutVars>
          <dgm:chMax val="0"/>
          <dgm:bulletEnabled val="1"/>
        </dgm:presLayoutVars>
      </dgm:prSet>
      <dgm:spPr/>
    </dgm:pt>
    <dgm:pt modelId="{1D79FEB3-8EC0-4BB1-9C55-95BA10FDB316}" type="pres">
      <dgm:prSet presAssocID="{CC444052-0471-46BB-B8CE-EB5F44D60B81}" presName="spacer" presStyleCnt="0"/>
      <dgm:spPr/>
    </dgm:pt>
    <dgm:pt modelId="{9ACB391C-D0CD-4B74-A90D-6F82942574E9}" type="pres">
      <dgm:prSet presAssocID="{4324C350-B747-420C-BC8D-F6D7D72CB7F4}" presName="parentText" presStyleLbl="node1" presStyleIdx="4" presStyleCnt="7">
        <dgm:presLayoutVars>
          <dgm:chMax val="0"/>
          <dgm:bulletEnabled val="1"/>
        </dgm:presLayoutVars>
      </dgm:prSet>
      <dgm:spPr/>
    </dgm:pt>
    <dgm:pt modelId="{D80EA1CF-5A23-4AF5-9D5E-98F96278F56F}" type="pres">
      <dgm:prSet presAssocID="{29216E2B-3415-47D0-B387-C40D453CC48F}" presName="spacer" presStyleCnt="0"/>
      <dgm:spPr/>
    </dgm:pt>
    <dgm:pt modelId="{9B2CED07-D606-4A40-B56A-C8415A79D21B}" type="pres">
      <dgm:prSet presAssocID="{94A8F537-FF36-4C17-9CF9-4280115BC499}" presName="parentText" presStyleLbl="node1" presStyleIdx="5" presStyleCnt="7">
        <dgm:presLayoutVars>
          <dgm:chMax val="0"/>
          <dgm:bulletEnabled val="1"/>
        </dgm:presLayoutVars>
      </dgm:prSet>
      <dgm:spPr/>
    </dgm:pt>
    <dgm:pt modelId="{97FBA486-EAB1-4D89-849F-6FA79B7B9042}" type="pres">
      <dgm:prSet presAssocID="{446429E6-6B39-4AF1-A26C-7E7194EA9609}" presName="spacer" presStyleCnt="0"/>
      <dgm:spPr/>
    </dgm:pt>
    <dgm:pt modelId="{BC317954-180C-49AE-8DA8-C014FF59A0BF}" type="pres">
      <dgm:prSet presAssocID="{3972D011-A4A0-404B-BCE2-E20B414696A5}" presName="parentText" presStyleLbl="node1" presStyleIdx="6" presStyleCnt="7">
        <dgm:presLayoutVars>
          <dgm:chMax val="0"/>
          <dgm:bulletEnabled val="1"/>
        </dgm:presLayoutVars>
      </dgm:prSet>
      <dgm:spPr/>
    </dgm:pt>
  </dgm:ptLst>
  <dgm:cxnLst>
    <dgm:cxn modelId="{96F3AA0F-A5C6-49A2-A687-E7349E9BF604}" type="presOf" srcId="{3DE2CAA2-9BD1-4F19-88CE-4547EC159DF5}" destId="{8703B401-156F-4135-BF18-D9B0D9E3D5E8}" srcOrd="0" destOrd="0" presId="urn:microsoft.com/office/officeart/2005/8/layout/vList2"/>
    <dgm:cxn modelId="{D8A8CC0F-55E8-48F2-A3AC-2D28C1229114}" type="presOf" srcId="{94A8F537-FF36-4C17-9CF9-4280115BC499}" destId="{9B2CED07-D606-4A40-B56A-C8415A79D21B}" srcOrd="0" destOrd="0" presId="urn:microsoft.com/office/officeart/2005/8/layout/vList2"/>
    <dgm:cxn modelId="{43315F5E-DA5F-45D3-9386-12F995D9C358}" srcId="{7B9E7C9E-A5CB-4B95-8FA9-13600744428E}" destId="{4324C350-B747-420C-BC8D-F6D7D72CB7F4}" srcOrd="4" destOrd="0" parTransId="{A393CDBA-6359-45E7-BD30-CB1519E2F2D2}" sibTransId="{29216E2B-3415-47D0-B387-C40D453CC48F}"/>
    <dgm:cxn modelId="{8E086064-7ED1-46F2-A9E7-DB865136CE56}" type="presOf" srcId="{3972D011-A4A0-404B-BCE2-E20B414696A5}" destId="{BC317954-180C-49AE-8DA8-C014FF59A0BF}" srcOrd="0" destOrd="0" presId="urn:microsoft.com/office/officeart/2005/8/layout/vList2"/>
    <dgm:cxn modelId="{19B4F06B-5B21-417B-BA0D-A7661A92321F}" type="presOf" srcId="{030B716E-D520-40E6-A140-74A0CFFD4DAD}" destId="{1D718A63-7616-4713-A03F-ED0EAE55817C}" srcOrd="0" destOrd="0" presId="urn:microsoft.com/office/officeart/2005/8/layout/vList2"/>
    <dgm:cxn modelId="{92A7726D-02C4-4888-831C-1B26E6A40D60}" srcId="{7B9E7C9E-A5CB-4B95-8FA9-13600744428E}" destId="{3972D011-A4A0-404B-BCE2-E20B414696A5}" srcOrd="6" destOrd="0" parTransId="{5958DFAE-15BF-44C1-A86F-BFA34D19F358}" sibTransId="{F69D63D4-036A-44DD-AFC8-AC519984D0CE}"/>
    <dgm:cxn modelId="{794EFF70-3A40-4DC8-BB6B-D17FCB5E31CB}" srcId="{7B9E7C9E-A5CB-4B95-8FA9-13600744428E}" destId="{030B716E-D520-40E6-A140-74A0CFFD4DAD}" srcOrd="0" destOrd="0" parTransId="{48F7D4E4-6CDD-4002-8504-DBE30DAC116A}" sibTransId="{CB9ED3B5-123E-48C6-B3C7-14EB690BD022}"/>
    <dgm:cxn modelId="{02417D51-5FD2-46EE-B1AB-9A760DDBEE50}" srcId="{7B9E7C9E-A5CB-4B95-8FA9-13600744428E}" destId="{616C47E1-A902-4A34-83AC-DB3FAEC94D63}" srcOrd="3" destOrd="0" parTransId="{7BF2241F-E1C5-49EA-A43C-0AA08A686837}" sibTransId="{CC444052-0471-46BB-B8CE-EB5F44D60B81}"/>
    <dgm:cxn modelId="{ABC8C155-4D72-4922-9502-D634F8892058}" type="presOf" srcId="{BFC223F8-19CC-45DF-9170-53B501F275AF}" destId="{2373094C-FBAA-4629-AF34-FB288467C213}" srcOrd="0" destOrd="0" presId="urn:microsoft.com/office/officeart/2005/8/layout/vList2"/>
    <dgm:cxn modelId="{AC15028B-7DB6-471A-9B32-19A9F8BADBC1}" type="presOf" srcId="{616C47E1-A902-4A34-83AC-DB3FAEC94D63}" destId="{1F7537C6-EADA-450C-83F6-5CFE60199B92}" srcOrd="0" destOrd="0" presId="urn:microsoft.com/office/officeart/2005/8/layout/vList2"/>
    <dgm:cxn modelId="{99F0E5BA-516C-4D8E-9D39-240D67E77738}" srcId="{7B9E7C9E-A5CB-4B95-8FA9-13600744428E}" destId="{3DE2CAA2-9BD1-4F19-88CE-4547EC159DF5}" srcOrd="1" destOrd="0" parTransId="{8029E9AA-BFDA-4D5C-A014-BDFC3AC512C1}" sibTransId="{6EA0DB33-3AFD-482D-8200-6C5AA2EC9F56}"/>
    <dgm:cxn modelId="{3F6B9FD3-4406-4C6F-A9D3-F66422037025}" srcId="{7B9E7C9E-A5CB-4B95-8FA9-13600744428E}" destId="{BFC223F8-19CC-45DF-9170-53B501F275AF}" srcOrd="2" destOrd="0" parTransId="{D78C808D-30D6-4FBB-8C9D-69AA78073592}" sibTransId="{CA8C7446-1359-487B-A754-62D784B2592C}"/>
    <dgm:cxn modelId="{30D01EE9-311A-4B6A-93B8-D08BB36D5850}" type="presOf" srcId="{4324C350-B747-420C-BC8D-F6D7D72CB7F4}" destId="{9ACB391C-D0CD-4B74-A90D-6F82942574E9}" srcOrd="0" destOrd="0" presId="urn:microsoft.com/office/officeart/2005/8/layout/vList2"/>
    <dgm:cxn modelId="{37138EEB-9A46-4076-83CA-C104DBBA576E}" type="presOf" srcId="{7B9E7C9E-A5CB-4B95-8FA9-13600744428E}" destId="{8C47018F-8E68-4063-A6EF-B3874978EAD0}" srcOrd="0" destOrd="0" presId="urn:microsoft.com/office/officeart/2005/8/layout/vList2"/>
    <dgm:cxn modelId="{5A0820F5-9BB8-4653-A75C-18D85931EC85}" srcId="{7B9E7C9E-A5CB-4B95-8FA9-13600744428E}" destId="{94A8F537-FF36-4C17-9CF9-4280115BC499}" srcOrd="5" destOrd="0" parTransId="{E5FB2AC4-6D1C-4FC8-831A-BE3AF6DB8FA3}" sibTransId="{446429E6-6B39-4AF1-A26C-7E7194EA9609}"/>
    <dgm:cxn modelId="{DC0AC342-36DB-4464-ADFD-438EC81DF800}" type="presParOf" srcId="{8C47018F-8E68-4063-A6EF-B3874978EAD0}" destId="{1D718A63-7616-4713-A03F-ED0EAE55817C}" srcOrd="0" destOrd="0" presId="urn:microsoft.com/office/officeart/2005/8/layout/vList2"/>
    <dgm:cxn modelId="{6C60F179-C700-4B4A-A87F-DF537705E1AD}" type="presParOf" srcId="{8C47018F-8E68-4063-A6EF-B3874978EAD0}" destId="{3289128D-9B4E-4163-86E6-14CEA593CD3A}" srcOrd="1" destOrd="0" presId="urn:microsoft.com/office/officeart/2005/8/layout/vList2"/>
    <dgm:cxn modelId="{6167ED23-C7D8-4293-B091-D3B1724F20C5}" type="presParOf" srcId="{8C47018F-8E68-4063-A6EF-B3874978EAD0}" destId="{8703B401-156F-4135-BF18-D9B0D9E3D5E8}" srcOrd="2" destOrd="0" presId="urn:microsoft.com/office/officeart/2005/8/layout/vList2"/>
    <dgm:cxn modelId="{43FBFD4F-59F8-494F-A530-79DA2A277387}" type="presParOf" srcId="{8C47018F-8E68-4063-A6EF-B3874978EAD0}" destId="{CA7CD1B3-838E-4A97-B276-33E4E36C2CDA}" srcOrd="3" destOrd="0" presId="urn:microsoft.com/office/officeart/2005/8/layout/vList2"/>
    <dgm:cxn modelId="{BBA92327-F32E-4FF8-AF28-799EA80023C6}" type="presParOf" srcId="{8C47018F-8E68-4063-A6EF-B3874978EAD0}" destId="{2373094C-FBAA-4629-AF34-FB288467C213}" srcOrd="4" destOrd="0" presId="urn:microsoft.com/office/officeart/2005/8/layout/vList2"/>
    <dgm:cxn modelId="{B6CE33C1-B83C-49FB-9AA4-6D8D32E33F81}" type="presParOf" srcId="{8C47018F-8E68-4063-A6EF-B3874978EAD0}" destId="{95DDB9C0-3C66-4E98-8236-B5356EECD1C3}" srcOrd="5" destOrd="0" presId="urn:microsoft.com/office/officeart/2005/8/layout/vList2"/>
    <dgm:cxn modelId="{23A47AC9-CDC0-4ABF-AEFC-5C2CBD336A21}" type="presParOf" srcId="{8C47018F-8E68-4063-A6EF-B3874978EAD0}" destId="{1F7537C6-EADA-450C-83F6-5CFE60199B92}" srcOrd="6" destOrd="0" presId="urn:microsoft.com/office/officeart/2005/8/layout/vList2"/>
    <dgm:cxn modelId="{6A1118DB-63EE-4FC8-9B3C-44CE712BD60E}" type="presParOf" srcId="{8C47018F-8E68-4063-A6EF-B3874978EAD0}" destId="{1D79FEB3-8EC0-4BB1-9C55-95BA10FDB316}" srcOrd="7" destOrd="0" presId="urn:microsoft.com/office/officeart/2005/8/layout/vList2"/>
    <dgm:cxn modelId="{D031A776-82F2-4B4F-917A-023517D034AB}" type="presParOf" srcId="{8C47018F-8E68-4063-A6EF-B3874978EAD0}" destId="{9ACB391C-D0CD-4B74-A90D-6F82942574E9}" srcOrd="8" destOrd="0" presId="urn:microsoft.com/office/officeart/2005/8/layout/vList2"/>
    <dgm:cxn modelId="{85C8B051-5CFF-4486-B1C4-087A67506570}" type="presParOf" srcId="{8C47018F-8E68-4063-A6EF-B3874978EAD0}" destId="{D80EA1CF-5A23-4AF5-9D5E-98F96278F56F}" srcOrd="9" destOrd="0" presId="urn:microsoft.com/office/officeart/2005/8/layout/vList2"/>
    <dgm:cxn modelId="{245187BB-557F-4817-916A-374DA2062484}" type="presParOf" srcId="{8C47018F-8E68-4063-A6EF-B3874978EAD0}" destId="{9B2CED07-D606-4A40-B56A-C8415A79D21B}" srcOrd="10" destOrd="0" presId="urn:microsoft.com/office/officeart/2005/8/layout/vList2"/>
    <dgm:cxn modelId="{075E1FBF-4DD1-40A6-B56B-E544ACBD972C}" type="presParOf" srcId="{8C47018F-8E68-4063-A6EF-B3874978EAD0}" destId="{97FBA486-EAB1-4D89-849F-6FA79B7B9042}" srcOrd="11" destOrd="0" presId="urn:microsoft.com/office/officeart/2005/8/layout/vList2"/>
    <dgm:cxn modelId="{9B7000FD-F17B-4EAF-9E13-43C040600538}" type="presParOf" srcId="{8C47018F-8E68-4063-A6EF-B3874978EAD0}" destId="{BC317954-180C-49AE-8DA8-C014FF59A0B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9FB22-572D-4C28-9CC2-C9B9678DC6C4}"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6490B6EB-8A5C-4694-B207-ECC5B022DB0D}">
      <dgm:prSet/>
      <dgm:spPr/>
      <dgm:t>
        <a:bodyPr/>
        <a:lstStyle/>
        <a:p>
          <a:pPr rtl="0"/>
          <a:endParaRPr lang="en-US"/>
        </a:p>
      </dgm:t>
    </dgm:pt>
    <dgm:pt modelId="{E81178E0-5020-47A5-BB12-CBB1CCDF7AD1}" type="parTrans" cxnId="{F4BB64D2-07A1-48F0-A183-212BEA8215F2}">
      <dgm:prSet/>
      <dgm:spPr/>
      <dgm:t>
        <a:bodyPr/>
        <a:lstStyle/>
        <a:p>
          <a:endParaRPr lang="en-US"/>
        </a:p>
      </dgm:t>
    </dgm:pt>
    <dgm:pt modelId="{C3DD703E-AC76-4B6C-9036-984A89578B43}" type="sibTrans" cxnId="{F4BB64D2-07A1-48F0-A183-212BEA8215F2}">
      <dgm:prSet/>
      <dgm:spPr/>
      <dgm:t>
        <a:bodyPr/>
        <a:lstStyle/>
        <a:p>
          <a:endParaRPr lang="en-US"/>
        </a:p>
      </dgm:t>
    </dgm:pt>
    <dgm:pt modelId="{24F84EBE-D757-4ED3-BC92-5C3977826FA6}">
      <dgm:prSet/>
      <dgm:spPr/>
      <dgm:t>
        <a:bodyPr/>
        <a:lstStyle/>
        <a:p>
          <a:r>
            <a:rPr lang="en-US" b="1"/>
            <a:t>-All grads MUST attend!</a:t>
          </a:r>
          <a:endParaRPr lang="en-US"/>
        </a:p>
      </dgm:t>
    </dgm:pt>
    <dgm:pt modelId="{CAE6FC2D-2FE3-42F3-93BA-7D4D3C52F753}" type="parTrans" cxnId="{ED95EB3B-7E48-4F87-B9CF-7386DC95C52E}">
      <dgm:prSet/>
      <dgm:spPr/>
      <dgm:t>
        <a:bodyPr/>
        <a:lstStyle/>
        <a:p>
          <a:endParaRPr lang="en-US"/>
        </a:p>
      </dgm:t>
    </dgm:pt>
    <dgm:pt modelId="{EE0714CF-060D-40D0-BCE7-434A001ACFD1}" type="sibTrans" cxnId="{ED95EB3B-7E48-4F87-B9CF-7386DC95C52E}">
      <dgm:prSet/>
      <dgm:spPr/>
      <dgm:t>
        <a:bodyPr/>
        <a:lstStyle/>
        <a:p>
          <a:endParaRPr lang="en-US"/>
        </a:p>
      </dgm:t>
    </dgm:pt>
    <dgm:pt modelId="{49E44B84-F636-4C21-8DDD-7F5502878D27}">
      <dgm:prSet/>
      <dgm:spPr/>
      <dgm:t>
        <a:bodyPr/>
        <a:lstStyle/>
        <a:p>
          <a:r>
            <a:rPr lang="en-US" b="1"/>
            <a:t>-Gown distribution will take place in Gym C after the Block 4 rehearsal in the MPR.</a:t>
          </a:r>
          <a:endParaRPr lang="en-US"/>
        </a:p>
      </dgm:t>
    </dgm:pt>
    <dgm:pt modelId="{24113D02-B4A6-419F-AD9E-8F9751141695}" type="parTrans" cxnId="{9D8FDE1C-2E01-4F5E-82E6-A1578B8626BC}">
      <dgm:prSet/>
      <dgm:spPr/>
      <dgm:t>
        <a:bodyPr/>
        <a:lstStyle/>
        <a:p>
          <a:endParaRPr lang="en-US"/>
        </a:p>
      </dgm:t>
    </dgm:pt>
    <dgm:pt modelId="{585F1429-BFDC-4B62-AAA8-A0FFD4E2ECE4}" type="sibTrans" cxnId="{9D8FDE1C-2E01-4F5E-82E6-A1578B8626BC}">
      <dgm:prSet/>
      <dgm:spPr/>
      <dgm:t>
        <a:bodyPr/>
        <a:lstStyle/>
        <a:p>
          <a:endParaRPr lang="en-US"/>
        </a:p>
      </dgm:t>
    </dgm:pt>
    <dgm:pt modelId="{471169A7-27FB-46D4-A151-5592297E4AA3}">
      <dgm:prSet/>
      <dgm:spPr/>
      <dgm:t>
        <a:bodyPr/>
        <a:lstStyle/>
        <a:p>
          <a:r>
            <a:rPr lang="en-US" b="1"/>
            <a:t>-No gowns will be distributed prior to the rehearsal. Cap/Gown package must be picked up by graduate; no gowns will be distributed to friends.  </a:t>
          </a:r>
          <a:endParaRPr lang="en-US"/>
        </a:p>
      </dgm:t>
    </dgm:pt>
    <dgm:pt modelId="{57F5E28A-7C5E-459A-9835-53F4E1909F5E}" type="parTrans" cxnId="{466FE9EB-008C-44FD-A67D-9C0616BEC464}">
      <dgm:prSet/>
      <dgm:spPr/>
      <dgm:t>
        <a:bodyPr/>
        <a:lstStyle/>
        <a:p>
          <a:endParaRPr lang="en-US"/>
        </a:p>
      </dgm:t>
    </dgm:pt>
    <dgm:pt modelId="{F2520D4D-7960-4905-8633-177CE006A3AE}" type="sibTrans" cxnId="{466FE9EB-008C-44FD-A67D-9C0616BEC464}">
      <dgm:prSet/>
      <dgm:spPr/>
      <dgm:t>
        <a:bodyPr/>
        <a:lstStyle/>
        <a:p>
          <a:endParaRPr lang="en-US"/>
        </a:p>
      </dgm:t>
    </dgm:pt>
    <dgm:pt modelId="{D33BF988-35A1-44EA-BAB4-E15AAA94FEFD}">
      <dgm:prSet phldr="0"/>
      <dgm:spPr/>
      <dgm:t>
        <a:bodyPr/>
        <a:lstStyle/>
        <a:p>
          <a:pPr rtl="0"/>
          <a:r>
            <a:rPr lang="en-US" b="1">
              <a:latin typeface="+mn-lt"/>
            </a:rPr>
            <a:t>-If you have any outstanding fees or have not completed CLC, you will not receive your cap/gown or yearbook until these items are looked after.</a:t>
          </a:r>
        </a:p>
      </dgm:t>
    </dgm:pt>
    <dgm:pt modelId="{FB11B39B-B1DB-4BEB-B895-22262D4E1F1D}" type="parTrans" cxnId="{A9021780-9341-420B-B46D-51FF0D08E33D}">
      <dgm:prSet/>
      <dgm:spPr/>
      <dgm:t>
        <a:bodyPr/>
        <a:lstStyle/>
        <a:p>
          <a:endParaRPr lang="en-US"/>
        </a:p>
      </dgm:t>
    </dgm:pt>
    <dgm:pt modelId="{741B81CF-5D00-4B32-971C-32293DF21D3D}" type="sibTrans" cxnId="{A9021780-9341-420B-B46D-51FF0D08E33D}">
      <dgm:prSet/>
      <dgm:spPr/>
      <dgm:t>
        <a:bodyPr/>
        <a:lstStyle/>
        <a:p>
          <a:endParaRPr lang="en-US"/>
        </a:p>
      </dgm:t>
    </dgm:pt>
    <dgm:pt modelId="{22DE0571-7AB7-4DE8-A5A5-8A004C100E57}" type="pres">
      <dgm:prSet presAssocID="{3CD9FB22-572D-4C28-9CC2-C9B9678DC6C4}" presName="vert0" presStyleCnt="0">
        <dgm:presLayoutVars>
          <dgm:dir/>
          <dgm:animOne val="branch"/>
          <dgm:animLvl val="lvl"/>
        </dgm:presLayoutVars>
      </dgm:prSet>
      <dgm:spPr/>
    </dgm:pt>
    <dgm:pt modelId="{1EE88BB9-356E-4385-A985-5B51EAA0CF26}" type="pres">
      <dgm:prSet presAssocID="{6490B6EB-8A5C-4694-B207-ECC5B022DB0D}" presName="thickLine" presStyleLbl="alignNode1" presStyleIdx="0" presStyleCnt="5"/>
      <dgm:spPr/>
    </dgm:pt>
    <dgm:pt modelId="{A37ACB73-F7E3-4EC6-97DE-2A72360421DD}" type="pres">
      <dgm:prSet presAssocID="{6490B6EB-8A5C-4694-B207-ECC5B022DB0D}" presName="horz1" presStyleCnt="0"/>
      <dgm:spPr/>
    </dgm:pt>
    <dgm:pt modelId="{6DE30E88-3F56-4D82-A92B-C599A047CC6B}" type="pres">
      <dgm:prSet presAssocID="{6490B6EB-8A5C-4694-B207-ECC5B022DB0D}" presName="tx1" presStyleLbl="revTx" presStyleIdx="0" presStyleCnt="5"/>
      <dgm:spPr/>
    </dgm:pt>
    <dgm:pt modelId="{ADC247CD-6242-45BC-8240-7DCC9A227F6F}" type="pres">
      <dgm:prSet presAssocID="{6490B6EB-8A5C-4694-B207-ECC5B022DB0D}" presName="vert1" presStyleCnt="0"/>
      <dgm:spPr/>
    </dgm:pt>
    <dgm:pt modelId="{127217CA-5D39-4508-9764-06D9B87552BF}" type="pres">
      <dgm:prSet presAssocID="{24F84EBE-D757-4ED3-BC92-5C3977826FA6}" presName="thickLine" presStyleLbl="alignNode1" presStyleIdx="1" presStyleCnt="5" custLinFactNeighborY="4273"/>
      <dgm:spPr/>
    </dgm:pt>
    <dgm:pt modelId="{1B90514C-BAC5-4B6F-9FEE-BD7641797AC7}" type="pres">
      <dgm:prSet presAssocID="{24F84EBE-D757-4ED3-BC92-5C3977826FA6}" presName="horz1" presStyleCnt="0"/>
      <dgm:spPr/>
    </dgm:pt>
    <dgm:pt modelId="{B276B86E-3DAA-42D9-A6F9-FBC4FEBB5109}" type="pres">
      <dgm:prSet presAssocID="{24F84EBE-D757-4ED3-BC92-5C3977826FA6}" presName="tx1" presStyleLbl="revTx" presStyleIdx="1" presStyleCnt="5"/>
      <dgm:spPr/>
    </dgm:pt>
    <dgm:pt modelId="{6315F686-D044-4CB5-8430-A1C7C1B2EA40}" type="pres">
      <dgm:prSet presAssocID="{24F84EBE-D757-4ED3-BC92-5C3977826FA6}" presName="vert1" presStyleCnt="0"/>
      <dgm:spPr/>
    </dgm:pt>
    <dgm:pt modelId="{545341C8-772A-438C-B337-42EF19E7C829}" type="pres">
      <dgm:prSet presAssocID="{49E44B84-F636-4C21-8DDD-7F5502878D27}" presName="thickLine" presStyleLbl="alignNode1" presStyleIdx="2" presStyleCnt="5"/>
      <dgm:spPr/>
    </dgm:pt>
    <dgm:pt modelId="{C0EE8553-4E27-4E18-AB74-F701AD2CB10F}" type="pres">
      <dgm:prSet presAssocID="{49E44B84-F636-4C21-8DDD-7F5502878D27}" presName="horz1" presStyleCnt="0"/>
      <dgm:spPr/>
    </dgm:pt>
    <dgm:pt modelId="{808F0B8A-0542-4AA7-9D53-57DE276092CD}" type="pres">
      <dgm:prSet presAssocID="{49E44B84-F636-4C21-8DDD-7F5502878D27}" presName="tx1" presStyleLbl="revTx" presStyleIdx="2" presStyleCnt="5"/>
      <dgm:spPr/>
    </dgm:pt>
    <dgm:pt modelId="{4CE4421E-33AB-4C77-9E24-C40CEA4B56A3}" type="pres">
      <dgm:prSet presAssocID="{49E44B84-F636-4C21-8DDD-7F5502878D27}" presName="vert1" presStyleCnt="0"/>
      <dgm:spPr/>
    </dgm:pt>
    <dgm:pt modelId="{16456C0E-BA54-4371-97C8-BC27B30D7D2E}" type="pres">
      <dgm:prSet presAssocID="{471169A7-27FB-46D4-A151-5592297E4AA3}" presName="thickLine" presStyleLbl="alignNode1" presStyleIdx="3" presStyleCnt="5"/>
      <dgm:spPr/>
    </dgm:pt>
    <dgm:pt modelId="{D47F966E-ADFD-4BD8-925C-91BEC9DE4FF3}" type="pres">
      <dgm:prSet presAssocID="{471169A7-27FB-46D4-A151-5592297E4AA3}" presName="horz1" presStyleCnt="0"/>
      <dgm:spPr/>
    </dgm:pt>
    <dgm:pt modelId="{CAAE2CB5-950F-452D-9FEE-C62C188E96AA}" type="pres">
      <dgm:prSet presAssocID="{471169A7-27FB-46D4-A151-5592297E4AA3}" presName="tx1" presStyleLbl="revTx" presStyleIdx="3" presStyleCnt="5"/>
      <dgm:spPr/>
    </dgm:pt>
    <dgm:pt modelId="{D6FD5D07-5688-4DF9-841C-7DDC558E5976}" type="pres">
      <dgm:prSet presAssocID="{471169A7-27FB-46D4-A151-5592297E4AA3}" presName="vert1" presStyleCnt="0"/>
      <dgm:spPr/>
    </dgm:pt>
    <dgm:pt modelId="{9FBDA46D-9B0B-483D-A3B5-0F7DA3FB401E}" type="pres">
      <dgm:prSet presAssocID="{D33BF988-35A1-44EA-BAB4-E15AAA94FEFD}" presName="thickLine" presStyleLbl="alignNode1" presStyleIdx="4" presStyleCnt="5"/>
      <dgm:spPr/>
    </dgm:pt>
    <dgm:pt modelId="{8AE3360C-22B4-4832-A5CC-104E64F944E3}" type="pres">
      <dgm:prSet presAssocID="{D33BF988-35A1-44EA-BAB4-E15AAA94FEFD}" presName="horz1" presStyleCnt="0"/>
      <dgm:spPr/>
    </dgm:pt>
    <dgm:pt modelId="{9B2F8F2D-B343-465D-8CCA-EFBF43989BFE}" type="pres">
      <dgm:prSet presAssocID="{D33BF988-35A1-44EA-BAB4-E15AAA94FEFD}" presName="tx1" presStyleLbl="revTx" presStyleIdx="4" presStyleCnt="5"/>
      <dgm:spPr/>
    </dgm:pt>
    <dgm:pt modelId="{FF4B6AE6-DDA1-4B31-984C-24FB87D297E5}" type="pres">
      <dgm:prSet presAssocID="{D33BF988-35A1-44EA-BAB4-E15AAA94FEFD}" presName="vert1" presStyleCnt="0"/>
      <dgm:spPr/>
    </dgm:pt>
  </dgm:ptLst>
  <dgm:cxnLst>
    <dgm:cxn modelId="{9D8FDE1C-2E01-4F5E-82E6-A1578B8626BC}" srcId="{3CD9FB22-572D-4C28-9CC2-C9B9678DC6C4}" destId="{49E44B84-F636-4C21-8DDD-7F5502878D27}" srcOrd="2" destOrd="0" parTransId="{24113D02-B4A6-419F-AD9E-8F9751141695}" sibTransId="{585F1429-BFDC-4B62-AAA8-A0FFD4E2ECE4}"/>
    <dgm:cxn modelId="{745A7C20-07BF-4344-A7EE-BA0696BA3E5E}" type="presOf" srcId="{49E44B84-F636-4C21-8DDD-7F5502878D27}" destId="{808F0B8A-0542-4AA7-9D53-57DE276092CD}" srcOrd="0" destOrd="0" presId="urn:microsoft.com/office/officeart/2008/layout/LinedList"/>
    <dgm:cxn modelId="{ED95EB3B-7E48-4F87-B9CF-7386DC95C52E}" srcId="{3CD9FB22-572D-4C28-9CC2-C9B9678DC6C4}" destId="{24F84EBE-D757-4ED3-BC92-5C3977826FA6}" srcOrd="1" destOrd="0" parTransId="{CAE6FC2D-2FE3-42F3-93BA-7D4D3C52F753}" sibTransId="{EE0714CF-060D-40D0-BCE7-434A001ACFD1}"/>
    <dgm:cxn modelId="{50FC3D40-6AA3-445A-929A-8498AD72D8AB}" type="presOf" srcId="{471169A7-27FB-46D4-A151-5592297E4AA3}" destId="{CAAE2CB5-950F-452D-9FEE-C62C188E96AA}" srcOrd="0" destOrd="0" presId="urn:microsoft.com/office/officeart/2008/layout/LinedList"/>
    <dgm:cxn modelId="{A9021780-9341-420B-B46D-51FF0D08E33D}" srcId="{3CD9FB22-572D-4C28-9CC2-C9B9678DC6C4}" destId="{D33BF988-35A1-44EA-BAB4-E15AAA94FEFD}" srcOrd="4" destOrd="0" parTransId="{FB11B39B-B1DB-4BEB-B895-22262D4E1F1D}" sibTransId="{741B81CF-5D00-4B32-971C-32293DF21D3D}"/>
    <dgm:cxn modelId="{39F8999E-C548-4F4C-B84D-9FD98E53C9F5}" type="presOf" srcId="{6490B6EB-8A5C-4694-B207-ECC5B022DB0D}" destId="{6DE30E88-3F56-4D82-A92B-C599A047CC6B}" srcOrd="0" destOrd="0" presId="urn:microsoft.com/office/officeart/2008/layout/LinedList"/>
    <dgm:cxn modelId="{92CFC8CC-9B12-4FC5-97C0-5A9C44030B33}" type="presOf" srcId="{24F84EBE-D757-4ED3-BC92-5C3977826FA6}" destId="{B276B86E-3DAA-42D9-A6F9-FBC4FEBB5109}" srcOrd="0" destOrd="0" presId="urn:microsoft.com/office/officeart/2008/layout/LinedList"/>
    <dgm:cxn modelId="{F4BB64D2-07A1-48F0-A183-212BEA8215F2}" srcId="{3CD9FB22-572D-4C28-9CC2-C9B9678DC6C4}" destId="{6490B6EB-8A5C-4694-B207-ECC5B022DB0D}" srcOrd="0" destOrd="0" parTransId="{E81178E0-5020-47A5-BB12-CBB1CCDF7AD1}" sibTransId="{C3DD703E-AC76-4B6C-9036-984A89578B43}"/>
    <dgm:cxn modelId="{9394AEDA-1A84-412C-9B14-5C6CB5222DF6}" type="presOf" srcId="{3CD9FB22-572D-4C28-9CC2-C9B9678DC6C4}" destId="{22DE0571-7AB7-4DE8-A5A5-8A004C100E57}" srcOrd="0" destOrd="0" presId="urn:microsoft.com/office/officeart/2008/layout/LinedList"/>
    <dgm:cxn modelId="{466FE9EB-008C-44FD-A67D-9C0616BEC464}" srcId="{3CD9FB22-572D-4C28-9CC2-C9B9678DC6C4}" destId="{471169A7-27FB-46D4-A151-5592297E4AA3}" srcOrd="3" destOrd="0" parTransId="{57F5E28A-7C5E-459A-9835-53F4E1909F5E}" sibTransId="{F2520D4D-7960-4905-8633-177CE006A3AE}"/>
    <dgm:cxn modelId="{A90731F8-7230-4BBE-8CD5-5BE4459AA159}" type="presOf" srcId="{D33BF988-35A1-44EA-BAB4-E15AAA94FEFD}" destId="{9B2F8F2D-B343-465D-8CCA-EFBF43989BFE}" srcOrd="0" destOrd="0" presId="urn:microsoft.com/office/officeart/2008/layout/LinedList"/>
    <dgm:cxn modelId="{0465E259-93F4-427B-8863-0F388288501C}" type="presParOf" srcId="{22DE0571-7AB7-4DE8-A5A5-8A004C100E57}" destId="{1EE88BB9-356E-4385-A985-5B51EAA0CF26}" srcOrd="0" destOrd="0" presId="urn:microsoft.com/office/officeart/2008/layout/LinedList"/>
    <dgm:cxn modelId="{72823A48-0283-48AE-86B1-51269A75FADA}" type="presParOf" srcId="{22DE0571-7AB7-4DE8-A5A5-8A004C100E57}" destId="{A37ACB73-F7E3-4EC6-97DE-2A72360421DD}" srcOrd="1" destOrd="0" presId="urn:microsoft.com/office/officeart/2008/layout/LinedList"/>
    <dgm:cxn modelId="{64195BB3-AB36-4254-A8D0-8B03D8D59360}" type="presParOf" srcId="{A37ACB73-F7E3-4EC6-97DE-2A72360421DD}" destId="{6DE30E88-3F56-4D82-A92B-C599A047CC6B}" srcOrd="0" destOrd="0" presId="urn:microsoft.com/office/officeart/2008/layout/LinedList"/>
    <dgm:cxn modelId="{01CE63EC-E93C-4964-9561-1272386F93B6}" type="presParOf" srcId="{A37ACB73-F7E3-4EC6-97DE-2A72360421DD}" destId="{ADC247CD-6242-45BC-8240-7DCC9A227F6F}" srcOrd="1" destOrd="0" presId="urn:microsoft.com/office/officeart/2008/layout/LinedList"/>
    <dgm:cxn modelId="{6C1D488D-3292-4A7C-B5EE-33EA0695D5FF}" type="presParOf" srcId="{22DE0571-7AB7-4DE8-A5A5-8A004C100E57}" destId="{127217CA-5D39-4508-9764-06D9B87552BF}" srcOrd="2" destOrd="0" presId="urn:microsoft.com/office/officeart/2008/layout/LinedList"/>
    <dgm:cxn modelId="{525BD9D8-D77E-4665-850C-54A692E6298C}" type="presParOf" srcId="{22DE0571-7AB7-4DE8-A5A5-8A004C100E57}" destId="{1B90514C-BAC5-4B6F-9FEE-BD7641797AC7}" srcOrd="3" destOrd="0" presId="urn:microsoft.com/office/officeart/2008/layout/LinedList"/>
    <dgm:cxn modelId="{61D2F6E2-BB33-4147-8B2B-98F98F2B3225}" type="presParOf" srcId="{1B90514C-BAC5-4B6F-9FEE-BD7641797AC7}" destId="{B276B86E-3DAA-42D9-A6F9-FBC4FEBB5109}" srcOrd="0" destOrd="0" presId="urn:microsoft.com/office/officeart/2008/layout/LinedList"/>
    <dgm:cxn modelId="{84E62C89-34CA-4CFF-B39C-2C3362F01288}" type="presParOf" srcId="{1B90514C-BAC5-4B6F-9FEE-BD7641797AC7}" destId="{6315F686-D044-4CB5-8430-A1C7C1B2EA40}" srcOrd="1" destOrd="0" presId="urn:microsoft.com/office/officeart/2008/layout/LinedList"/>
    <dgm:cxn modelId="{476E4147-C7F2-47FE-A38F-0CD76247499C}" type="presParOf" srcId="{22DE0571-7AB7-4DE8-A5A5-8A004C100E57}" destId="{545341C8-772A-438C-B337-42EF19E7C829}" srcOrd="4" destOrd="0" presId="urn:microsoft.com/office/officeart/2008/layout/LinedList"/>
    <dgm:cxn modelId="{A7A632B5-E8D6-4914-BC84-8C03D1480461}" type="presParOf" srcId="{22DE0571-7AB7-4DE8-A5A5-8A004C100E57}" destId="{C0EE8553-4E27-4E18-AB74-F701AD2CB10F}" srcOrd="5" destOrd="0" presId="urn:microsoft.com/office/officeart/2008/layout/LinedList"/>
    <dgm:cxn modelId="{E2192F37-4A10-4430-B4FD-CD2289442BE1}" type="presParOf" srcId="{C0EE8553-4E27-4E18-AB74-F701AD2CB10F}" destId="{808F0B8A-0542-4AA7-9D53-57DE276092CD}" srcOrd="0" destOrd="0" presId="urn:microsoft.com/office/officeart/2008/layout/LinedList"/>
    <dgm:cxn modelId="{94877894-9E77-4658-B3D3-CB41CA8566A6}" type="presParOf" srcId="{C0EE8553-4E27-4E18-AB74-F701AD2CB10F}" destId="{4CE4421E-33AB-4C77-9E24-C40CEA4B56A3}" srcOrd="1" destOrd="0" presId="urn:microsoft.com/office/officeart/2008/layout/LinedList"/>
    <dgm:cxn modelId="{304E8D2B-237F-411A-A847-657A26AC3BB7}" type="presParOf" srcId="{22DE0571-7AB7-4DE8-A5A5-8A004C100E57}" destId="{16456C0E-BA54-4371-97C8-BC27B30D7D2E}" srcOrd="6" destOrd="0" presId="urn:microsoft.com/office/officeart/2008/layout/LinedList"/>
    <dgm:cxn modelId="{B8656BF6-4927-496B-8B1B-1FE95EDF1714}" type="presParOf" srcId="{22DE0571-7AB7-4DE8-A5A5-8A004C100E57}" destId="{D47F966E-ADFD-4BD8-925C-91BEC9DE4FF3}" srcOrd="7" destOrd="0" presId="urn:microsoft.com/office/officeart/2008/layout/LinedList"/>
    <dgm:cxn modelId="{129360CE-96F0-42BE-92A5-30F8108EA9C9}" type="presParOf" srcId="{D47F966E-ADFD-4BD8-925C-91BEC9DE4FF3}" destId="{CAAE2CB5-950F-452D-9FEE-C62C188E96AA}" srcOrd="0" destOrd="0" presId="urn:microsoft.com/office/officeart/2008/layout/LinedList"/>
    <dgm:cxn modelId="{6F85288B-0774-433A-914D-F896BFCCFF17}" type="presParOf" srcId="{D47F966E-ADFD-4BD8-925C-91BEC9DE4FF3}" destId="{D6FD5D07-5688-4DF9-841C-7DDC558E5976}" srcOrd="1" destOrd="0" presId="urn:microsoft.com/office/officeart/2008/layout/LinedList"/>
    <dgm:cxn modelId="{70729970-F032-4A03-B3E8-B3D1109E0703}" type="presParOf" srcId="{22DE0571-7AB7-4DE8-A5A5-8A004C100E57}" destId="{9FBDA46D-9B0B-483D-A3B5-0F7DA3FB401E}" srcOrd="8" destOrd="0" presId="urn:microsoft.com/office/officeart/2008/layout/LinedList"/>
    <dgm:cxn modelId="{2DC2E5EE-0739-4C9D-B80C-C95B9FAC9821}" type="presParOf" srcId="{22DE0571-7AB7-4DE8-A5A5-8A004C100E57}" destId="{8AE3360C-22B4-4832-A5CC-104E64F944E3}" srcOrd="9" destOrd="0" presId="urn:microsoft.com/office/officeart/2008/layout/LinedList"/>
    <dgm:cxn modelId="{B934BEF8-EE47-42E6-837A-72B14CC86ECF}" type="presParOf" srcId="{8AE3360C-22B4-4832-A5CC-104E64F944E3}" destId="{9B2F8F2D-B343-465D-8CCA-EFBF43989BFE}" srcOrd="0" destOrd="0" presId="urn:microsoft.com/office/officeart/2008/layout/LinedList"/>
    <dgm:cxn modelId="{4C703B06-1787-463B-B599-2C7A646A9406}" type="presParOf" srcId="{8AE3360C-22B4-4832-A5CC-104E64F944E3}" destId="{FF4B6AE6-DDA1-4B31-984C-24FB87D297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18A63-7616-4713-A03F-ED0EAE55817C}">
      <dsp:nvSpPr>
        <dsp:cNvPr id="0" name=""/>
        <dsp:cNvSpPr/>
      </dsp:nvSpPr>
      <dsp:spPr>
        <a:xfrm>
          <a:off x="0" y="268306"/>
          <a:ext cx="515778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X Block</a:t>
          </a:r>
          <a:r>
            <a:rPr lang="en-US" sz="1700" kern="1200"/>
            <a:t>: 7:55-8:55</a:t>
          </a:r>
        </a:p>
      </dsp:txBody>
      <dsp:txXfrm>
        <a:off x="19904" y="288210"/>
        <a:ext cx="5117979" cy="367937"/>
      </dsp:txXfrm>
    </dsp:sp>
    <dsp:sp modelId="{8703B401-156F-4135-BF18-D9B0D9E3D5E8}">
      <dsp:nvSpPr>
        <dsp:cNvPr id="0" name=""/>
        <dsp:cNvSpPr/>
      </dsp:nvSpPr>
      <dsp:spPr>
        <a:xfrm>
          <a:off x="0" y="725011"/>
          <a:ext cx="515778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Block 1:</a:t>
          </a:r>
          <a:r>
            <a:rPr lang="en-US" sz="1700" kern="1200"/>
            <a:t> 9:00-10:00</a:t>
          </a:r>
        </a:p>
      </dsp:txBody>
      <dsp:txXfrm>
        <a:off x="19904" y="744915"/>
        <a:ext cx="5117979" cy="367937"/>
      </dsp:txXfrm>
    </dsp:sp>
    <dsp:sp modelId="{2373094C-FBAA-4629-AF34-FB288467C213}">
      <dsp:nvSpPr>
        <dsp:cNvPr id="0" name=""/>
        <dsp:cNvSpPr/>
      </dsp:nvSpPr>
      <dsp:spPr>
        <a:xfrm>
          <a:off x="0" y="1181716"/>
          <a:ext cx="515778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Block 2:</a:t>
          </a:r>
          <a:r>
            <a:rPr lang="en-US" sz="1700" kern="1200"/>
            <a:t> 10:05-11:05</a:t>
          </a:r>
        </a:p>
      </dsp:txBody>
      <dsp:txXfrm>
        <a:off x="19904" y="1201620"/>
        <a:ext cx="5117979" cy="367937"/>
      </dsp:txXfrm>
    </dsp:sp>
    <dsp:sp modelId="{1F7537C6-EADA-450C-83F6-5CFE60199B92}">
      <dsp:nvSpPr>
        <dsp:cNvPr id="0" name=""/>
        <dsp:cNvSpPr/>
      </dsp:nvSpPr>
      <dsp:spPr>
        <a:xfrm>
          <a:off x="0" y="1638421"/>
          <a:ext cx="515778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LUNCH</a:t>
          </a:r>
          <a:r>
            <a:rPr lang="en-US" sz="1700" kern="1200"/>
            <a:t>: 11:05-11:45</a:t>
          </a:r>
        </a:p>
      </dsp:txBody>
      <dsp:txXfrm>
        <a:off x="19904" y="1658325"/>
        <a:ext cx="5117979" cy="367937"/>
      </dsp:txXfrm>
    </dsp:sp>
    <dsp:sp modelId="{9ACB391C-D0CD-4B74-A90D-6F82942574E9}">
      <dsp:nvSpPr>
        <dsp:cNvPr id="0" name=""/>
        <dsp:cNvSpPr/>
      </dsp:nvSpPr>
      <dsp:spPr>
        <a:xfrm>
          <a:off x="0" y="2095126"/>
          <a:ext cx="515778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Block 3:</a:t>
          </a:r>
          <a:r>
            <a:rPr lang="en-US" sz="1700" kern="1200"/>
            <a:t> 11:50-12:50</a:t>
          </a:r>
        </a:p>
      </dsp:txBody>
      <dsp:txXfrm>
        <a:off x="19904" y="2115030"/>
        <a:ext cx="5117979" cy="367937"/>
      </dsp:txXfrm>
    </dsp:sp>
    <dsp:sp modelId="{9B2CED07-D606-4A40-B56A-C8415A79D21B}">
      <dsp:nvSpPr>
        <dsp:cNvPr id="0" name=""/>
        <dsp:cNvSpPr/>
      </dsp:nvSpPr>
      <dsp:spPr>
        <a:xfrm>
          <a:off x="0" y="2551831"/>
          <a:ext cx="515778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Block 4:</a:t>
          </a:r>
          <a:r>
            <a:rPr lang="en-US" sz="1700" kern="1200"/>
            <a:t> 12:55-1:55</a:t>
          </a:r>
        </a:p>
      </dsp:txBody>
      <dsp:txXfrm>
        <a:off x="19904" y="2571735"/>
        <a:ext cx="5117979" cy="367937"/>
      </dsp:txXfrm>
    </dsp:sp>
    <dsp:sp modelId="{BC317954-180C-49AE-8DA8-C014FF59A0BF}">
      <dsp:nvSpPr>
        <dsp:cNvPr id="0" name=""/>
        <dsp:cNvSpPr/>
      </dsp:nvSpPr>
      <dsp:spPr>
        <a:xfrm>
          <a:off x="0" y="3008536"/>
          <a:ext cx="5157787"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Assembly Block for Capstone Presentations: 2:00 – 3:20</a:t>
          </a:r>
        </a:p>
      </dsp:txBody>
      <dsp:txXfrm>
        <a:off x="19904" y="3028440"/>
        <a:ext cx="5117979" cy="36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88BB9-356E-4385-A985-5B51EAA0CF26}">
      <dsp:nvSpPr>
        <dsp:cNvPr id="0" name=""/>
        <dsp:cNvSpPr/>
      </dsp:nvSpPr>
      <dsp:spPr>
        <a:xfrm>
          <a:off x="0" y="585"/>
          <a:ext cx="587648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E30E88-3F56-4D82-A92B-C599A047CC6B}">
      <dsp:nvSpPr>
        <dsp:cNvPr id="0" name=""/>
        <dsp:cNvSpPr/>
      </dsp:nvSpPr>
      <dsp:spPr>
        <a:xfrm>
          <a:off x="0" y="585"/>
          <a:ext cx="5876488" cy="95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endParaRPr lang="en-US" sz="1900" kern="1200"/>
        </a:p>
      </dsp:txBody>
      <dsp:txXfrm>
        <a:off x="0" y="585"/>
        <a:ext cx="5876488" cy="959236"/>
      </dsp:txXfrm>
    </dsp:sp>
    <dsp:sp modelId="{127217CA-5D39-4508-9764-06D9B87552BF}">
      <dsp:nvSpPr>
        <dsp:cNvPr id="0" name=""/>
        <dsp:cNvSpPr/>
      </dsp:nvSpPr>
      <dsp:spPr>
        <a:xfrm>
          <a:off x="0" y="1000810"/>
          <a:ext cx="5876488" cy="0"/>
        </a:xfrm>
        <a:prstGeom prst="lin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276B86E-3DAA-42D9-A6F9-FBC4FEBB5109}">
      <dsp:nvSpPr>
        <dsp:cNvPr id="0" name=""/>
        <dsp:cNvSpPr/>
      </dsp:nvSpPr>
      <dsp:spPr>
        <a:xfrm>
          <a:off x="0" y="959822"/>
          <a:ext cx="5876488" cy="95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-All grads MUST attend!</a:t>
          </a:r>
          <a:endParaRPr lang="en-US" sz="1900" kern="1200"/>
        </a:p>
      </dsp:txBody>
      <dsp:txXfrm>
        <a:off x="0" y="959822"/>
        <a:ext cx="5876488" cy="959236"/>
      </dsp:txXfrm>
    </dsp:sp>
    <dsp:sp modelId="{545341C8-772A-438C-B337-42EF19E7C829}">
      <dsp:nvSpPr>
        <dsp:cNvPr id="0" name=""/>
        <dsp:cNvSpPr/>
      </dsp:nvSpPr>
      <dsp:spPr>
        <a:xfrm>
          <a:off x="0" y="1919059"/>
          <a:ext cx="5876488"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08F0B8A-0542-4AA7-9D53-57DE276092CD}">
      <dsp:nvSpPr>
        <dsp:cNvPr id="0" name=""/>
        <dsp:cNvSpPr/>
      </dsp:nvSpPr>
      <dsp:spPr>
        <a:xfrm>
          <a:off x="0" y="1919059"/>
          <a:ext cx="5876488" cy="95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-Gown distribution will take place in Gym C after the Block 4 rehearsal in the MPR.</a:t>
          </a:r>
          <a:endParaRPr lang="en-US" sz="1900" kern="1200"/>
        </a:p>
      </dsp:txBody>
      <dsp:txXfrm>
        <a:off x="0" y="1919059"/>
        <a:ext cx="5876488" cy="959236"/>
      </dsp:txXfrm>
    </dsp:sp>
    <dsp:sp modelId="{16456C0E-BA54-4371-97C8-BC27B30D7D2E}">
      <dsp:nvSpPr>
        <dsp:cNvPr id="0" name=""/>
        <dsp:cNvSpPr/>
      </dsp:nvSpPr>
      <dsp:spPr>
        <a:xfrm>
          <a:off x="0" y="2878296"/>
          <a:ext cx="5876488" cy="0"/>
        </a:xfrm>
        <a:prstGeom prst="lin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AAE2CB5-950F-452D-9FEE-C62C188E96AA}">
      <dsp:nvSpPr>
        <dsp:cNvPr id="0" name=""/>
        <dsp:cNvSpPr/>
      </dsp:nvSpPr>
      <dsp:spPr>
        <a:xfrm>
          <a:off x="0" y="2878296"/>
          <a:ext cx="5876488" cy="95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-No gowns will be distributed prior to the rehearsal. Cap/Gown package must be picked up by graduate; no gowns will be distributed to friends.  </a:t>
          </a:r>
          <a:endParaRPr lang="en-US" sz="1900" kern="1200"/>
        </a:p>
      </dsp:txBody>
      <dsp:txXfrm>
        <a:off x="0" y="2878296"/>
        <a:ext cx="5876488" cy="959236"/>
      </dsp:txXfrm>
    </dsp:sp>
    <dsp:sp modelId="{9FBDA46D-9B0B-483D-A3B5-0F7DA3FB401E}">
      <dsp:nvSpPr>
        <dsp:cNvPr id="0" name=""/>
        <dsp:cNvSpPr/>
      </dsp:nvSpPr>
      <dsp:spPr>
        <a:xfrm>
          <a:off x="0" y="3837533"/>
          <a:ext cx="5876488"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B2F8F2D-B343-465D-8CCA-EFBF43989BFE}">
      <dsp:nvSpPr>
        <dsp:cNvPr id="0" name=""/>
        <dsp:cNvSpPr/>
      </dsp:nvSpPr>
      <dsp:spPr>
        <a:xfrm>
          <a:off x="0" y="3837533"/>
          <a:ext cx="5876488" cy="95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1" kern="1200">
              <a:latin typeface="+mn-lt"/>
            </a:rPr>
            <a:t>-If you have any outstanding fees or have not completed CLC, you will not receive your cap/gown or yearbook until these items are looked after.</a:t>
          </a:r>
        </a:p>
      </dsp:txBody>
      <dsp:txXfrm>
        <a:off x="0" y="3837533"/>
        <a:ext cx="5876488" cy="959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A070-DFC2-5076-AF0F-90B628F2B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AD740FF-27C7-41B5-6398-7031BD965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B144117-CEB6-8CDF-8B8B-650CBB388CAB}"/>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5" name="Footer Placeholder 4">
            <a:extLst>
              <a:ext uri="{FF2B5EF4-FFF2-40B4-BE49-F238E27FC236}">
                <a16:creationId xmlns:a16="http://schemas.microsoft.com/office/drawing/2014/main" id="{7FBD44EF-AC06-0349-C142-3472942890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7C48EE-0591-6B2F-39B8-C12870445D89}"/>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307569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26CB-B383-DAF1-08F7-2A6D4798855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516490B-BA8E-FA8A-546F-300303166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1CA139-B4C0-677E-03B8-BE14BB0FC312}"/>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5" name="Footer Placeholder 4">
            <a:extLst>
              <a:ext uri="{FF2B5EF4-FFF2-40B4-BE49-F238E27FC236}">
                <a16:creationId xmlns:a16="http://schemas.microsoft.com/office/drawing/2014/main" id="{89D590C1-48E9-936E-43D6-A6EBBA751B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97EB92-FB49-B945-130A-A68EF5B456C3}"/>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185400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54951-3632-26AC-25B9-A733C467B2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7103D9D-CF2F-85EE-B463-0EF79DECF7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D40001-2057-2AD2-3DBB-C3B0C4870937}"/>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5" name="Footer Placeholder 4">
            <a:extLst>
              <a:ext uri="{FF2B5EF4-FFF2-40B4-BE49-F238E27FC236}">
                <a16:creationId xmlns:a16="http://schemas.microsoft.com/office/drawing/2014/main" id="{F00D9261-66F3-1970-8193-1763AFC745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FD07679-8B24-CACD-9C43-675EA38D4301}"/>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64529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E8D1-AFA6-4EE7-8B23-86B5C4A416C1}"/>
              </a:ext>
            </a:extLst>
          </p:cNvPr>
          <p:cNvSpPr>
            <a:spLocks noGrp="1"/>
          </p:cNvSpPr>
          <p:nvPr>
            <p:ph type="title" hasCustomPrompt="1"/>
          </p:nvPr>
        </p:nvSpPr>
        <p:spPr>
          <a:xfrm rot="-180000">
            <a:off x="6014970" y="3579816"/>
            <a:ext cx="5347784" cy="2416374"/>
          </a:xfrm>
        </p:spPr>
        <p:txBody>
          <a:bodyPr anchor="b"/>
          <a:lstStyle>
            <a:lvl1pPr algn="r">
              <a:defRPr/>
            </a:lvl1pPr>
          </a:lstStyle>
          <a:p>
            <a:r>
              <a:rPr lang="en-US" noProof="0"/>
              <a:t>Slide Title</a:t>
            </a:r>
          </a:p>
        </p:txBody>
      </p:sp>
      <p:grpSp>
        <p:nvGrpSpPr>
          <p:cNvPr id="110" name="Group 109">
            <a:extLst>
              <a:ext uri="{FF2B5EF4-FFF2-40B4-BE49-F238E27FC236}">
                <a16:creationId xmlns:a16="http://schemas.microsoft.com/office/drawing/2014/main" id="{DC28DCE5-4EF5-4245-A4C1-D72386FE1159}"/>
              </a:ext>
            </a:extLst>
          </p:cNvPr>
          <p:cNvGrpSpPr/>
          <p:nvPr userDrawn="1"/>
        </p:nvGrpSpPr>
        <p:grpSpPr>
          <a:xfrm>
            <a:off x="9657783" y="0"/>
            <a:ext cx="2462974" cy="6749352"/>
            <a:chOff x="9657783" y="0"/>
            <a:chExt cx="2462974" cy="6749352"/>
          </a:xfrm>
        </p:grpSpPr>
        <p:sp>
          <p:nvSpPr>
            <p:cNvPr id="9" name="Circle: Hollow 8">
              <a:extLst>
                <a:ext uri="{FF2B5EF4-FFF2-40B4-BE49-F238E27FC236}">
                  <a16:creationId xmlns:a16="http://schemas.microsoft.com/office/drawing/2014/main" id="{FF5B8A73-BC39-41D8-8B31-F8F39276F757}"/>
                </a:ext>
              </a:extLst>
            </p:cNvPr>
            <p:cNvSpPr/>
            <p:nvPr/>
          </p:nvSpPr>
          <p:spPr>
            <a:xfrm rot="5400000">
              <a:off x="11166051" y="765478"/>
              <a:ext cx="310114" cy="310114"/>
            </a:xfrm>
            <a:prstGeom prst="donut">
              <a:avLst>
                <a:gd name="adj" fmla="val 9630"/>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0" name="Circle: Hollow 9">
              <a:extLst>
                <a:ext uri="{FF2B5EF4-FFF2-40B4-BE49-F238E27FC236}">
                  <a16:creationId xmlns:a16="http://schemas.microsoft.com/office/drawing/2014/main" id="{199E79BC-CA5A-4366-8A2A-F11B8CDF48F4}"/>
                </a:ext>
              </a:extLst>
            </p:cNvPr>
            <p:cNvSpPr/>
            <p:nvPr/>
          </p:nvSpPr>
          <p:spPr>
            <a:xfrm rot="5400000">
              <a:off x="11367410" y="1082169"/>
              <a:ext cx="436185" cy="436185"/>
            </a:xfrm>
            <a:prstGeom prst="donut">
              <a:avLst>
                <a:gd name="adj" fmla="val 26011"/>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1" name="Circle: Hollow 10">
              <a:extLst>
                <a:ext uri="{FF2B5EF4-FFF2-40B4-BE49-F238E27FC236}">
                  <a16:creationId xmlns:a16="http://schemas.microsoft.com/office/drawing/2014/main" id="{959B9653-644E-42A6-9E70-B8A7261D7D62}"/>
                </a:ext>
              </a:extLst>
            </p:cNvPr>
            <p:cNvSpPr/>
            <p:nvPr/>
          </p:nvSpPr>
          <p:spPr>
            <a:xfrm rot="5400000">
              <a:off x="10814423" y="1634619"/>
              <a:ext cx="436185" cy="436185"/>
            </a:xfrm>
            <a:prstGeom prst="donut">
              <a:avLst>
                <a:gd name="adj" fmla="val 37636"/>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2" name="Circle: Hollow 11">
              <a:extLst>
                <a:ext uri="{FF2B5EF4-FFF2-40B4-BE49-F238E27FC236}">
                  <a16:creationId xmlns:a16="http://schemas.microsoft.com/office/drawing/2014/main" id="{5FCD6E3E-0BDD-466D-A62C-664E1D5871D7}"/>
                </a:ext>
              </a:extLst>
            </p:cNvPr>
            <p:cNvSpPr/>
            <p:nvPr/>
          </p:nvSpPr>
          <p:spPr>
            <a:xfrm rot="5400000">
              <a:off x="10901589" y="1171822"/>
              <a:ext cx="92220" cy="92220"/>
            </a:xfrm>
            <a:prstGeom prst="donut">
              <a:avLst>
                <a:gd name="adj" fmla="val 37636"/>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3" name="Circle: Hollow 12">
              <a:extLst>
                <a:ext uri="{FF2B5EF4-FFF2-40B4-BE49-F238E27FC236}">
                  <a16:creationId xmlns:a16="http://schemas.microsoft.com/office/drawing/2014/main" id="{8EB92B71-555D-4B64-912C-CB451C304571}"/>
                </a:ext>
              </a:extLst>
            </p:cNvPr>
            <p:cNvSpPr/>
            <p:nvPr/>
          </p:nvSpPr>
          <p:spPr>
            <a:xfrm rot="5400000">
              <a:off x="11314426" y="2190004"/>
              <a:ext cx="512376" cy="512376"/>
            </a:xfrm>
            <a:prstGeom prst="donut">
              <a:avLst>
                <a:gd name="adj" fmla="val 9630"/>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4" name="Circle: Hollow 13">
              <a:extLst>
                <a:ext uri="{FF2B5EF4-FFF2-40B4-BE49-F238E27FC236}">
                  <a16:creationId xmlns:a16="http://schemas.microsoft.com/office/drawing/2014/main" id="{2C0C1FB6-9702-4C64-A3A4-1225BB191404}"/>
                </a:ext>
              </a:extLst>
            </p:cNvPr>
            <p:cNvSpPr/>
            <p:nvPr/>
          </p:nvSpPr>
          <p:spPr>
            <a:xfrm rot="5400000">
              <a:off x="10086029" y="1469603"/>
              <a:ext cx="174176" cy="174176"/>
            </a:xfrm>
            <a:prstGeom prst="donut">
              <a:avLst>
                <a:gd name="adj" fmla="val 26011"/>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5" name="Oval 14">
              <a:extLst>
                <a:ext uri="{FF2B5EF4-FFF2-40B4-BE49-F238E27FC236}">
                  <a16:creationId xmlns:a16="http://schemas.microsoft.com/office/drawing/2014/main" id="{E7FBE056-541F-4F9A-853A-6E875652D2B6}"/>
                </a:ext>
              </a:extLst>
            </p:cNvPr>
            <p:cNvSpPr/>
            <p:nvPr/>
          </p:nvSpPr>
          <p:spPr>
            <a:xfrm rot="5400000">
              <a:off x="11548053" y="1826330"/>
              <a:ext cx="77566" cy="7756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6" name="Group 15" descr="Glow Light">
              <a:extLst>
                <a:ext uri="{FF2B5EF4-FFF2-40B4-BE49-F238E27FC236}">
                  <a16:creationId xmlns:a16="http://schemas.microsoft.com/office/drawing/2014/main" id="{A96FD3DA-BBB6-463F-9DF0-BF051309E6A4}"/>
                </a:ext>
              </a:extLst>
            </p:cNvPr>
            <p:cNvGrpSpPr>
              <a:grpSpLocks noChangeAspect="1"/>
            </p:cNvGrpSpPr>
            <p:nvPr/>
          </p:nvGrpSpPr>
          <p:grpSpPr>
            <a:xfrm rot="5220000">
              <a:off x="11287088" y="1994970"/>
              <a:ext cx="184939" cy="184939"/>
              <a:chOff x="5994457" y="3309752"/>
              <a:chExt cx="2933700" cy="2933700"/>
            </a:xfrm>
          </p:grpSpPr>
          <p:sp>
            <p:nvSpPr>
              <p:cNvPr id="108" name="Oval 107">
                <a:extLst>
                  <a:ext uri="{FF2B5EF4-FFF2-40B4-BE49-F238E27FC236}">
                    <a16:creationId xmlns:a16="http://schemas.microsoft.com/office/drawing/2014/main" id="{60EB66E1-E5B2-42D3-811F-5AACFF26EE3E}"/>
                  </a:ext>
                </a:extLst>
              </p:cNvPr>
              <p:cNvSpPr>
                <a:spLocks noChangeAspect="1"/>
              </p:cNvSpPr>
              <p:nvPr/>
            </p:nvSpPr>
            <p:spPr>
              <a:xfrm>
                <a:off x="5994457" y="3309752"/>
                <a:ext cx="2933700" cy="2933700"/>
              </a:xfrm>
              <a:prstGeom prst="ellipse">
                <a:avLst/>
              </a:prstGeom>
              <a:gradFill flip="none" rotWithShape="1">
                <a:gsLst>
                  <a:gs pos="0">
                    <a:schemeClr val="bg1"/>
                  </a:gs>
                  <a:gs pos="5000">
                    <a:schemeClr val="bg1">
                      <a:lumMod val="95000"/>
                    </a:schemeClr>
                  </a:gs>
                  <a:gs pos="10000">
                    <a:schemeClr val="bg1">
                      <a:alpha val="20000"/>
                    </a:schemeClr>
                  </a:gs>
                  <a:gs pos="68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9" name="Oval 108">
                <a:extLst>
                  <a:ext uri="{FF2B5EF4-FFF2-40B4-BE49-F238E27FC236}">
                    <a16:creationId xmlns:a16="http://schemas.microsoft.com/office/drawing/2014/main" id="{13EEA5B4-0ECE-40D2-A9BE-66BD58196597}"/>
                  </a:ext>
                </a:extLst>
              </p:cNvPr>
              <p:cNvSpPr/>
              <p:nvPr/>
            </p:nvSpPr>
            <p:spPr>
              <a:xfrm>
                <a:off x="7140906" y="4456201"/>
                <a:ext cx="640802" cy="640802"/>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 name="Group 16" descr="Glow Light">
              <a:extLst>
                <a:ext uri="{FF2B5EF4-FFF2-40B4-BE49-F238E27FC236}">
                  <a16:creationId xmlns:a16="http://schemas.microsoft.com/office/drawing/2014/main" id="{89EFC309-737F-4356-A306-560F61C838C1}"/>
                </a:ext>
              </a:extLst>
            </p:cNvPr>
            <p:cNvGrpSpPr>
              <a:grpSpLocks noChangeAspect="1"/>
            </p:cNvGrpSpPr>
            <p:nvPr/>
          </p:nvGrpSpPr>
          <p:grpSpPr>
            <a:xfrm rot="5220000">
              <a:off x="11522172" y="753505"/>
              <a:ext cx="184939" cy="184939"/>
              <a:chOff x="5994457" y="3309752"/>
              <a:chExt cx="2933700" cy="2933700"/>
            </a:xfrm>
          </p:grpSpPr>
          <p:sp>
            <p:nvSpPr>
              <p:cNvPr id="106" name="Oval 105">
                <a:extLst>
                  <a:ext uri="{FF2B5EF4-FFF2-40B4-BE49-F238E27FC236}">
                    <a16:creationId xmlns:a16="http://schemas.microsoft.com/office/drawing/2014/main" id="{45B73985-E6B5-489F-B020-29F3785A32ED}"/>
                  </a:ext>
                </a:extLst>
              </p:cNvPr>
              <p:cNvSpPr>
                <a:spLocks noChangeAspect="1"/>
              </p:cNvSpPr>
              <p:nvPr/>
            </p:nvSpPr>
            <p:spPr>
              <a:xfrm>
                <a:off x="5994457" y="3309752"/>
                <a:ext cx="2933700" cy="2933700"/>
              </a:xfrm>
              <a:prstGeom prst="ellipse">
                <a:avLst/>
              </a:prstGeom>
              <a:gradFill flip="none" rotWithShape="1">
                <a:gsLst>
                  <a:gs pos="0">
                    <a:schemeClr val="bg1"/>
                  </a:gs>
                  <a:gs pos="5000">
                    <a:schemeClr val="bg1">
                      <a:lumMod val="95000"/>
                    </a:schemeClr>
                  </a:gs>
                  <a:gs pos="10000">
                    <a:schemeClr val="bg1">
                      <a:alpha val="20000"/>
                    </a:schemeClr>
                  </a:gs>
                  <a:gs pos="68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7" name="Oval 106">
                <a:extLst>
                  <a:ext uri="{FF2B5EF4-FFF2-40B4-BE49-F238E27FC236}">
                    <a16:creationId xmlns:a16="http://schemas.microsoft.com/office/drawing/2014/main" id="{496DE42D-A50E-424C-8206-984DCB961A57}"/>
                  </a:ext>
                </a:extLst>
              </p:cNvPr>
              <p:cNvSpPr/>
              <p:nvPr/>
            </p:nvSpPr>
            <p:spPr>
              <a:xfrm>
                <a:off x="7140906" y="4456201"/>
                <a:ext cx="640802" cy="640802"/>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8" name="Circle: Hollow 17">
              <a:extLst>
                <a:ext uri="{FF2B5EF4-FFF2-40B4-BE49-F238E27FC236}">
                  <a16:creationId xmlns:a16="http://schemas.microsoft.com/office/drawing/2014/main" id="{5B011C8C-FF96-4C60-90EA-B09FB7CD57BC}"/>
                </a:ext>
              </a:extLst>
            </p:cNvPr>
            <p:cNvSpPr/>
            <p:nvPr/>
          </p:nvSpPr>
          <p:spPr>
            <a:xfrm rot="5400000">
              <a:off x="11379558" y="6253"/>
              <a:ext cx="719972" cy="719972"/>
            </a:xfrm>
            <a:prstGeom prst="donut">
              <a:avLst>
                <a:gd name="adj" fmla="val 26011"/>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19" name="Circle: Hollow 18">
              <a:extLst>
                <a:ext uri="{FF2B5EF4-FFF2-40B4-BE49-F238E27FC236}">
                  <a16:creationId xmlns:a16="http://schemas.microsoft.com/office/drawing/2014/main" id="{7EFC9E61-618B-4B62-8F52-5AD1EF41D44D}"/>
                </a:ext>
              </a:extLst>
            </p:cNvPr>
            <p:cNvSpPr/>
            <p:nvPr/>
          </p:nvSpPr>
          <p:spPr>
            <a:xfrm rot="5400000">
              <a:off x="11403050" y="4139397"/>
              <a:ext cx="352722" cy="352722"/>
            </a:xfrm>
            <a:prstGeom prst="donut">
              <a:avLst>
                <a:gd name="adj" fmla="val 9630"/>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0" name="Circle: Hollow 19">
              <a:extLst>
                <a:ext uri="{FF2B5EF4-FFF2-40B4-BE49-F238E27FC236}">
                  <a16:creationId xmlns:a16="http://schemas.microsoft.com/office/drawing/2014/main" id="{3263E4D0-BFDC-4C22-B5D0-D37E5DB03762}"/>
                </a:ext>
              </a:extLst>
            </p:cNvPr>
            <p:cNvSpPr/>
            <p:nvPr/>
          </p:nvSpPr>
          <p:spPr>
            <a:xfrm rot="5400000">
              <a:off x="11324802" y="3239812"/>
              <a:ext cx="332635" cy="332635"/>
            </a:xfrm>
            <a:prstGeom prst="donut">
              <a:avLst>
                <a:gd name="adj" fmla="val 26011"/>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1" name="Circle: Hollow 20">
              <a:extLst>
                <a:ext uri="{FF2B5EF4-FFF2-40B4-BE49-F238E27FC236}">
                  <a16:creationId xmlns:a16="http://schemas.microsoft.com/office/drawing/2014/main" id="{51A910BC-0220-41EB-B0ED-F0D52C6872C0}"/>
                </a:ext>
              </a:extLst>
            </p:cNvPr>
            <p:cNvSpPr/>
            <p:nvPr/>
          </p:nvSpPr>
          <p:spPr>
            <a:xfrm rot="5400000">
              <a:off x="10058686" y="2793913"/>
              <a:ext cx="512376" cy="512376"/>
            </a:xfrm>
            <a:prstGeom prst="donut">
              <a:avLst>
                <a:gd name="adj" fmla="val 37636"/>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2" name="Circle: Hollow 21">
              <a:extLst>
                <a:ext uri="{FF2B5EF4-FFF2-40B4-BE49-F238E27FC236}">
                  <a16:creationId xmlns:a16="http://schemas.microsoft.com/office/drawing/2014/main" id="{D9427784-4541-4255-8648-A16650ED2DDA}"/>
                </a:ext>
              </a:extLst>
            </p:cNvPr>
            <p:cNvSpPr/>
            <p:nvPr/>
          </p:nvSpPr>
          <p:spPr>
            <a:xfrm rot="5400000">
              <a:off x="11686776" y="3726643"/>
              <a:ext cx="412754" cy="412754"/>
            </a:xfrm>
            <a:prstGeom prst="donut">
              <a:avLst>
                <a:gd name="adj" fmla="val 9630"/>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3" name="Circle: Hollow 22">
              <a:extLst>
                <a:ext uri="{FF2B5EF4-FFF2-40B4-BE49-F238E27FC236}">
                  <a16:creationId xmlns:a16="http://schemas.microsoft.com/office/drawing/2014/main" id="{463A6B59-7EEF-4DBE-8085-DB7F7D7E29A7}"/>
                </a:ext>
              </a:extLst>
            </p:cNvPr>
            <p:cNvSpPr/>
            <p:nvPr/>
          </p:nvSpPr>
          <p:spPr>
            <a:xfrm rot="5400000">
              <a:off x="11637278" y="5370163"/>
              <a:ext cx="332635" cy="332635"/>
            </a:xfrm>
            <a:prstGeom prst="donut">
              <a:avLst>
                <a:gd name="adj" fmla="val 26011"/>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4" name="Circle: Hollow 23">
              <a:extLst>
                <a:ext uri="{FF2B5EF4-FFF2-40B4-BE49-F238E27FC236}">
                  <a16:creationId xmlns:a16="http://schemas.microsoft.com/office/drawing/2014/main" id="{FCCBFF77-4EAE-40D3-869B-D5D0B248BDC8}"/>
                </a:ext>
              </a:extLst>
            </p:cNvPr>
            <p:cNvSpPr/>
            <p:nvPr/>
          </p:nvSpPr>
          <p:spPr>
            <a:xfrm rot="5400000">
              <a:off x="10607189" y="3797637"/>
              <a:ext cx="512376" cy="512376"/>
            </a:xfrm>
            <a:prstGeom prst="donut">
              <a:avLst>
                <a:gd name="adj" fmla="val 37636"/>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5" name="Circle: Hollow 24">
              <a:extLst>
                <a:ext uri="{FF2B5EF4-FFF2-40B4-BE49-F238E27FC236}">
                  <a16:creationId xmlns:a16="http://schemas.microsoft.com/office/drawing/2014/main" id="{AD223B1B-B47D-46D9-B442-8CA82405B7FC}"/>
                </a:ext>
              </a:extLst>
            </p:cNvPr>
            <p:cNvSpPr/>
            <p:nvPr/>
          </p:nvSpPr>
          <p:spPr>
            <a:xfrm rot="5400000">
              <a:off x="10712925" y="5921390"/>
              <a:ext cx="412754" cy="412754"/>
            </a:xfrm>
            <a:prstGeom prst="donut">
              <a:avLst>
                <a:gd name="adj" fmla="val 9630"/>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6" name="Circle: Hollow 25">
              <a:extLst>
                <a:ext uri="{FF2B5EF4-FFF2-40B4-BE49-F238E27FC236}">
                  <a16:creationId xmlns:a16="http://schemas.microsoft.com/office/drawing/2014/main" id="{9D25F00B-D48E-4587-8EA5-CE5CFA0A5C2B}"/>
                </a:ext>
              </a:extLst>
            </p:cNvPr>
            <p:cNvSpPr/>
            <p:nvPr/>
          </p:nvSpPr>
          <p:spPr>
            <a:xfrm rot="5400000">
              <a:off x="9657783" y="4668541"/>
              <a:ext cx="1045155" cy="1045155"/>
            </a:xfrm>
            <a:prstGeom prst="donut">
              <a:avLst>
                <a:gd name="adj" fmla="val 37636"/>
              </a:avLst>
            </a:prstGeom>
            <a:noFill/>
            <a:ln>
              <a:solidFill>
                <a:schemeClr val="bg1">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27" name="Circle: Hollow 26">
              <a:extLst>
                <a:ext uri="{FF2B5EF4-FFF2-40B4-BE49-F238E27FC236}">
                  <a16:creationId xmlns:a16="http://schemas.microsoft.com/office/drawing/2014/main" id="{B396C88A-B36B-452B-9789-13FE210568DB}"/>
                </a:ext>
              </a:extLst>
            </p:cNvPr>
            <p:cNvSpPr/>
            <p:nvPr/>
          </p:nvSpPr>
          <p:spPr>
            <a:xfrm rot="5400000">
              <a:off x="11338474" y="6236976"/>
              <a:ext cx="512376" cy="512376"/>
            </a:xfrm>
            <a:prstGeom prst="donut">
              <a:avLst>
                <a:gd name="adj" fmla="val 9630"/>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30" name="Circle: Hollow 29">
              <a:extLst>
                <a:ext uri="{FF2B5EF4-FFF2-40B4-BE49-F238E27FC236}">
                  <a16:creationId xmlns:a16="http://schemas.microsoft.com/office/drawing/2014/main" id="{A66B7218-4B11-4920-9D4C-9C74338F026D}"/>
                </a:ext>
              </a:extLst>
            </p:cNvPr>
            <p:cNvSpPr/>
            <p:nvPr/>
          </p:nvSpPr>
          <p:spPr>
            <a:xfrm rot="5400000">
              <a:off x="11230145" y="4360149"/>
              <a:ext cx="174176" cy="174176"/>
            </a:xfrm>
            <a:prstGeom prst="donut">
              <a:avLst>
                <a:gd name="adj" fmla="val 26011"/>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31" name="Oval 30">
              <a:extLst>
                <a:ext uri="{FF2B5EF4-FFF2-40B4-BE49-F238E27FC236}">
                  <a16:creationId xmlns:a16="http://schemas.microsoft.com/office/drawing/2014/main" id="{19147D32-60E0-4E93-A3D9-58F49A848497}"/>
                </a:ext>
              </a:extLst>
            </p:cNvPr>
            <p:cNvSpPr/>
            <p:nvPr/>
          </p:nvSpPr>
          <p:spPr>
            <a:xfrm rot="5400000">
              <a:off x="11661763" y="4802418"/>
              <a:ext cx="77566" cy="7756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0" name="Oval 39">
              <a:extLst>
                <a:ext uri="{FF2B5EF4-FFF2-40B4-BE49-F238E27FC236}">
                  <a16:creationId xmlns:a16="http://schemas.microsoft.com/office/drawing/2014/main" id="{78062DAF-1B39-4562-AED7-58346141D27F}"/>
                </a:ext>
              </a:extLst>
            </p:cNvPr>
            <p:cNvSpPr/>
            <p:nvPr/>
          </p:nvSpPr>
          <p:spPr>
            <a:xfrm rot="5400000">
              <a:off x="11024676" y="3659200"/>
              <a:ext cx="77566" cy="7756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1" name="Oval 40">
              <a:extLst>
                <a:ext uri="{FF2B5EF4-FFF2-40B4-BE49-F238E27FC236}">
                  <a16:creationId xmlns:a16="http://schemas.microsoft.com/office/drawing/2014/main" id="{06B258A2-A92B-469D-9FCB-EFDE3451F027}"/>
                </a:ext>
              </a:extLst>
            </p:cNvPr>
            <p:cNvSpPr/>
            <p:nvPr/>
          </p:nvSpPr>
          <p:spPr>
            <a:xfrm rot="5400000">
              <a:off x="11271284" y="5687763"/>
              <a:ext cx="77566" cy="77566"/>
            </a:xfrm>
            <a:prstGeom prst="ellipse">
              <a:avLst/>
            </a:prstGeom>
            <a:no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50" name="Group 49" descr="Glow Light">
              <a:extLst>
                <a:ext uri="{FF2B5EF4-FFF2-40B4-BE49-F238E27FC236}">
                  <a16:creationId xmlns:a16="http://schemas.microsoft.com/office/drawing/2014/main" id="{BEB92D39-5CA4-45E8-A07F-8738D9713390}"/>
                </a:ext>
              </a:extLst>
            </p:cNvPr>
            <p:cNvGrpSpPr>
              <a:grpSpLocks noChangeAspect="1"/>
            </p:cNvGrpSpPr>
            <p:nvPr/>
          </p:nvGrpSpPr>
          <p:grpSpPr>
            <a:xfrm rot="5220000">
              <a:off x="11856464" y="1764534"/>
              <a:ext cx="184939" cy="184939"/>
              <a:chOff x="5994457" y="3309752"/>
              <a:chExt cx="2933700" cy="2933700"/>
            </a:xfrm>
          </p:grpSpPr>
          <p:sp>
            <p:nvSpPr>
              <p:cNvPr id="104" name="Oval 103">
                <a:extLst>
                  <a:ext uri="{FF2B5EF4-FFF2-40B4-BE49-F238E27FC236}">
                    <a16:creationId xmlns:a16="http://schemas.microsoft.com/office/drawing/2014/main" id="{4D4C559A-14E0-4427-9E8F-01F921FD052E}"/>
                  </a:ext>
                </a:extLst>
              </p:cNvPr>
              <p:cNvSpPr>
                <a:spLocks noChangeAspect="1"/>
              </p:cNvSpPr>
              <p:nvPr/>
            </p:nvSpPr>
            <p:spPr>
              <a:xfrm>
                <a:off x="5994457" y="3309752"/>
                <a:ext cx="2933700" cy="2933700"/>
              </a:xfrm>
              <a:prstGeom prst="ellipse">
                <a:avLst/>
              </a:prstGeom>
              <a:gradFill flip="none" rotWithShape="1">
                <a:gsLst>
                  <a:gs pos="0">
                    <a:schemeClr val="bg1"/>
                  </a:gs>
                  <a:gs pos="5000">
                    <a:schemeClr val="bg1">
                      <a:lumMod val="95000"/>
                    </a:schemeClr>
                  </a:gs>
                  <a:gs pos="10000">
                    <a:schemeClr val="bg1">
                      <a:alpha val="20000"/>
                    </a:schemeClr>
                  </a:gs>
                  <a:gs pos="68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5" name="Oval 104">
                <a:extLst>
                  <a:ext uri="{FF2B5EF4-FFF2-40B4-BE49-F238E27FC236}">
                    <a16:creationId xmlns:a16="http://schemas.microsoft.com/office/drawing/2014/main" id="{485EE5E0-7E94-4697-A5BE-C909E1A81BD1}"/>
                  </a:ext>
                </a:extLst>
              </p:cNvPr>
              <p:cNvSpPr/>
              <p:nvPr/>
            </p:nvSpPr>
            <p:spPr>
              <a:xfrm>
                <a:off x="7140906" y="4456201"/>
                <a:ext cx="640802" cy="640802"/>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51" name="Group 50" descr="Glow Light">
              <a:extLst>
                <a:ext uri="{FF2B5EF4-FFF2-40B4-BE49-F238E27FC236}">
                  <a16:creationId xmlns:a16="http://schemas.microsoft.com/office/drawing/2014/main" id="{BAC49E4C-CEB6-4529-88F9-6627D488F24B}"/>
                </a:ext>
              </a:extLst>
            </p:cNvPr>
            <p:cNvGrpSpPr>
              <a:grpSpLocks noChangeAspect="1"/>
            </p:cNvGrpSpPr>
            <p:nvPr/>
          </p:nvGrpSpPr>
          <p:grpSpPr>
            <a:xfrm rot="5220000">
              <a:off x="11484355" y="2955085"/>
              <a:ext cx="184939" cy="184939"/>
              <a:chOff x="5994457" y="3309752"/>
              <a:chExt cx="2933700" cy="2933700"/>
            </a:xfrm>
          </p:grpSpPr>
          <p:sp>
            <p:nvSpPr>
              <p:cNvPr id="102" name="Oval 101">
                <a:extLst>
                  <a:ext uri="{FF2B5EF4-FFF2-40B4-BE49-F238E27FC236}">
                    <a16:creationId xmlns:a16="http://schemas.microsoft.com/office/drawing/2014/main" id="{7AD4140C-2CC8-403E-929B-69E6672A7CC0}"/>
                  </a:ext>
                </a:extLst>
              </p:cNvPr>
              <p:cNvSpPr>
                <a:spLocks noChangeAspect="1"/>
              </p:cNvSpPr>
              <p:nvPr/>
            </p:nvSpPr>
            <p:spPr>
              <a:xfrm>
                <a:off x="5994457" y="3309752"/>
                <a:ext cx="2933700" cy="2933700"/>
              </a:xfrm>
              <a:prstGeom prst="ellipse">
                <a:avLst/>
              </a:prstGeom>
              <a:gradFill flip="none" rotWithShape="1">
                <a:gsLst>
                  <a:gs pos="0">
                    <a:schemeClr val="bg1"/>
                  </a:gs>
                  <a:gs pos="5000">
                    <a:schemeClr val="bg1">
                      <a:lumMod val="95000"/>
                    </a:schemeClr>
                  </a:gs>
                  <a:gs pos="10000">
                    <a:schemeClr val="bg1">
                      <a:alpha val="20000"/>
                    </a:schemeClr>
                  </a:gs>
                  <a:gs pos="68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Oval 102">
                <a:extLst>
                  <a:ext uri="{FF2B5EF4-FFF2-40B4-BE49-F238E27FC236}">
                    <a16:creationId xmlns:a16="http://schemas.microsoft.com/office/drawing/2014/main" id="{167E604D-D5A9-4952-A59F-2E67BC675A14}"/>
                  </a:ext>
                </a:extLst>
              </p:cNvPr>
              <p:cNvSpPr/>
              <p:nvPr/>
            </p:nvSpPr>
            <p:spPr>
              <a:xfrm>
                <a:off x="7140906" y="4456201"/>
                <a:ext cx="640802" cy="640802"/>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52" name="Group 51" descr="Glow Light">
              <a:extLst>
                <a:ext uri="{FF2B5EF4-FFF2-40B4-BE49-F238E27FC236}">
                  <a16:creationId xmlns:a16="http://schemas.microsoft.com/office/drawing/2014/main" id="{7838236C-42C8-4F94-AC62-B4AE110D4087}"/>
                </a:ext>
              </a:extLst>
            </p:cNvPr>
            <p:cNvGrpSpPr>
              <a:grpSpLocks noChangeAspect="1"/>
            </p:cNvGrpSpPr>
            <p:nvPr/>
          </p:nvGrpSpPr>
          <p:grpSpPr>
            <a:xfrm rot="5220000">
              <a:off x="10970990" y="4346184"/>
              <a:ext cx="184939" cy="184939"/>
              <a:chOff x="5994457" y="3309752"/>
              <a:chExt cx="2933700" cy="2933700"/>
            </a:xfrm>
          </p:grpSpPr>
          <p:sp>
            <p:nvSpPr>
              <p:cNvPr id="100" name="Oval 99">
                <a:extLst>
                  <a:ext uri="{FF2B5EF4-FFF2-40B4-BE49-F238E27FC236}">
                    <a16:creationId xmlns:a16="http://schemas.microsoft.com/office/drawing/2014/main" id="{2AF34199-A1C5-4227-948C-290234EABC99}"/>
                  </a:ext>
                </a:extLst>
              </p:cNvPr>
              <p:cNvSpPr>
                <a:spLocks noChangeAspect="1"/>
              </p:cNvSpPr>
              <p:nvPr/>
            </p:nvSpPr>
            <p:spPr>
              <a:xfrm>
                <a:off x="5994457" y="3309752"/>
                <a:ext cx="2933700" cy="2933700"/>
              </a:xfrm>
              <a:prstGeom prst="ellipse">
                <a:avLst/>
              </a:prstGeom>
              <a:gradFill flip="none" rotWithShape="1">
                <a:gsLst>
                  <a:gs pos="0">
                    <a:schemeClr val="bg1"/>
                  </a:gs>
                  <a:gs pos="5000">
                    <a:schemeClr val="bg1">
                      <a:lumMod val="95000"/>
                    </a:schemeClr>
                  </a:gs>
                  <a:gs pos="10000">
                    <a:schemeClr val="bg1">
                      <a:alpha val="20000"/>
                    </a:schemeClr>
                  </a:gs>
                  <a:gs pos="68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Oval 100">
                <a:extLst>
                  <a:ext uri="{FF2B5EF4-FFF2-40B4-BE49-F238E27FC236}">
                    <a16:creationId xmlns:a16="http://schemas.microsoft.com/office/drawing/2014/main" id="{CCFB6D43-C7DA-489C-9740-0702C85B476F}"/>
                  </a:ext>
                </a:extLst>
              </p:cNvPr>
              <p:cNvSpPr/>
              <p:nvPr/>
            </p:nvSpPr>
            <p:spPr>
              <a:xfrm>
                <a:off x="7140906" y="4456201"/>
                <a:ext cx="640802" cy="640802"/>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53" name="Group 52" descr="Glow Light">
              <a:extLst>
                <a:ext uri="{FF2B5EF4-FFF2-40B4-BE49-F238E27FC236}">
                  <a16:creationId xmlns:a16="http://schemas.microsoft.com/office/drawing/2014/main" id="{303D63A2-FEE7-495F-881C-7028FDC096AE}"/>
                </a:ext>
              </a:extLst>
            </p:cNvPr>
            <p:cNvGrpSpPr>
              <a:grpSpLocks noChangeAspect="1"/>
            </p:cNvGrpSpPr>
            <p:nvPr/>
          </p:nvGrpSpPr>
          <p:grpSpPr>
            <a:xfrm rot="5220000">
              <a:off x="11889644" y="5136823"/>
              <a:ext cx="184939" cy="184939"/>
              <a:chOff x="5994457" y="3309752"/>
              <a:chExt cx="2933700" cy="2933700"/>
            </a:xfrm>
          </p:grpSpPr>
          <p:sp>
            <p:nvSpPr>
              <p:cNvPr id="98" name="Oval 97">
                <a:extLst>
                  <a:ext uri="{FF2B5EF4-FFF2-40B4-BE49-F238E27FC236}">
                    <a16:creationId xmlns:a16="http://schemas.microsoft.com/office/drawing/2014/main" id="{73B0285C-0566-46B3-B613-D822060D9251}"/>
                  </a:ext>
                </a:extLst>
              </p:cNvPr>
              <p:cNvSpPr>
                <a:spLocks noChangeAspect="1"/>
              </p:cNvSpPr>
              <p:nvPr/>
            </p:nvSpPr>
            <p:spPr>
              <a:xfrm>
                <a:off x="5994457" y="3309752"/>
                <a:ext cx="2933700" cy="2933700"/>
              </a:xfrm>
              <a:prstGeom prst="ellipse">
                <a:avLst/>
              </a:prstGeom>
              <a:gradFill flip="none" rotWithShape="1">
                <a:gsLst>
                  <a:gs pos="0">
                    <a:schemeClr val="bg1"/>
                  </a:gs>
                  <a:gs pos="5000">
                    <a:schemeClr val="bg1">
                      <a:lumMod val="95000"/>
                    </a:schemeClr>
                  </a:gs>
                  <a:gs pos="10000">
                    <a:schemeClr val="bg1">
                      <a:alpha val="20000"/>
                    </a:schemeClr>
                  </a:gs>
                  <a:gs pos="68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Oval 98">
                <a:extLst>
                  <a:ext uri="{FF2B5EF4-FFF2-40B4-BE49-F238E27FC236}">
                    <a16:creationId xmlns:a16="http://schemas.microsoft.com/office/drawing/2014/main" id="{750FF39F-F8D3-4758-8798-998A73A5FBB3}"/>
                  </a:ext>
                </a:extLst>
              </p:cNvPr>
              <p:cNvSpPr/>
              <p:nvPr/>
            </p:nvSpPr>
            <p:spPr>
              <a:xfrm>
                <a:off x="7140906" y="4456201"/>
                <a:ext cx="640802" cy="640802"/>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63" name="Circle: Hollow 62">
              <a:extLst>
                <a:ext uri="{FF2B5EF4-FFF2-40B4-BE49-F238E27FC236}">
                  <a16:creationId xmlns:a16="http://schemas.microsoft.com/office/drawing/2014/main" id="{A4FA9C58-CEBC-4357-8941-C1E6F057EB59}"/>
                </a:ext>
              </a:extLst>
            </p:cNvPr>
            <p:cNvSpPr/>
            <p:nvPr/>
          </p:nvSpPr>
          <p:spPr>
            <a:xfrm rot="5400000">
              <a:off x="11678554" y="5779480"/>
              <a:ext cx="412754" cy="412754"/>
            </a:xfrm>
            <a:prstGeom prst="donut">
              <a:avLst>
                <a:gd name="adj" fmla="val 9630"/>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sp>
          <p:nvSpPr>
            <p:cNvPr id="65" name="Oval 64">
              <a:extLst>
                <a:ext uri="{FF2B5EF4-FFF2-40B4-BE49-F238E27FC236}">
                  <a16:creationId xmlns:a16="http://schemas.microsoft.com/office/drawing/2014/main" id="{64E0AD60-4448-4FB8-842F-6AE0025834CF}"/>
                </a:ext>
              </a:extLst>
            </p:cNvPr>
            <p:cNvSpPr>
              <a:spLocks noChangeAspect="1"/>
            </p:cNvSpPr>
            <p:nvPr/>
          </p:nvSpPr>
          <p:spPr>
            <a:xfrm rot="5400000">
              <a:off x="12063530" y="701798"/>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6" name="Oval 65">
              <a:extLst>
                <a:ext uri="{FF2B5EF4-FFF2-40B4-BE49-F238E27FC236}">
                  <a16:creationId xmlns:a16="http://schemas.microsoft.com/office/drawing/2014/main" id="{3956D8F9-A036-43AB-92AE-3AFEB561108D}"/>
                </a:ext>
              </a:extLst>
            </p:cNvPr>
            <p:cNvSpPr>
              <a:spLocks noChangeAspect="1"/>
            </p:cNvSpPr>
            <p:nvPr/>
          </p:nvSpPr>
          <p:spPr>
            <a:xfrm rot="5400000">
              <a:off x="11861003" y="1431821"/>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7" name="Oval 66">
              <a:extLst>
                <a:ext uri="{FF2B5EF4-FFF2-40B4-BE49-F238E27FC236}">
                  <a16:creationId xmlns:a16="http://schemas.microsoft.com/office/drawing/2014/main" id="{AE34B283-3B48-466F-8A98-0B721A4E7661}"/>
                </a:ext>
              </a:extLst>
            </p:cNvPr>
            <p:cNvSpPr>
              <a:spLocks noChangeAspect="1"/>
            </p:cNvSpPr>
            <p:nvPr/>
          </p:nvSpPr>
          <p:spPr>
            <a:xfrm rot="5400000">
              <a:off x="12073308" y="2554627"/>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8" name="Oval 67">
              <a:extLst>
                <a:ext uri="{FF2B5EF4-FFF2-40B4-BE49-F238E27FC236}">
                  <a16:creationId xmlns:a16="http://schemas.microsoft.com/office/drawing/2014/main" id="{BAA1264D-42ED-4258-9FAE-069F2953C107}"/>
                </a:ext>
              </a:extLst>
            </p:cNvPr>
            <p:cNvSpPr>
              <a:spLocks noChangeAspect="1"/>
            </p:cNvSpPr>
            <p:nvPr/>
          </p:nvSpPr>
          <p:spPr>
            <a:xfrm rot="5400000">
              <a:off x="11883008" y="2562122"/>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9" name="Oval 68">
              <a:extLst>
                <a:ext uri="{FF2B5EF4-FFF2-40B4-BE49-F238E27FC236}">
                  <a16:creationId xmlns:a16="http://schemas.microsoft.com/office/drawing/2014/main" id="{892FD2DF-F710-431B-A923-689DDE60BB17}"/>
                </a:ext>
              </a:extLst>
            </p:cNvPr>
            <p:cNvSpPr>
              <a:spLocks noChangeAspect="1"/>
            </p:cNvSpPr>
            <p:nvPr/>
          </p:nvSpPr>
          <p:spPr>
            <a:xfrm rot="5400000">
              <a:off x="12016320" y="4680405"/>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0" name="Oval 69">
              <a:extLst>
                <a:ext uri="{FF2B5EF4-FFF2-40B4-BE49-F238E27FC236}">
                  <a16:creationId xmlns:a16="http://schemas.microsoft.com/office/drawing/2014/main" id="{36C84EAA-63DA-4B5B-A657-79F6CB496521}"/>
                </a:ext>
              </a:extLst>
            </p:cNvPr>
            <p:cNvSpPr>
              <a:spLocks noChangeAspect="1"/>
            </p:cNvSpPr>
            <p:nvPr/>
          </p:nvSpPr>
          <p:spPr>
            <a:xfrm rot="5400000">
              <a:off x="12084757" y="5709169"/>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1" name="Oval 70">
              <a:extLst>
                <a:ext uri="{FF2B5EF4-FFF2-40B4-BE49-F238E27FC236}">
                  <a16:creationId xmlns:a16="http://schemas.microsoft.com/office/drawing/2014/main" id="{7E92F13A-FEA6-425F-AE15-6AE0B8E8179D}"/>
                </a:ext>
              </a:extLst>
            </p:cNvPr>
            <p:cNvSpPr>
              <a:spLocks noChangeAspect="1"/>
            </p:cNvSpPr>
            <p:nvPr/>
          </p:nvSpPr>
          <p:spPr>
            <a:xfrm rot="5400000">
              <a:off x="11940393" y="6334918"/>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2" name="Oval 71">
              <a:extLst>
                <a:ext uri="{FF2B5EF4-FFF2-40B4-BE49-F238E27FC236}">
                  <a16:creationId xmlns:a16="http://schemas.microsoft.com/office/drawing/2014/main" id="{82665872-DAF5-48B3-99F3-3111E98B9A45}"/>
                </a:ext>
              </a:extLst>
            </p:cNvPr>
            <p:cNvSpPr>
              <a:spLocks noChangeAspect="1"/>
            </p:cNvSpPr>
            <p:nvPr/>
          </p:nvSpPr>
          <p:spPr>
            <a:xfrm rot="5400000">
              <a:off x="12078209" y="6705711"/>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9" name="Oval 78">
              <a:extLst>
                <a:ext uri="{FF2B5EF4-FFF2-40B4-BE49-F238E27FC236}">
                  <a16:creationId xmlns:a16="http://schemas.microsoft.com/office/drawing/2014/main" id="{AAEF14A7-7F9E-4674-B6EA-249C2BC6189F}"/>
                </a:ext>
              </a:extLst>
            </p:cNvPr>
            <p:cNvSpPr>
              <a:spLocks noChangeAspect="1"/>
            </p:cNvSpPr>
            <p:nvPr/>
          </p:nvSpPr>
          <p:spPr>
            <a:xfrm rot="5400000">
              <a:off x="11386321" y="0"/>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12" name="Picture Placeholder 111">
            <a:extLst>
              <a:ext uri="{FF2B5EF4-FFF2-40B4-BE49-F238E27FC236}">
                <a16:creationId xmlns:a16="http://schemas.microsoft.com/office/drawing/2014/main" id="{9FEED34F-4AA7-4658-9B90-9D5CB3622892}"/>
              </a:ext>
            </a:extLst>
          </p:cNvPr>
          <p:cNvSpPr>
            <a:spLocks noGrp="1"/>
          </p:cNvSpPr>
          <p:nvPr>
            <p:ph type="pic" sz="quarter" idx="10" hasCustomPrompt="1"/>
          </p:nvPr>
        </p:nvSpPr>
        <p:spPr>
          <a:xfrm rot="-180000">
            <a:off x="6993835" y="800217"/>
            <a:ext cx="2736000" cy="2736000"/>
          </a:xfrm>
          <a:ln w="254000" cap="rnd" cmpd="sng">
            <a:solidFill>
              <a:schemeClr val="bg1">
                <a:lumMod val="95000"/>
              </a:schemeClr>
            </a:solidFill>
            <a:miter lim="800000"/>
          </a:ln>
          <a:effectLst>
            <a:outerShdw dist="114300" dir="2700000" algn="tl" rotWithShape="0">
              <a:prstClr val="black">
                <a:alpha val="14000"/>
              </a:prstClr>
            </a:outerShdw>
          </a:effectLst>
        </p:spPr>
        <p:txBody>
          <a:bodyPr anchor="ctr">
            <a:normAutofit/>
          </a:bodyPr>
          <a:lstStyle>
            <a:lvl1pPr marL="0" indent="0" algn="ctr">
              <a:buNone/>
              <a:defRPr sz="1600"/>
            </a:lvl1pPr>
          </a:lstStyle>
          <a:p>
            <a:r>
              <a:rPr lang="en-US" noProof="0"/>
              <a:t>Drag and Drop or Insert Your Picture</a:t>
            </a:r>
          </a:p>
        </p:txBody>
      </p:sp>
      <p:sp>
        <p:nvSpPr>
          <p:cNvPr id="114" name="Picture Placeholder 113">
            <a:extLst>
              <a:ext uri="{FF2B5EF4-FFF2-40B4-BE49-F238E27FC236}">
                <a16:creationId xmlns:a16="http://schemas.microsoft.com/office/drawing/2014/main" id="{14CD6FD6-4EF7-4BF2-A5AA-5EECBC06E826}"/>
              </a:ext>
            </a:extLst>
          </p:cNvPr>
          <p:cNvSpPr>
            <a:spLocks noGrp="1"/>
          </p:cNvSpPr>
          <p:nvPr>
            <p:ph type="pic" sz="quarter" idx="11" hasCustomPrompt="1"/>
          </p:nvPr>
        </p:nvSpPr>
        <p:spPr>
          <a:xfrm rot="-180000">
            <a:off x="1211513" y="1087728"/>
            <a:ext cx="4636800" cy="4636800"/>
          </a:xfrm>
          <a:ln w="244475" cap="rnd" cmpd="sng">
            <a:gradFill>
              <a:gsLst>
                <a:gs pos="100000">
                  <a:srgbClr val="665B3C"/>
                </a:gs>
                <a:gs pos="66000">
                  <a:srgbClr val="E4D6AE"/>
                </a:gs>
                <a:gs pos="0">
                  <a:schemeClr val="bg1">
                    <a:lumMod val="95000"/>
                  </a:schemeClr>
                </a:gs>
              </a:gsLst>
              <a:lin ang="5220000" scaled="0"/>
            </a:gradFill>
            <a:prstDash val="sysDot"/>
            <a:miter lim="800000"/>
          </a:ln>
          <a:effectLst>
            <a:glow rad="114300">
              <a:schemeClr val="bg1">
                <a:alpha val="10000"/>
              </a:schemeClr>
            </a:glow>
          </a:effectLst>
        </p:spPr>
        <p:txBody>
          <a:bodyPr anchor="ctr">
            <a:normAutofit/>
          </a:bodyPr>
          <a:lstStyle>
            <a:lvl1pPr marL="0" indent="0" algn="ctr">
              <a:buNone/>
              <a:defRPr sz="1600"/>
            </a:lvl1pPr>
          </a:lstStyle>
          <a:p>
            <a:r>
              <a:rPr lang="en-US" noProof="0"/>
              <a:t>Drag and Drop or Insert Your Picture</a:t>
            </a:r>
          </a:p>
        </p:txBody>
      </p:sp>
    </p:spTree>
    <p:extLst>
      <p:ext uri="{BB962C8B-B14F-4D97-AF65-F5344CB8AC3E}">
        <p14:creationId xmlns:p14="http://schemas.microsoft.com/office/powerpoint/2010/main" val="3921543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C644-5F96-04CA-353F-B04D0FBEC64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9A7C66-F1DB-7EC5-30BF-4808037CC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406A93-ACA0-1EDD-D1D4-A933BFD51CB9}"/>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5" name="Footer Placeholder 4">
            <a:extLst>
              <a:ext uri="{FF2B5EF4-FFF2-40B4-BE49-F238E27FC236}">
                <a16:creationId xmlns:a16="http://schemas.microsoft.com/office/drawing/2014/main" id="{17B46F25-C3B3-8222-C99D-5A3E677067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02FE23-5843-B4E6-1B9D-FFF4F320248E}"/>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97841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A07F-FB55-5190-1443-F58252424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8DF0ED9-0BE8-29A3-E20C-81DD669FB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905629-F248-5B1E-F072-3A1618D69C5F}"/>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5" name="Footer Placeholder 4">
            <a:extLst>
              <a:ext uri="{FF2B5EF4-FFF2-40B4-BE49-F238E27FC236}">
                <a16:creationId xmlns:a16="http://schemas.microsoft.com/office/drawing/2014/main" id="{CCF373BB-14BC-8A84-A70F-1150047DE3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B2D8C3F-3096-0EAA-BC46-D246BB5863E3}"/>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26438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9FF6-3EAB-5CE5-EC9F-C84FC4FC40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581F8F-06DC-84D4-5AC2-0D4229BA8F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E5F8660-99EC-7AA2-11A0-27D5ED5F1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4EF9192-E455-8F58-98EF-39C594A5D16D}"/>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6" name="Footer Placeholder 5">
            <a:extLst>
              <a:ext uri="{FF2B5EF4-FFF2-40B4-BE49-F238E27FC236}">
                <a16:creationId xmlns:a16="http://schemas.microsoft.com/office/drawing/2014/main" id="{9BE077F6-8734-B6C3-CE13-C975E583484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B9632BF-20C3-34FB-FBDB-E87DB7917A60}"/>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53939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70C-B3E8-D987-5C8F-083F8CDBE90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A4EC12E-CCE0-7EED-7503-D4AFAEB63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9B918-0E4B-2141-114D-7F1BEFA12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DC6E871-D469-4284-E49F-6018B3739A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A94A7E-EAB2-F732-9BB1-BF72F6B14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829D497-2C1E-0C1A-FB0C-E43956F1A4A9}"/>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8" name="Footer Placeholder 7">
            <a:extLst>
              <a:ext uri="{FF2B5EF4-FFF2-40B4-BE49-F238E27FC236}">
                <a16:creationId xmlns:a16="http://schemas.microsoft.com/office/drawing/2014/main" id="{12574319-BF9E-9BFA-1F8D-198A9019726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8785A7B-079B-A379-9665-61C0600273D4}"/>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223115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5943-C5A3-2CEF-65F9-1EC75C9985E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597037A-B974-98A6-D0F6-7E50BCCDF11A}"/>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4" name="Footer Placeholder 3">
            <a:extLst>
              <a:ext uri="{FF2B5EF4-FFF2-40B4-BE49-F238E27FC236}">
                <a16:creationId xmlns:a16="http://schemas.microsoft.com/office/drawing/2014/main" id="{A5734FB7-812F-8698-FA62-E41468BFFB6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1C4F093-C320-C3B9-EB6D-A22E29EAB471}"/>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333871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733F9-5C91-CA9F-E347-E52F3A7B80B7}"/>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3" name="Footer Placeholder 2">
            <a:extLst>
              <a:ext uri="{FF2B5EF4-FFF2-40B4-BE49-F238E27FC236}">
                <a16:creationId xmlns:a16="http://schemas.microsoft.com/office/drawing/2014/main" id="{10503B75-2DF0-2FFD-E82B-F7716F87BB0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170F907-1FA5-E78E-EDD9-953BFEE8D060}"/>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224922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8D1B-D07D-8C78-C450-506300CB5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FD31223-AB8C-5411-FB2C-FCFE5B685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0B705B6-C5CC-80D4-01B0-366020D6B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533DD-965A-3B7F-418A-673E333A8F9D}"/>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6" name="Footer Placeholder 5">
            <a:extLst>
              <a:ext uri="{FF2B5EF4-FFF2-40B4-BE49-F238E27FC236}">
                <a16:creationId xmlns:a16="http://schemas.microsoft.com/office/drawing/2014/main" id="{623CE061-F819-1915-EB32-97759EEB3C3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E1477F8-D69A-CD96-9EA5-1D27ACF529A0}"/>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327687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880C-5A09-FCC6-06C8-BD18F3C1D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3A3A152-DAAD-7447-E18B-7977C0EAF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898B1CD-1FB3-07AC-25DD-17984EE3F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BC54A-8593-E1AF-118B-2C753C58A850}"/>
              </a:ext>
            </a:extLst>
          </p:cNvPr>
          <p:cNvSpPr>
            <a:spLocks noGrp="1"/>
          </p:cNvSpPr>
          <p:nvPr>
            <p:ph type="dt" sz="half" idx="10"/>
          </p:nvPr>
        </p:nvSpPr>
        <p:spPr/>
        <p:txBody>
          <a:bodyPr/>
          <a:lstStyle/>
          <a:p>
            <a:fld id="{49FF438C-05A0-4228-BF94-93D15A40CFC7}" type="datetimeFigureOut">
              <a:rPr lang="en-CA" smtClean="0"/>
              <a:t>2026-04-01</a:t>
            </a:fld>
            <a:endParaRPr lang="en-CA"/>
          </a:p>
        </p:txBody>
      </p:sp>
      <p:sp>
        <p:nvSpPr>
          <p:cNvPr id="6" name="Footer Placeholder 5">
            <a:extLst>
              <a:ext uri="{FF2B5EF4-FFF2-40B4-BE49-F238E27FC236}">
                <a16:creationId xmlns:a16="http://schemas.microsoft.com/office/drawing/2014/main" id="{6B8133BC-D2F2-47BF-14FD-47D87AE70B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5FD959F-4737-76FA-9794-02FD5E3A9F30}"/>
              </a:ext>
            </a:extLst>
          </p:cNvPr>
          <p:cNvSpPr>
            <a:spLocks noGrp="1"/>
          </p:cNvSpPr>
          <p:nvPr>
            <p:ph type="sldNum" sz="quarter" idx="12"/>
          </p:nvPr>
        </p:nvSpPr>
        <p:spPr/>
        <p:txBody>
          <a:bodyPr/>
          <a:lstStyle/>
          <a:p>
            <a:fld id="{EC3826C3-B911-4DFF-BDBD-E4815FB80442}" type="slidenum">
              <a:rPr lang="en-CA" smtClean="0"/>
              <a:t>‹#›</a:t>
            </a:fld>
            <a:endParaRPr lang="en-CA"/>
          </a:p>
        </p:txBody>
      </p:sp>
    </p:spTree>
    <p:extLst>
      <p:ext uri="{BB962C8B-B14F-4D97-AF65-F5344CB8AC3E}">
        <p14:creationId xmlns:p14="http://schemas.microsoft.com/office/powerpoint/2010/main" val="292771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D7449-D460-67DC-FB65-0744C40CF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E9FC782-1F27-16C7-755A-58185C7D4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A9304A-0A0C-B368-FA13-303E1E688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F438C-05A0-4228-BF94-93D15A40CFC7}" type="datetimeFigureOut">
              <a:rPr lang="en-CA" smtClean="0"/>
              <a:t>2026-04-01</a:t>
            </a:fld>
            <a:endParaRPr lang="en-CA"/>
          </a:p>
        </p:txBody>
      </p:sp>
      <p:sp>
        <p:nvSpPr>
          <p:cNvPr id="5" name="Footer Placeholder 4">
            <a:extLst>
              <a:ext uri="{FF2B5EF4-FFF2-40B4-BE49-F238E27FC236}">
                <a16:creationId xmlns:a16="http://schemas.microsoft.com/office/drawing/2014/main" id="{31F54265-9550-D1B3-C4A3-36C707C97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6D084A1-53C8-53C4-6B8E-97CA00660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826C3-B911-4DFF-BDBD-E4815FB80442}" type="slidenum">
              <a:rPr lang="en-CA" smtClean="0"/>
              <a:t>‹#›</a:t>
            </a:fld>
            <a:endParaRPr lang="en-CA"/>
          </a:p>
        </p:txBody>
      </p:sp>
    </p:spTree>
    <p:extLst>
      <p:ext uri="{BB962C8B-B14F-4D97-AF65-F5344CB8AC3E}">
        <p14:creationId xmlns:p14="http://schemas.microsoft.com/office/powerpoint/2010/main" val="3104162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duation cap with tassel on wood table">
            <a:extLst>
              <a:ext uri="{FF2B5EF4-FFF2-40B4-BE49-F238E27FC236}">
                <a16:creationId xmlns:a16="http://schemas.microsoft.com/office/drawing/2014/main" id="{54341C3A-388A-38E7-A4B2-20ACC36CCF6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413"/>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E2F76337-B322-DB7F-1918-E5355B31F894}"/>
              </a:ext>
            </a:extLst>
          </p:cNvPr>
          <p:cNvSpPr>
            <a:spLocks noGrp="1"/>
          </p:cNvSpPr>
          <p:nvPr>
            <p:ph type="ctrTitle"/>
          </p:nvPr>
        </p:nvSpPr>
        <p:spPr>
          <a:xfrm>
            <a:off x="1524000" y="1122362"/>
            <a:ext cx="9144000" cy="2900518"/>
          </a:xfrm>
        </p:spPr>
        <p:txBody>
          <a:bodyPr>
            <a:normAutofit/>
          </a:bodyPr>
          <a:lstStyle/>
          <a:p>
            <a:r>
              <a:rPr lang="en-US">
                <a:solidFill>
                  <a:srgbClr val="FFFFFF"/>
                </a:solidFill>
              </a:rPr>
              <a:t>Grad Assembly 2026</a:t>
            </a:r>
            <a:endParaRPr lang="en-CA">
              <a:solidFill>
                <a:srgbClr val="FFFFFF"/>
              </a:solidFill>
            </a:endParaRPr>
          </a:p>
        </p:txBody>
      </p:sp>
      <p:sp>
        <p:nvSpPr>
          <p:cNvPr id="3" name="Subtitle 2">
            <a:extLst>
              <a:ext uri="{FF2B5EF4-FFF2-40B4-BE49-F238E27FC236}">
                <a16:creationId xmlns:a16="http://schemas.microsoft.com/office/drawing/2014/main" id="{3B7B5B8B-E8EC-02C1-FA39-E0EA429AA478}"/>
              </a:ext>
            </a:extLst>
          </p:cNvPr>
          <p:cNvSpPr>
            <a:spLocks noGrp="1"/>
          </p:cNvSpPr>
          <p:nvPr>
            <p:ph type="subTitle" idx="1"/>
          </p:nvPr>
        </p:nvSpPr>
        <p:spPr>
          <a:xfrm>
            <a:off x="1524000" y="4159404"/>
            <a:ext cx="9144000" cy="1098395"/>
          </a:xfrm>
        </p:spPr>
        <p:txBody>
          <a:bodyPr>
            <a:normAutofit/>
          </a:bodyPr>
          <a:lstStyle/>
          <a:p>
            <a:r>
              <a:rPr lang="en-US">
                <a:solidFill>
                  <a:srgbClr val="FFFFFF"/>
                </a:solidFill>
                <a:ea typeface="Calibri"/>
                <a:cs typeface="Calibri"/>
              </a:rPr>
              <a:t>Wednesday, April 1st</a:t>
            </a:r>
          </a:p>
        </p:txBody>
      </p:sp>
    </p:spTree>
    <p:extLst>
      <p:ext uri="{BB962C8B-B14F-4D97-AF65-F5344CB8AC3E}">
        <p14:creationId xmlns:p14="http://schemas.microsoft.com/office/powerpoint/2010/main" val="3189892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879C2C6-F398-FDF8-64B8-92ADE7EA9953}"/>
              </a:ext>
            </a:extLst>
          </p:cNvPr>
          <p:cNvPicPr>
            <a:picLocks noGrp="1" noChangeAspect="1"/>
          </p:cNvPicPr>
          <p:nvPr>
            <p:ph idx="1"/>
          </p:nvPr>
        </p:nvPicPr>
        <p:blipFill>
          <a:blip r:embed="rId2"/>
          <a:srcRect t="5436"/>
          <a:stretch>
            <a:fillRect/>
          </a:stretch>
        </p:blipFill>
        <p:spPr>
          <a:xfrm>
            <a:off x="2522344" y="-10"/>
            <a:ext cx="9669656" cy="685800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B33A40-1E6E-F77F-E9C1-86524A4F8F75}"/>
              </a:ext>
            </a:extLst>
          </p:cNvPr>
          <p:cNvSpPr>
            <a:spLocks noGrp="1"/>
          </p:cNvSpPr>
          <p:nvPr>
            <p:ph type="title"/>
          </p:nvPr>
        </p:nvSpPr>
        <p:spPr>
          <a:xfrm>
            <a:off x="171450" y="355600"/>
            <a:ext cx="4336539" cy="1063625"/>
          </a:xfrm>
        </p:spPr>
        <p:txBody>
          <a:bodyPr vert="horz" lIns="91440" tIns="45720" rIns="91440" bIns="45720" rtlCol="0" anchor="ctr">
            <a:normAutofit fontScale="90000"/>
          </a:bodyPr>
          <a:lstStyle/>
          <a:p>
            <a:r>
              <a:rPr lang="en-US" sz="4000"/>
              <a:t>Bus Transportation to Dinner Dance</a:t>
            </a:r>
          </a:p>
        </p:txBody>
      </p:sp>
      <p:sp>
        <p:nvSpPr>
          <p:cNvPr id="9" name="TextBox 8">
            <a:extLst>
              <a:ext uri="{FF2B5EF4-FFF2-40B4-BE49-F238E27FC236}">
                <a16:creationId xmlns:a16="http://schemas.microsoft.com/office/drawing/2014/main" id="{A0940C9E-03AA-1E18-EBAC-72AA05A72C3A}"/>
              </a:ext>
            </a:extLst>
          </p:cNvPr>
          <p:cNvSpPr txBox="1"/>
          <p:nvPr/>
        </p:nvSpPr>
        <p:spPr>
          <a:xfrm>
            <a:off x="171450" y="1567791"/>
            <a:ext cx="5400675" cy="4402138"/>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2000" b="1"/>
              <a:t>Bus transportation will be offered but spaces are limited.</a:t>
            </a:r>
          </a:p>
          <a:p>
            <a:pPr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r>
              <a:rPr lang="en-US" sz="2000" b="1"/>
              <a:t> See Ms. Chan in the office so she can add the $20 fee to your school cash online. </a:t>
            </a:r>
          </a:p>
          <a:p>
            <a:pPr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r>
              <a:rPr lang="en-US" sz="2000" b="1"/>
              <a:t>Transportation is a RETURN TRIP – One-way trips are NOT Permitted.</a:t>
            </a:r>
          </a:p>
          <a:p>
            <a:pPr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r>
              <a:rPr lang="en-US" sz="2000" b="1"/>
              <a:t>Transportation to Vancouver Convention Centre and then to After Grad at the Rec Room. If you do not attend After Grad you will be taken back to the school after the Rec Room drop-off.</a:t>
            </a:r>
          </a:p>
          <a:p>
            <a:pPr indent="-228600">
              <a:lnSpc>
                <a:spcPct val="90000"/>
              </a:lnSpc>
              <a:spcAft>
                <a:spcPts val="600"/>
              </a:spcAft>
              <a:buFont typeface="Arial" panose="020B0604020202020204" pitchFamily="34" charset="0"/>
              <a:buChar char="•"/>
            </a:pPr>
            <a:endParaRPr lang="en-US" sz="2000" b="1"/>
          </a:p>
          <a:p>
            <a:pPr indent="-228600">
              <a:lnSpc>
                <a:spcPct val="90000"/>
              </a:lnSpc>
              <a:spcAft>
                <a:spcPts val="600"/>
              </a:spcAft>
              <a:buFont typeface="Arial" panose="020B0604020202020204" pitchFamily="34" charset="0"/>
              <a:buChar char="•"/>
            </a:pPr>
            <a:r>
              <a:rPr lang="en-US" sz="2000" b="1"/>
              <a:t>All students MUST arrange their own rides home from either the school at approximately 11:30pm or from After Grad at the Rec Room at 3:30am.</a:t>
            </a:r>
          </a:p>
          <a:p>
            <a:pPr indent="-228600">
              <a:lnSpc>
                <a:spcPct val="90000"/>
              </a:lnSpc>
              <a:spcAft>
                <a:spcPts val="600"/>
              </a:spcAft>
              <a:buFont typeface="Arial" panose="020B0604020202020204" pitchFamily="34" charset="0"/>
              <a:buChar char="•"/>
            </a:pPr>
            <a:endParaRPr lang="en-US" sz="1100" b="1"/>
          </a:p>
          <a:p>
            <a:pPr indent="-228600">
              <a:lnSpc>
                <a:spcPct val="90000"/>
              </a:lnSpc>
              <a:spcAft>
                <a:spcPts val="600"/>
              </a:spcAft>
              <a:buFont typeface="Arial" panose="020B0604020202020204" pitchFamily="34" charset="0"/>
              <a:buChar char="•"/>
            </a:pPr>
            <a:endParaRPr lang="en-US" sz="1100" b="1"/>
          </a:p>
        </p:txBody>
      </p:sp>
    </p:spTree>
    <p:extLst>
      <p:ext uri="{BB962C8B-B14F-4D97-AF65-F5344CB8AC3E}">
        <p14:creationId xmlns:p14="http://schemas.microsoft.com/office/powerpoint/2010/main" val="389970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3AC25-636E-30AD-0C4E-88067AB799B9}"/>
              </a:ext>
            </a:extLst>
          </p:cNvPr>
          <p:cNvSpPr>
            <a:spLocks noGrp="1"/>
          </p:cNvSpPr>
          <p:nvPr>
            <p:ph type="title"/>
          </p:nvPr>
        </p:nvSpPr>
        <p:spPr>
          <a:xfrm>
            <a:off x="633985" y="1967266"/>
            <a:ext cx="3242690" cy="2547257"/>
          </a:xfrm>
          <a:noFill/>
        </p:spPr>
        <p:txBody>
          <a:bodyPr vert="horz" lIns="91440" tIns="45720" rIns="91440" bIns="45720" rtlCol="0" anchor="ctr">
            <a:normAutofit fontScale="90000"/>
          </a:bodyPr>
          <a:lstStyle/>
          <a:p>
            <a:pPr algn="ctr"/>
            <a:r>
              <a:rPr lang="en-US" sz="3600" kern="1200">
                <a:solidFill>
                  <a:srgbClr val="FFFFFF"/>
                </a:solidFill>
                <a:latin typeface="+mj-lt"/>
                <a:ea typeface="+mj-ea"/>
                <a:cs typeface="+mj-cs"/>
              </a:rPr>
              <a:t>AFTER GRAD</a:t>
            </a:r>
            <a:br>
              <a:rPr lang="en-US" sz="3600" kern="1200">
                <a:solidFill>
                  <a:srgbClr val="FFFFFF"/>
                </a:solidFill>
                <a:latin typeface="+mj-lt"/>
                <a:ea typeface="+mj-ea"/>
                <a:cs typeface="+mj-cs"/>
              </a:rPr>
            </a:br>
            <a:r>
              <a:rPr lang="en-US" sz="3200" kern="1200">
                <a:solidFill>
                  <a:srgbClr val="FFFFFF"/>
                </a:solidFill>
                <a:latin typeface="+mj-lt"/>
                <a:ea typeface="+mj-ea"/>
                <a:cs typeface="+mj-cs"/>
              </a:rPr>
              <a:t>at the Rec Room</a:t>
            </a:r>
            <a:br>
              <a:rPr lang="en-US" sz="3200" kern="1200">
                <a:solidFill>
                  <a:srgbClr val="FFFFFF"/>
                </a:solidFill>
                <a:latin typeface="+mj-lt"/>
                <a:ea typeface="+mj-ea"/>
                <a:cs typeface="+mj-cs"/>
              </a:rPr>
            </a:br>
            <a:r>
              <a:rPr lang="en-US" sz="3200" kern="1200">
                <a:solidFill>
                  <a:srgbClr val="FFFFFF"/>
                </a:solidFill>
                <a:latin typeface="+mj-lt"/>
                <a:ea typeface="+mj-ea"/>
                <a:cs typeface="+mj-cs"/>
              </a:rPr>
              <a:t>11pm-3:30am</a:t>
            </a:r>
            <a:br>
              <a:rPr lang="en-US" sz="3200" kern="1200">
                <a:solidFill>
                  <a:srgbClr val="FFFFFF"/>
                </a:solidFill>
                <a:latin typeface="+mj-lt"/>
                <a:ea typeface="+mj-ea"/>
                <a:cs typeface="+mj-cs"/>
              </a:rPr>
            </a:br>
            <a:br>
              <a:rPr lang="en-US" sz="3200" kern="1200">
                <a:solidFill>
                  <a:srgbClr val="FFFFFF"/>
                </a:solidFill>
                <a:latin typeface="+mj-lt"/>
                <a:ea typeface="+mj-ea"/>
                <a:cs typeface="+mj-cs"/>
              </a:rPr>
            </a:br>
            <a:r>
              <a:rPr lang="en-US" sz="3200" kern="1200">
                <a:solidFill>
                  <a:srgbClr val="FFFFFF"/>
                </a:solidFill>
                <a:latin typeface="+mj-lt"/>
                <a:ea typeface="+mj-ea"/>
                <a:cs typeface="+mj-cs"/>
              </a:rPr>
              <a:t>Immediately following the dinner dance</a:t>
            </a:r>
            <a:endParaRPr lang="en-US" sz="3600" kern="1200">
              <a:solidFill>
                <a:srgbClr val="FFFFFF"/>
              </a:solidFill>
              <a:latin typeface="+mj-lt"/>
              <a:ea typeface="+mj-ea"/>
              <a:cs typeface="+mj-cs"/>
            </a:endParaRPr>
          </a:p>
        </p:txBody>
      </p:sp>
      <p:pic>
        <p:nvPicPr>
          <p:cNvPr id="12" name="Picture 11" descr="The Rec Room Brentwood opens today in Burnaby, BC. (CNW Group/Cineplex)">
            <a:extLst>
              <a:ext uri="{FF2B5EF4-FFF2-40B4-BE49-F238E27FC236}">
                <a16:creationId xmlns:a16="http://schemas.microsoft.com/office/drawing/2014/main" id="{42EF7C64-E8E2-12A5-CDD0-E0B74C2969DF}"/>
              </a:ext>
            </a:extLst>
          </p:cNvPr>
          <p:cNvPicPr>
            <a:picLocks noChangeAspect="1"/>
          </p:cNvPicPr>
          <p:nvPr/>
        </p:nvPicPr>
        <p:blipFill>
          <a:blip r:embed="rId2"/>
          <a:stretch>
            <a:fillRect/>
          </a:stretch>
        </p:blipFill>
        <p:spPr>
          <a:xfrm>
            <a:off x="4777316" y="1164777"/>
            <a:ext cx="6780700" cy="4526117"/>
          </a:xfrm>
          <a:prstGeom prst="rect">
            <a:avLst/>
          </a:prstGeom>
        </p:spPr>
      </p:pic>
      <p:sp>
        <p:nvSpPr>
          <p:cNvPr id="4" name="TextBox 3">
            <a:extLst>
              <a:ext uri="{FF2B5EF4-FFF2-40B4-BE49-F238E27FC236}">
                <a16:creationId xmlns:a16="http://schemas.microsoft.com/office/drawing/2014/main" id="{64A868A3-2DD3-EAB6-2D94-CA06EE8B9092}"/>
              </a:ext>
            </a:extLst>
          </p:cNvPr>
          <p:cNvSpPr txBox="1"/>
          <p:nvPr/>
        </p:nvSpPr>
        <p:spPr>
          <a:xfrm>
            <a:off x="470780" y="5435141"/>
            <a:ext cx="404407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Calibri"/>
                <a:cs typeface="Calibri"/>
              </a:rPr>
              <a:t>Tickets are on sale NOW through Cash Online. </a:t>
            </a:r>
            <a:r>
              <a:rPr lang="en-US" sz="2400" b="1">
                <a:highlight>
                  <a:srgbClr val="FFFF00"/>
                </a:highlight>
                <a:ea typeface="Calibri"/>
                <a:cs typeface="Calibri"/>
              </a:rPr>
              <a:t>DEADLINE to purchase May 15th</a:t>
            </a:r>
          </a:p>
        </p:txBody>
      </p:sp>
    </p:spTree>
    <p:extLst>
      <p:ext uri="{BB962C8B-B14F-4D97-AF65-F5344CB8AC3E}">
        <p14:creationId xmlns:p14="http://schemas.microsoft.com/office/powerpoint/2010/main" val="229169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7BF0-196E-A8AB-FDC9-65ADB48470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B12E9-A718-1231-FCBE-1B4D9596C051}"/>
              </a:ext>
            </a:extLst>
          </p:cNvPr>
          <p:cNvSpPr>
            <a:spLocks noGrp="1"/>
          </p:cNvSpPr>
          <p:nvPr>
            <p:ph idx="1"/>
          </p:nvPr>
        </p:nvSpPr>
        <p:spPr>
          <a:xfrm>
            <a:off x="200025" y="2030419"/>
            <a:ext cx="11153775" cy="4351338"/>
          </a:xfrm>
        </p:spPr>
        <p:txBody>
          <a:bodyPr>
            <a:normAutofit/>
          </a:bodyPr>
          <a:lstStyle/>
          <a:p>
            <a:r>
              <a:rPr lang="en-US" b="1" dirty="0"/>
              <a:t>WHERE: REC ROOM BRENTWOOD</a:t>
            </a:r>
          </a:p>
          <a:p>
            <a:r>
              <a:rPr lang="en-US" b="1" dirty="0"/>
              <a:t>WHEN: JUNE 5</a:t>
            </a:r>
            <a:r>
              <a:rPr lang="en-US" b="1" baseline="30000" dirty="0"/>
              <a:t>th</a:t>
            </a:r>
            <a:r>
              <a:rPr lang="en-US" b="1" dirty="0"/>
              <a:t> 11PM – June 6</a:t>
            </a:r>
            <a:r>
              <a:rPr lang="en-US" b="1" baseline="30000" dirty="0"/>
              <a:t>th</a:t>
            </a:r>
            <a:r>
              <a:rPr lang="en-US" b="1" dirty="0"/>
              <a:t> 3:30AM</a:t>
            </a:r>
          </a:p>
          <a:p>
            <a:r>
              <a:rPr lang="en-US" b="1" dirty="0"/>
              <a:t>FOOD</a:t>
            </a:r>
          </a:p>
          <a:p>
            <a:r>
              <a:rPr lang="en-US" b="1" dirty="0"/>
              <a:t>DJ &amp; DANCE FLOOR</a:t>
            </a:r>
          </a:p>
          <a:p>
            <a:r>
              <a:rPr lang="en-US" b="1" dirty="0"/>
              <a:t>KARAOKE</a:t>
            </a:r>
          </a:p>
          <a:p>
            <a:r>
              <a:rPr lang="en-US" b="1" dirty="0"/>
              <a:t>ARCADE VIDEO GAME CREDITS </a:t>
            </a:r>
          </a:p>
          <a:p>
            <a:r>
              <a:rPr lang="en-US" b="1" dirty="0"/>
              <a:t>POOL TABLES &amp; PING PONG</a:t>
            </a:r>
          </a:p>
          <a:p>
            <a:r>
              <a:rPr lang="en-US" b="1" dirty="0"/>
              <a:t>DOOR PRIZES </a:t>
            </a:r>
          </a:p>
        </p:txBody>
      </p:sp>
      <p:sp>
        <p:nvSpPr>
          <p:cNvPr id="4" name="Rectangle 3">
            <a:extLst>
              <a:ext uri="{FF2B5EF4-FFF2-40B4-BE49-F238E27FC236}">
                <a16:creationId xmlns:a16="http://schemas.microsoft.com/office/drawing/2014/main" id="{3D7549FA-7431-2189-AF90-EEB4762C02A4}"/>
              </a:ext>
            </a:extLst>
          </p:cNvPr>
          <p:cNvSpPr/>
          <p:nvPr/>
        </p:nvSpPr>
        <p:spPr>
          <a:xfrm>
            <a:off x="781049" y="1579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A</a:t>
            </a:r>
          </a:p>
        </p:txBody>
      </p:sp>
      <p:sp>
        <p:nvSpPr>
          <p:cNvPr id="5" name="Rectangle 4">
            <a:extLst>
              <a:ext uri="{FF2B5EF4-FFF2-40B4-BE49-F238E27FC236}">
                <a16:creationId xmlns:a16="http://schemas.microsoft.com/office/drawing/2014/main" id="{592F93CB-54BA-644B-0468-34EBF28CBDE0}"/>
              </a:ext>
            </a:extLst>
          </p:cNvPr>
          <p:cNvSpPr/>
          <p:nvPr/>
        </p:nvSpPr>
        <p:spPr>
          <a:xfrm>
            <a:off x="1597478" y="1579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F</a:t>
            </a:r>
          </a:p>
        </p:txBody>
      </p:sp>
      <p:sp>
        <p:nvSpPr>
          <p:cNvPr id="6" name="Rectangle 5">
            <a:extLst>
              <a:ext uri="{FF2B5EF4-FFF2-40B4-BE49-F238E27FC236}">
                <a16:creationId xmlns:a16="http://schemas.microsoft.com/office/drawing/2014/main" id="{FF427BD8-B56D-07DB-2A7D-D200AE357C80}"/>
              </a:ext>
            </a:extLst>
          </p:cNvPr>
          <p:cNvSpPr/>
          <p:nvPr/>
        </p:nvSpPr>
        <p:spPr>
          <a:xfrm>
            <a:off x="2413907" y="1579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T</a:t>
            </a:r>
          </a:p>
        </p:txBody>
      </p:sp>
      <p:sp>
        <p:nvSpPr>
          <p:cNvPr id="7" name="Rectangle 6">
            <a:extLst>
              <a:ext uri="{FF2B5EF4-FFF2-40B4-BE49-F238E27FC236}">
                <a16:creationId xmlns:a16="http://schemas.microsoft.com/office/drawing/2014/main" id="{B7434265-99A0-2C65-94DF-E508757EE45B}"/>
              </a:ext>
            </a:extLst>
          </p:cNvPr>
          <p:cNvSpPr/>
          <p:nvPr/>
        </p:nvSpPr>
        <p:spPr>
          <a:xfrm>
            <a:off x="3254829" y="1579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E</a:t>
            </a:r>
          </a:p>
        </p:txBody>
      </p:sp>
      <p:sp>
        <p:nvSpPr>
          <p:cNvPr id="8" name="Rectangle 7">
            <a:extLst>
              <a:ext uri="{FF2B5EF4-FFF2-40B4-BE49-F238E27FC236}">
                <a16:creationId xmlns:a16="http://schemas.microsoft.com/office/drawing/2014/main" id="{F6F15107-D901-A350-304E-D2C801BC6648}"/>
              </a:ext>
            </a:extLst>
          </p:cNvPr>
          <p:cNvSpPr/>
          <p:nvPr/>
        </p:nvSpPr>
        <p:spPr>
          <a:xfrm>
            <a:off x="4095751" y="1579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R</a:t>
            </a:r>
          </a:p>
        </p:txBody>
      </p:sp>
      <p:sp>
        <p:nvSpPr>
          <p:cNvPr id="9" name="Rectangle 8">
            <a:extLst>
              <a:ext uri="{FF2B5EF4-FFF2-40B4-BE49-F238E27FC236}">
                <a16:creationId xmlns:a16="http://schemas.microsoft.com/office/drawing/2014/main" id="{D0408A2B-25F8-B86C-D862-F5947800ECD7}"/>
              </a:ext>
            </a:extLst>
          </p:cNvPr>
          <p:cNvSpPr/>
          <p:nvPr/>
        </p:nvSpPr>
        <p:spPr>
          <a:xfrm>
            <a:off x="2407540" y="9580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G</a:t>
            </a:r>
          </a:p>
        </p:txBody>
      </p:sp>
      <p:sp>
        <p:nvSpPr>
          <p:cNvPr id="10" name="Rectangle 9">
            <a:extLst>
              <a:ext uri="{FF2B5EF4-FFF2-40B4-BE49-F238E27FC236}">
                <a16:creationId xmlns:a16="http://schemas.microsoft.com/office/drawing/2014/main" id="{E8D931C8-7E73-F282-6A00-4367AB80DC3A}"/>
              </a:ext>
            </a:extLst>
          </p:cNvPr>
          <p:cNvSpPr/>
          <p:nvPr/>
        </p:nvSpPr>
        <p:spPr>
          <a:xfrm>
            <a:off x="3248462" y="9580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R</a:t>
            </a:r>
          </a:p>
        </p:txBody>
      </p:sp>
      <p:sp>
        <p:nvSpPr>
          <p:cNvPr id="11" name="Rectangle 10">
            <a:extLst>
              <a:ext uri="{FF2B5EF4-FFF2-40B4-BE49-F238E27FC236}">
                <a16:creationId xmlns:a16="http://schemas.microsoft.com/office/drawing/2014/main" id="{B6CF44FC-135C-4A23-84FE-EBE13EE3AA5F}"/>
              </a:ext>
            </a:extLst>
          </p:cNvPr>
          <p:cNvSpPr/>
          <p:nvPr/>
        </p:nvSpPr>
        <p:spPr>
          <a:xfrm>
            <a:off x="4095750" y="9580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A</a:t>
            </a:r>
          </a:p>
        </p:txBody>
      </p:sp>
      <p:sp>
        <p:nvSpPr>
          <p:cNvPr id="12" name="Rectangle 11">
            <a:extLst>
              <a:ext uri="{FF2B5EF4-FFF2-40B4-BE49-F238E27FC236}">
                <a16:creationId xmlns:a16="http://schemas.microsoft.com/office/drawing/2014/main" id="{05BFE25F-E888-F178-AC4C-4A0777C684E4}"/>
              </a:ext>
            </a:extLst>
          </p:cNvPr>
          <p:cNvSpPr/>
          <p:nvPr/>
        </p:nvSpPr>
        <p:spPr>
          <a:xfrm>
            <a:off x="4943038" y="958057"/>
            <a:ext cx="816429" cy="800100"/>
          </a:xfrm>
          <a:prstGeom prst="rect">
            <a:avLst/>
          </a:prstGeom>
          <a:solidFill>
            <a:schemeClr val="tx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t>D</a:t>
            </a:r>
          </a:p>
        </p:txBody>
      </p:sp>
      <p:pic>
        <p:nvPicPr>
          <p:cNvPr id="2050" name="Picture 2" descr="Rec Room Burnaby now open at Brentwood - urbanYVR">
            <a:extLst>
              <a:ext uri="{FF2B5EF4-FFF2-40B4-BE49-F238E27FC236}">
                <a16:creationId xmlns:a16="http://schemas.microsoft.com/office/drawing/2014/main" id="{92D612A6-BE6C-792C-F1C8-919B5480D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83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 Patricks Day Dancing Sticker by Animanias">
            <a:extLst>
              <a:ext uri="{FF2B5EF4-FFF2-40B4-BE49-F238E27FC236}">
                <a16:creationId xmlns:a16="http://schemas.microsoft.com/office/drawing/2014/main" id="{259D8981-5B3C-6BFF-81D6-90F695174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179" y="1213658"/>
            <a:ext cx="4572000" cy="598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52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59FF-16FC-7857-D234-B0901D6EE255}"/>
              </a:ext>
            </a:extLst>
          </p:cNvPr>
          <p:cNvSpPr>
            <a:spLocks noGrp="1"/>
          </p:cNvSpPr>
          <p:nvPr>
            <p:ph type="title"/>
          </p:nvPr>
        </p:nvSpPr>
        <p:spPr>
          <a:xfrm>
            <a:off x="208761" y="353765"/>
            <a:ext cx="4695748" cy="2379910"/>
          </a:xfrm>
        </p:spPr>
        <p:txBody>
          <a:bodyPr vert="horz" lIns="91440" tIns="45720" rIns="91440" bIns="45720" rtlCol="0" anchor="b">
            <a:normAutofit fontScale="90000"/>
          </a:bodyPr>
          <a:lstStyle/>
          <a:p>
            <a:pPr algn="ctr"/>
            <a:br>
              <a:rPr lang="en-US" sz="3200"/>
            </a:br>
            <a:br>
              <a:rPr lang="en-US" sz="3200"/>
            </a:br>
            <a:br>
              <a:rPr lang="en-US" sz="3200"/>
            </a:br>
            <a:r>
              <a:rPr lang="en-US" sz="3200" b="1"/>
              <a:t>Commencement Assembly/Cap and Gown Distribution</a:t>
            </a:r>
            <a:br>
              <a:rPr lang="en-US" sz="3200" b="1"/>
            </a:br>
            <a:r>
              <a:rPr lang="en-US" sz="2700" b="1"/>
              <a:t>Monday, June 15</a:t>
            </a:r>
            <a:r>
              <a:rPr lang="en-US" sz="2700" b="1" baseline="30000"/>
              <a:t>th</a:t>
            </a:r>
            <a:r>
              <a:rPr lang="en-US" sz="2700" b="1"/>
              <a:t>  Period 4</a:t>
            </a:r>
            <a:br>
              <a:rPr lang="en-US" sz="3200"/>
            </a:br>
            <a:endParaRPr lang="en-US" sz="3200" b="1"/>
          </a:p>
        </p:txBody>
      </p:sp>
      <p:pic>
        <p:nvPicPr>
          <p:cNvPr id="8" name="Content Placeholder 7" descr="A group of people wearing graduation caps and gowns&#10;&#10;Description automatically generated with medium confidence">
            <a:extLst>
              <a:ext uri="{FF2B5EF4-FFF2-40B4-BE49-F238E27FC236}">
                <a16:creationId xmlns:a16="http://schemas.microsoft.com/office/drawing/2014/main" id="{8F43A12D-62FE-9C9D-BD26-4E456402C73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5422" r="15420" b="-1"/>
          <a:stretch>
            <a:fillRect/>
          </a:stretch>
        </p:blipFill>
        <p:spPr>
          <a:xfrm>
            <a:off x="6185108" y="10"/>
            <a:ext cx="7105273" cy="6857990"/>
          </a:xfrm>
          <a:prstGeom prst="rect">
            <a:avLst/>
          </a:prstGeom>
        </p:spPr>
      </p:pic>
      <p:graphicFrame>
        <p:nvGraphicFramePr>
          <p:cNvPr id="19" name="Content Placeholder 5">
            <a:extLst>
              <a:ext uri="{FF2B5EF4-FFF2-40B4-BE49-F238E27FC236}">
                <a16:creationId xmlns:a16="http://schemas.microsoft.com/office/drawing/2014/main" id="{6BDCDA77-0614-D49F-FE6F-BE59AB22F072}"/>
              </a:ext>
            </a:extLst>
          </p:cNvPr>
          <p:cNvGraphicFramePr>
            <a:graphicFrameLocks noGrp="1"/>
          </p:cNvGraphicFramePr>
          <p:nvPr>
            <p:ph sz="half" idx="2"/>
            <p:extLst>
              <p:ext uri="{D42A27DB-BD31-4B8C-83A1-F6EECF244321}">
                <p14:modId xmlns:p14="http://schemas.microsoft.com/office/powerpoint/2010/main" val="2513293824"/>
              </p:ext>
            </p:extLst>
          </p:nvPr>
        </p:nvGraphicFramePr>
        <p:xfrm>
          <a:off x="85724" y="1905001"/>
          <a:ext cx="5876489" cy="4797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People standing in a row wearing graduation caps with tassels and gowns">
            <a:extLst>
              <a:ext uri="{FF2B5EF4-FFF2-40B4-BE49-F238E27FC236}">
                <a16:creationId xmlns:a16="http://schemas.microsoft.com/office/drawing/2014/main" id="{3094F2A9-711B-E467-9B62-6FB3D0C525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2214" y="10"/>
            <a:ext cx="10814227" cy="6857990"/>
          </a:xfrm>
          <a:prstGeom prst="rect">
            <a:avLst/>
          </a:prstGeom>
        </p:spPr>
      </p:pic>
    </p:spTree>
    <p:extLst>
      <p:ext uri="{BB962C8B-B14F-4D97-AF65-F5344CB8AC3E}">
        <p14:creationId xmlns:p14="http://schemas.microsoft.com/office/powerpoint/2010/main" val="183817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7093B-791D-8F36-CC23-FCDF9A4979D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Questions???</a:t>
            </a:r>
          </a:p>
        </p:txBody>
      </p:sp>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Question marks in a line and one question mark is lit">
            <a:extLst>
              <a:ext uri="{FF2B5EF4-FFF2-40B4-BE49-F238E27FC236}">
                <a16:creationId xmlns:a16="http://schemas.microsoft.com/office/drawing/2014/main" id="{9086B993-9F27-AC35-C258-D2F52C801EEE}"/>
              </a:ext>
            </a:extLst>
          </p:cNvPr>
          <p:cNvPicPr>
            <a:picLocks noChangeAspect="1"/>
          </p:cNvPicPr>
          <p:nvPr/>
        </p:nvPicPr>
        <p:blipFill>
          <a:blip r:embed="rId2"/>
          <a:srcRect r="33145" b="-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2071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BBE07-2656-BFDA-3C4C-AE09F0C7A56D}"/>
              </a:ext>
            </a:extLst>
          </p:cNvPr>
          <p:cNvSpPr>
            <a:spLocks noGrp="1"/>
          </p:cNvSpPr>
          <p:nvPr>
            <p:ph type="title"/>
          </p:nvPr>
        </p:nvSpPr>
        <p:spPr>
          <a:xfrm>
            <a:off x="5297762" y="329184"/>
            <a:ext cx="6251110" cy="1783080"/>
          </a:xfrm>
        </p:spPr>
        <p:txBody>
          <a:bodyPr anchor="b">
            <a:normAutofit/>
          </a:bodyPr>
          <a:lstStyle/>
          <a:p>
            <a:r>
              <a:rPr lang="en-US" sz="5400">
                <a:latin typeface="+mn-lt"/>
              </a:rPr>
              <a:t>Almost at the Finish Line</a:t>
            </a:r>
            <a:endParaRPr lang="en-CA" sz="5400">
              <a:latin typeface="+mn-lt"/>
            </a:endParaRPr>
          </a:p>
        </p:txBody>
      </p:sp>
      <p:pic>
        <p:nvPicPr>
          <p:cNvPr id="5" name="Picture 4" descr="Une vue en plongée d’un papier enroulé, d’un carnet marron et d’un carnet noir sur une table en bois">
            <a:extLst>
              <a:ext uri="{FF2B5EF4-FFF2-40B4-BE49-F238E27FC236}">
                <a16:creationId xmlns:a16="http://schemas.microsoft.com/office/drawing/2014/main" id="{D3A6B8FE-FE26-7719-890F-39EDC9CE83E8}"/>
              </a:ext>
            </a:extLst>
          </p:cNvPr>
          <p:cNvPicPr>
            <a:picLocks noChangeAspect="1"/>
          </p:cNvPicPr>
          <p:nvPr/>
        </p:nvPicPr>
        <p:blipFill rotWithShape="1">
          <a:blip r:embed="rId2"/>
          <a:srcRect l="1243" r="5342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43BE06-B98C-8E7A-9E06-A964CCE08A53}"/>
              </a:ext>
            </a:extLst>
          </p:cNvPr>
          <p:cNvSpPr>
            <a:spLocks noGrp="1"/>
          </p:cNvSpPr>
          <p:nvPr>
            <p:ph idx="1"/>
          </p:nvPr>
        </p:nvSpPr>
        <p:spPr>
          <a:xfrm>
            <a:off x="4793381" y="2536167"/>
            <a:ext cx="6755491" cy="4218316"/>
          </a:xfrm>
        </p:spPr>
        <p:txBody>
          <a:bodyPr>
            <a:normAutofit fontScale="70000" lnSpcReduction="20000"/>
          </a:bodyPr>
          <a:lstStyle/>
          <a:p>
            <a:pPr>
              <a:buFont typeface="Wingdings" panose="05000000000000000000" pitchFamily="2" charset="2"/>
              <a:buChar char="Ø"/>
            </a:pPr>
            <a:endParaRPr lang="en-US" sz="3600" dirty="0"/>
          </a:p>
          <a:p>
            <a:pPr>
              <a:buFont typeface="Wingdings" panose="05000000000000000000" pitchFamily="2" charset="2"/>
              <a:buChar char="Ø"/>
            </a:pPr>
            <a:r>
              <a:rPr lang="en-US" sz="4000" dirty="0"/>
              <a:t>Grad Requirements to walk the stage:</a:t>
            </a:r>
          </a:p>
          <a:p>
            <a:pPr>
              <a:buFont typeface="Wingdings" panose="05000000000000000000" pitchFamily="2" charset="2"/>
              <a:buChar char="Ø"/>
            </a:pPr>
            <a:endParaRPr lang="en-US" sz="3600" dirty="0"/>
          </a:p>
          <a:p>
            <a:pPr lvl="1"/>
            <a:r>
              <a:rPr lang="en-US" sz="3400" dirty="0"/>
              <a:t>You are in a position to graduate; on target to complete all required graduation credits.</a:t>
            </a:r>
          </a:p>
          <a:p>
            <a:pPr lvl="1"/>
            <a:endParaRPr lang="en-US" sz="3400" dirty="0"/>
          </a:p>
          <a:p>
            <a:pPr lvl="1"/>
            <a:r>
              <a:rPr lang="en-US" sz="3400" dirty="0"/>
              <a:t>This includes the completion of CLC 12</a:t>
            </a:r>
          </a:p>
          <a:p>
            <a:pPr marL="457200" lvl="1" indent="0">
              <a:buNone/>
            </a:pPr>
            <a:endParaRPr lang="en-US" sz="3400" dirty="0"/>
          </a:p>
          <a:p>
            <a:pPr lvl="1"/>
            <a:r>
              <a:rPr lang="en-US" sz="3400" dirty="0"/>
              <a:t>Before you receive your cap and gown, all outstanding fees are paid; uniforms, textbooks and library books have been returned.</a:t>
            </a:r>
          </a:p>
          <a:p>
            <a:pPr marL="457200" lvl="1" indent="0">
              <a:buNone/>
            </a:pPr>
            <a:endParaRPr lang="en-US" sz="3400" dirty="0"/>
          </a:p>
          <a:p>
            <a:pPr marL="457200" lvl="1" indent="0">
              <a:buNone/>
            </a:pPr>
            <a:r>
              <a:rPr lang="en-US" sz="3200" dirty="0"/>
              <a:t>			</a:t>
            </a:r>
          </a:p>
          <a:p>
            <a:pPr marL="0" indent="0">
              <a:buNone/>
            </a:pPr>
            <a:endParaRPr lang="en-US" sz="3600" dirty="0"/>
          </a:p>
          <a:p>
            <a:pPr>
              <a:buFont typeface="Wingdings" panose="05000000000000000000" pitchFamily="2" charset="2"/>
              <a:buChar char="Ø"/>
            </a:pPr>
            <a:endParaRPr lang="en-US" sz="3600" dirty="0"/>
          </a:p>
          <a:p>
            <a:pPr>
              <a:buFont typeface="Wingdings" panose="05000000000000000000" pitchFamily="2" charset="2"/>
              <a:buChar char="Ø"/>
            </a:pPr>
            <a:endParaRPr lang="en-US" sz="2200" dirty="0"/>
          </a:p>
          <a:p>
            <a:pPr>
              <a:buFont typeface="Wingdings" panose="05000000000000000000" pitchFamily="2" charset="2"/>
              <a:buChar char="Ø"/>
            </a:pPr>
            <a:endParaRPr lang="en-US" sz="2200" dirty="0"/>
          </a:p>
          <a:p>
            <a:pPr>
              <a:buFont typeface="Wingdings" panose="05000000000000000000" pitchFamily="2" charset="2"/>
              <a:buChar char="Ø"/>
            </a:pPr>
            <a:endParaRPr lang="en-US" sz="2200" dirty="0"/>
          </a:p>
          <a:p>
            <a:pPr>
              <a:buFont typeface="Wingdings" panose="05000000000000000000" pitchFamily="2" charset="2"/>
              <a:buChar char="Ø"/>
            </a:pPr>
            <a:endParaRPr lang="en-US" sz="2200" dirty="0"/>
          </a:p>
        </p:txBody>
      </p:sp>
    </p:spTree>
    <p:extLst>
      <p:ext uri="{BB962C8B-B14F-4D97-AF65-F5344CB8AC3E}">
        <p14:creationId xmlns:p14="http://schemas.microsoft.com/office/powerpoint/2010/main" val="140202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5B34-F728-57D9-56F1-C9939ABD6424}"/>
              </a:ext>
            </a:extLst>
          </p:cNvPr>
          <p:cNvSpPr>
            <a:spLocks noGrp="1"/>
          </p:cNvSpPr>
          <p:nvPr>
            <p:ph type="title"/>
          </p:nvPr>
        </p:nvSpPr>
        <p:spPr/>
        <p:txBody>
          <a:bodyPr/>
          <a:lstStyle/>
          <a:p>
            <a:r>
              <a:rPr lang="en-US" b="1"/>
              <a:t>CLC 12 – Capstone Day</a:t>
            </a:r>
            <a:br>
              <a:rPr lang="en-US" b="1"/>
            </a:br>
            <a:r>
              <a:rPr lang="en-US" b="1"/>
              <a:t>Tuesday, April 28th</a:t>
            </a:r>
          </a:p>
        </p:txBody>
      </p:sp>
      <p:sp>
        <p:nvSpPr>
          <p:cNvPr id="3" name="Text Placeholder 2">
            <a:extLst>
              <a:ext uri="{FF2B5EF4-FFF2-40B4-BE49-F238E27FC236}">
                <a16:creationId xmlns:a16="http://schemas.microsoft.com/office/drawing/2014/main" id="{A0911918-6604-7626-F61F-7A7D36E156DA}"/>
              </a:ext>
            </a:extLst>
          </p:cNvPr>
          <p:cNvSpPr>
            <a:spLocks noGrp="1"/>
          </p:cNvSpPr>
          <p:nvPr>
            <p:ph type="body" idx="1"/>
          </p:nvPr>
        </p:nvSpPr>
        <p:spPr/>
        <p:txBody>
          <a:bodyPr/>
          <a:lstStyle/>
          <a:p>
            <a:r>
              <a:rPr lang="en-US"/>
              <a:t>Modified Assembly Schedule</a:t>
            </a:r>
          </a:p>
        </p:txBody>
      </p:sp>
      <p:graphicFrame>
        <p:nvGraphicFramePr>
          <p:cNvPr id="8" name="Content Placeholder 3">
            <a:extLst>
              <a:ext uri="{FF2B5EF4-FFF2-40B4-BE49-F238E27FC236}">
                <a16:creationId xmlns:a16="http://schemas.microsoft.com/office/drawing/2014/main" id="{572BA214-BC3D-95A2-F269-F1D19C2E7330}"/>
              </a:ext>
            </a:extLst>
          </p:cNvPr>
          <p:cNvGraphicFramePr>
            <a:graphicFrameLocks noGrp="1"/>
          </p:cNvGraphicFramePr>
          <p:nvPr>
            <p:ph sz="half" idx="2"/>
            <p:extLst>
              <p:ext uri="{D42A27DB-BD31-4B8C-83A1-F6EECF244321}">
                <p14:modId xmlns:p14="http://schemas.microsoft.com/office/powerpoint/2010/main" val="3343870747"/>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69339507-E91D-868C-34F4-0B473C4CBFE7}"/>
              </a:ext>
            </a:extLst>
          </p:cNvPr>
          <p:cNvSpPr>
            <a:spLocks noGrp="1"/>
          </p:cNvSpPr>
          <p:nvPr>
            <p:ph type="body" sz="quarter" idx="3"/>
          </p:nvPr>
        </p:nvSpPr>
        <p:spPr/>
        <p:txBody>
          <a:bodyPr/>
          <a:lstStyle/>
          <a:p>
            <a:r>
              <a:rPr lang="en-US"/>
              <a:t>Capstone Schedule</a:t>
            </a:r>
          </a:p>
        </p:txBody>
      </p:sp>
      <p:sp>
        <p:nvSpPr>
          <p:cNvPr id="6" name="Content Placeholder 5">
            <a:extLst>
              <a:ext uri="{FF2B5EF4-FFF2-40B4-BE49-F238E27FC236}">
                <a16:creationId xmlns:a16="http://schemas.microsoft.com/office/drawing/2014/main" id="{6B2D3D31-45D7-76C2-8249-E1A8673B6580}"/>
              </a:ext>
            </a:extLst>
          </p:cNvPr>
          <p:cNvSpPr>
            <a:spLocks noGrp="1"/>
          </p:cNvSpPr>
          <p:nvPr>
            <p:ph sz="quarter" idx="4"/>
          </p:nvPr>
        </p:nvSpPr>
        <p:spPr>
          <a:xfrm>
            <a:off x="6262734" y="2808287"/>
            <a:ext cx="5183188" cy="3684588"/>
          </a:xfrm>
        </p:spPr>
        <p:txBody>
          <a:bodyPr/>
          <a:lstStyle/>
          <a:p>
            <a:r>
              <a:rPr lang="nl-NL"/>
              <a:t>Student 1: 2:00 - 2:20</a:t>
            </a:r>
          </a:p>
          <a:p>
            <a:r>
              <a:rPr lang="nl-NL"/>
              <a:t>Student 2: 2:20 – 2:40</a:t>
            </a:r>
          </a:p>
          <a:p>
            <a:r>
              <a:rPr lang="nl-NL"/>
              <a:t>Student 3: 2:40 – 3:00</a:t>
            </a:r>
          </a:p>
          <a:p>
            <a:r>
              <a:rPr lang="nl-NL"/>
              <a:t>Student 4: 3:00 – 3:20</a:t>
            </a:r>
          </a:p>
          <a:p>
            <a:endParaRPr lang="en-US"/>
          </a:p>
        </p:txBody>
      </p:sp>
    </p:spTree>
    <p:extLst>
      <p:ext uri="{BB962C8B-B14F-4D97-AF65-F5344CB8AC3E}">
        <p14:creationId xmlns:p14="http://schemas.microsoft.com/office/powerpoint/2010/main" val="156705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B0D8D01-5114-EB2F-EF5C-96C6832C20B3}"/>
              </a:ext>
            </a:extLst>
          </p:cNvPr>
          <p:cNvSpPr>
            <a:spLocks noGrp="1"/>
          </p:cNvSpPr>
          <p:nvPr>
            <p:ph type="title"/>
          </p:nvPr>
        </p:nvSpPr>
        <p:spPr>
          <a:xfrm>
            <a:off x="5295900" y="-3727"/>
            <a:ext cx="6895795" cy="6424847"/>
          </a:xfrm>
        </p:spPr>
        <p:txBody>
          <a:bodyPr vert="horz" lIns="91440" tIns="45720" rIns="91440" bIns="45720" rtlCol="0" anchor="b">
            <a:normAutofit/>
          </a:bodyPr>
          <a:lstStyle/>
          <a:p>
            <a:br>
              <a:rPr lang="en-US" sz="2400" b="1" u="sng">
                <a:latin typeface="+mn-lt"/>
                <a:ea typeface="Calibri"/>
                <a:cs typeface="Calibri"/>
              </a:rPr>
            </a:br>
            <a:br>
              <a:rPr lang="en-US" sz="2400" b="1" u="sng">
                <a:latin typeface="+mn-lt"/>
                <a:ea typeface="Calibri"/>
                <a:cs typeface="Calibri"/>
              </a:rPr>
            </a:br>
            <a:endParaRPr lang="en-US" sz="2400">
              <a:ea typeface="Calibri Light"/>
              <a:cs typeface="Calibri Light"/>
            </a:endParaRPr>
          </a:p>
          <a:p>
            <a:endParaRPr lang="en-US" sz="2400">
              <a:ea typeface="Calibri Light"/>
              <a:cs typeface="Calibri Light"/>
            </a:endParaRPr>
          </a:p>
          <a:p>
            <a:br>
              <a:rPr lang="en-US" sz="2000">
                <a:latin typeface="+mn-lt"/>
              </a:rPr>
            </a:br>
            <a:r>
              <a:rPr lang="en-US" sz="2700" b="1">
                <a:latin typeface="+mn-lt"/>
                <a:ea typeface="Calibri"/>
                <a:cs typeface="Calibri"/>
              </a:rPr>
              <a:t> </a:t>
            </a:r>
            <a:br>
              <a:rPr lang="en-US" sz="2700" b="1">
                <a:latin typeface="+mn-lt"/>
              </a:rPr>
            </a:br>
            <a:br>
              <a:rPr lang="en-US" sz="2200" cap="all" spc="200">
                <a:latin typeface="+mn-lt"/>
              </a:rPr>
            </a:br>
            <a:br>
              <a:rPr lang="en-US" sz="1500"/>
            </a:br>
            <a:br>
              <a:rPr lang="en-US" sz="1500"/>
            </a:br>
            <a:br>
              <a:rPr lang="en-US" sz="1500"/>
            </a:br>
            <a:endParaRPr lang="en-US" sz="1500">
              <a:ea typeface="Calibri Light" panose="020F0302020204030204"/>
              <a:cs typeface="Calibri Light" panose="020F0302020204030204"/>
            </a:endParaRPr>
          </a:p>
        </p:txBody>
      </p:sp>
      <p:sp>
        <p:nvSpPr>
          <p:cNvPr id="27" name="Freeform: Shape 21">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Back shot of a row of graduates">
            <a:extLst>
              <a:ext uri="{FF2B5EF4-FFF2-40B4-BE49-F238E27FC236}">
                <a16:creationId xmlns:a16="http://schemas.microsoft.com/office/drawing/2014/main" id="{E043D224-A560-A07E-B35F-3D88F16D1ED7}"/>
              </a:ext>
            </a:extLst>
          </p:cNvPr>
          <p:cNvPicPr>
            <a:picLocks noChangeAspect="1"/>
          </p:cNvPicPr>
          <p:nvPr/>
        </p:nvPicPr>
        <p:blipFill rotWithShape="1">
          <a:blip r:embed="rId2"/>
          <a:srcRect l="20338" r="28991" b="-1"/>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26" name="Freeform: Shape 25">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C4E23F54-42D6-7049-B7BD-E2BE0BA20219}"/>
              </a:ext>
            </a:extLst>
          </p:cNvPr>
          <p:cNvSpPr txBox="1"/>
          <p:nvPr/>
        </p:nvSpPr>
        <p:spPr>
          <a:xfrm>
            <a:off x="5405726" y="-5571"/>
            <a:ext cx="6792025" cy="7386638"/>
          </a:xfrm>
          <a:prstGeom prst="rect">
            <a:avLst/>
          </a:prstGeom>
          <a:noFill/>
        </p:spPr>
        <p:txBody>
          <a:bodyPr wrap="square" lIns="91440" tIns="45720" rIns="91440" bIns="45720" rtlCol="0" anchor="t">
            <a:spAutoFit/>
          </a:bodyPr>
          <a:lstStyle/>
          <a:p>
            <a:r>
              <a:rPr lang="en-US" sz="2800" b="1" u="sng"/>
              <a:t>Important Dates/Deadlines</a:t>
            </a:r>
          </a:p>
          <a:p>
            <a:pPr algn="ctr"/>
            <a:br>
              <a:rPr lang="en-US" sz="2800" b="1"/>
            </a:br>
            <a:r>
              <a:rPr lang="en-US" sz="2800" b="1"/>
              <a:t>Valedictorian Selection Process</a:t>
            </a:r>
            <a:endParaRPr lang="en-US" sz="2800" b="1">
              <a:ea typeface="Calibri"/>
              <a:cs typeface="Calibri"/>
            </a:endParaRPr>
          </a:p>
          <a:p>
            <a:endParaRPr lang="en-US" b="1"/>
          </a:p>
          <a:p>
            <a:pPr marL="285750" indent="-285750">
              <a:buFont typeface="Arial" panose="020B0604020202020204" pitchFamily="34" charset="0"/>
              <a:buChar char="•"/>
            </a:pPr>
            <a:r>
              <a:rPr lang="en-US" sz="2400" b="1">
                <a:highlight>
                  <a:srgbClr val="FFFF00"/>
                </a:highlight>
              </a:rPr>
              <a:t>Wed. April 1</a:t>
            </a:r>
            <a:r>
              <a:rPr lang="en-US" sz="2400" b="1" baseline="30000">
                <a:highlight>
                  <a:srgbClr val="FFFF00"/>
                </a:highlight>
              </a:rPr>
              <a:t>st</a:t>
            </a:r>
            <a:r>
              <a:rPr lang="en-US" sz="2400" b="1"/>
              <a:t> Grad Assembly #1 Valedictorian Nomination Forms available at front reception desk</a:t>
            </a:r>
            <a:endParaRPr lang="en-US" sz="2400" b="1">
              <a:ea typeface="Calibri"/>
              <a:cs typeface="Calibri"/>
            </a:endParaRP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highlight>
                  <a:srgbClr val="FFFF00"/>
                </a:highlight>
              </a:rPr>
              <a:t>Wed. April 15</a:t>
            </a:r>
            <a:r>
              <a:rPr lang="en-US" sz="2400" b="1" baseline="30000">
                <a:highlight>
                  <a:srgbClr val="FFFF00"/>
                </a:highlight>
              </a:rPr>
              <a:t>th</a:t>
            </a:r>
            <a:r>
              <a:rPr lang="en-US" sz="2400" b="1">
                <a:highlight>
                  <a:srgbClr val="FFFF00"/>
                </a:highlight>
              </a:rPr>
              <a:t> </a:t>
            </a:r>
            <a:r>
              <a:rPr lang="en-US" sz="2400" b="1"/>
              <a:t>– Valedictorian Nomination forms due to Ms. Butterfield by 3:30pm. NO LATE FORMS WILL BE ACCEPTED!</a:t>
            </a:r>
            <a:endParaRPr lang="en-US" sz="2400" b="1">
              <a:ea typeface="Calibri"/>
              <a:cs typeface="Calibri"/>
            </a:endParaRP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highlight>
                  <a:srgbClr val="FFFF00"/>
                </a:highlight>
              </a:rPr>
              <a:t>Wed. April 29</a:t>
            </a:r>
            <a:r>
              <a:rPr lang="en-US" sz="2400" b="1" baseline="30000">
                <a:highlight>
                  <a:srgbClr val="FFFF00"/>
                </a:highlight>
              </a:rPr>
              <a:t>th</a:t>
            </a:r>
            <a:r>
              <a:rPr lang="en-US" sz="2400" b="1">
                <a:highlight>
                  <a:srgbClr val="FFFF00"/>
                </a:highlight>
              </a:rPr>
              <a:t> </a:t>
            </a:r>
            <a:r>
              <a:rPr lang="en-US" sz="2400" b="1"/>
              <a:t>(last half bl. 3) Grad Assembly #2 Valedictorian Speeches (narrow down to three finalists)</a:t>
            </a:r>
            <a:endParaRPr lang="en-US" sz="2400" b="1">
              <a:ea typeface="Calibri"/>
              <a:cs typeface="Calibri"/>
            </a:endParaRPr>
          </a:p>
          <a:p>
            <a:pPr marL="285750" indent="-285750">
              <a:buFont typeface="Arial" panose="020B0604020202020204" pitchFamily="34" charset="0"/>
              <a:buChar char="•"/>
            </a:pPr>
            <a:endParaRPr lang="en-US" sz="2400" b="1"/>
          </a:p>
          <a:p>
            <a:pPr marL="285750" indent="-285750">
              <a:buFont typeface="Arial" panose="020B0604020202020204" pitchFamily="34" charset="0"/>
              <a:buChar char="•"/>
            </a:pPr>
            <a:r>
              <a:rPr lang="en-US" sz="2400" b="1">
                <a:highlight>
                  <a:srgbClr val="FFFF00"/>
                </a:highlight>
              </a:rPr>
              <a:t>Thurs. April 30</a:t>
            </a:r>
            <a:r>
              <a:rPr lang="en-US" sz="2400" b="1" baseline="30000">
                <a:highlight>
                  <a:srgbClr val="FFFF00"/>
                </a:highlight>
              </a:rPr>
              <a:t>th</a:t>
            </a:r>
            <a:r>
              <a:rPr lang="en-US" sz="2400" b="1">
                <a:highlight>
                  <a:srgbClr val="FFFF00"/>
                </a:highlight>
              </a:rPr>
              <a:t> </a:t>
            </a:r>
            <a:r>
              <a:rPr lang="en-US" sz="2400" b="1"/>
              <a:t>– Gr. 12 Vote on three finalists at lunch in main foyer</a:t>
            </a:r>
            <a:endParaRPr lang="en-US" sz="2400" b="1">
              <a:ea typeface="Calibri"/>
              <a:cs typeface="Calibri"/>
            </a:endParaRPr>
          </a:p>
          <a:p>
            <a:pPr marL="285750" indent="-285750">
              <a:buFont typeface="Arial" panose="020B0604020202020204" pitchFamily="34" charset="0"/>
              <a:buChar char="•"/>
            </a:pPr>
            <a:endParaRPr lang="en-US" b="1"/>
          </a:p>
          <a:p>
            <a:pPr marL="285750" indent="-285750">
              <a:buFont typeface="Arial" panose="020B0604020202020204" pitchFamily="34" charset="0"/>
              <a:buChar char="•"/>
            </a:pPr>
            <a:endParaRPr lang="en-US" b="1"/>
          </a:p>
        </p:txBody>
      </p:sp>
    </p:spTree>
    <p:extLst>
      <p:ext uri="{BB962C8B-B14F-4D97-AF65-F5344CB8AC3E}">
        <p14:creationId xmlns:p14="http://schemas.microsoft.com/office/powerpoint/2010/main" val="274794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B1C6-8BA9-581F-A648-514F5E84BF74}"/>
              </a:ext>
            </a:extLst>
          </p:cNvPr>
          <p:cNvSpPr>
            <a:spLocks noGrp="1"/>
          </p:cNvSpPr>
          <p:nvPr>
            <p:ph type="title"/>
          </p:nvPr>
        </p:nvSpPr>
        <p:spPr>
          <a:xfrm>
            <a:off x="838200" y="365125"/>
            <a:ext cx="10515600" cy="1791479"/>
          </a:xfrm>
        </p:spPr>
        <p:txBody>
          <a:bodyPr>
            <a:normAutofit fontScale="90000"/>
          </a:bodyPr>
          <a:lstStyle/>
          <a:p>
            <a:pPr algn="ctr"/>
            <a:br>
              <a:rPr lang="en-US">
                <a:latin typeface="+mn-lt"/>
              </a:rPr>
            </a:br>
            <a:r>
              <a:rPr lang="en-US" i="1">
                <a:latin typeface="+mn-lt"/>
              </a:rPr>
              <a:t>Valedictorian 2026</a:t>
            </a:r>
            <a:br>
              <a:rPr lang="en-US"/>
            </a:br>
            <a:r>
              <a:rPr lang="en-US" sz="3100" b="1" i="1">
                <a:latin typeface="Calibri" panose="020F0502020204030204" pitchFamily="34" charset="0"/>
                <a:ea typeface="Times New Roman" panose="02020603050405020304" pitchFamily="18" charset="0"/>
                <a:cs typeface="Times New Roman" panose="02020603050405020304" pitchFamily="18" charset="0"/>
              </a:rPr>
              <a:t>The Valedictorian represents their Graduation class and speaks at Commencement.  If you are interested in being nominated for Valedictorian, you must meet this criteria to be a nominee:</a:t>
            </a:r>
            <a:br>
              <a:rPr lang="en-US" sz="3100" b="1" i="1">
                <a:latin typeface="Calibri" panose="020F0502020204030204" pitchFamily="34" charset="0"/>
                <a:ea typeface="Times New Roman" panose="02020603050405020304" pitchFamily="18" charset="0"/>
                <a:cs typeface="Times New Roman" panose="02020603050405020304" pitchFamily="18" charset="0"/>
              </a:rPr>
            </a:br>
            <a:endParaRPr lang="en-US" sz="3100"/>
          </a:p>
        </p:txBody>
      </p:sp>
      <p:sp>
        <p:nvSpPr>
          <p:cNvPr id="11" name="Content Placeholder 10">
            <a:extLst>
              <a:ext uri="{FF2B5EF4-FFF2-40B4-BE49-F238E27FC236}">
                <a16:creationId xmlns:a16="http://schemas.microsoft.com/office/drawing/2014/main" id="{D116B5E4-81DB-10CE-ABE2-1338E0D01073}"/>
              </a:ext>
            </a:extLst>
          </p:cNvPr>
          <p:cNvSpPr>
            <a:spLocks noGrp="1"/>
          </p:cNvSpPr>
          <p:nvPr>
            <p:ph sz="half" idx="1"/>
          </p:nvPr>
        </p:nvSpPr>
        <p:spPr>
          <a:xfrm>
            <a:off x="146649" y="2070340"/>
            <a:ext cx="5873151" cy="4538689"/>
          </a:xfrm>
        </p:spPr>
        <p:txBody>
          <a:bodyPr>
            <a:normAutofit fontScale="85000" lnSpcReduction="20000"/>
          </a:bodyPr>
          <a:lstStyle/>
          <a:p>
            <a:pPr marL="342900" marR="0" lvl="0" indent="-342900">
              <a:lnSpc>
                <a:spcPct val="115000"/>
              </a:lnSpc>
              <a:spcBef>
                <a:spcPts val="0"/>
              </a:spcBef>
              <a:spcAft>
                <a:spcPts val="0"/>
              </a:spcAft>
              <a:buFont typeface="Calibri" panose="020F0502020204030204" pitchFamily="34" charset="0"/>
              <a:buChar char="-"/>
            </a:pPr>
            <a:endParaRPr lang="en-US" sz="2400" b="1">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endParaRPr lang="en-US" sz="2400" b="1">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r>
              <a:rPr lang="en-US" b="1">
                <a:latin typeface="Calibri" panose="020F0502020204030204" pitchFamily="34" charset="0"/>
                <a:ea typeface="Times New Roman" panose="02020603050405020304" pitchFamily="18" charset="0"/>
                <a:cs typeface="Times New Roman" panose="02020603050405020304" pitchFamily="18" charset="0"/>
              </a:rPr>
              <a:t>Be in graduating position at the time of valedictorian nomination</a:t>
            </a:r>
          </a:p>
          <a:p>
            <a:pPr marL="342900" marR="0" lvl="0" indent="-342900">
              <a:lnSpc>
                <a:spcPct val="115000"/>
              </a:lnSpc>
              <a:spcBef>
                <a:spcPts val="0"/>
              </a:spcBef>
              <a:spcAft>
                <a:spcPts val="0"/>
              </a:spcAft>
              <a:buFont typeface="Calibri" panose="020F0502020204030204" pitchFamily="34" charset="0"/>
              <a:buChar char="-"/>
            </a:pPr>
            <a:r>
              <a:rPr lang="en-US" b="1">
                <a:latin typeface="Calibri" panose="020F0502020204030204" pitchFamily="34" charset="0"/>
                <a:ea typeface="Times New Roman" panose="02020603050405020304" pitchFamily="18" charset="0"/>
                <a:cs typeface="Times New Roman" panose="02020603050405020304" pitchFamily="18" charset="0"/>
              </a:rPr>
              <a:t>Be in good standing with respect to school citizenship</a:t>
            </a:r>
          </a:p>
          <a:p>
            <a:pPr marL="342900" marR="0" lvl="0" indent="-342900">
              <a:lnSpc>
                <a:spcPct val="115000"/>
              </a:lnSpc>
              <a:spcBef>
                <a:spcPts val="0"/>
              </a:spcBef>
              <a:spcAft>
                <a:spcPts val="0"/>
              </a:spcAft>
              <a:buFont typeface="Calibri" panose="020F0502020204030204" pitchFamily="34" charset="0"/>
              <a:buChar char="-"/>
            </a:pPr>
            <a:r>
              <a:rPr lang="en-US" b="1">
                <a:latin typeface="Calibri" panose="020F0502020204030204" pitchFamily="34" charset="0"/>
                <a:ea typeface="Times New Roman" panose="02020603050405020304" pitchFamily="18" charset="0"/>
                <a:cs typeface="Times New Roman" panose="02020603050405020304" pitchFamily="18" charset="0"/>
              </a:rPr>
              <a:t>Be in good standing with respect to achievement, in both curricular and extra-curricular areas</a:t>
            </a:r>
          </a:p>
          <a:p>
            <a:pPr marL="342900" marR="0" lvl="0" indent="-342900">
              <a:lnSpc>
                <a:spcPct val="115000"/>
              </a:lnSpc>
              <a:spcBef>
                <a:spcPts val="0"/>
              </a:spcBef>
              <a:spcAft>
                <a:spcPts val="0"/>
              </a:spcAft>
              <a:buFont typeface="Calibri" panose="020F0502020204030204" pitchFamily="34" charset="0"/>
              <a:buChar char="-"/>
            </a:pPr>
            <a:r>
              <a:rPr lang="en-US" b="1">
                <a:latin typeface="Calibri" panose="020F0502020204030204" pitchFamily="34" charset="0"/>
                <a:ea typeface="Times New Roman" panose="02020603050405020304" pitchFamily="18" charset="0"/>
                <a:cs typeface="Times New Roman" panose="02020603050405020304" pitchFamily="18" charset="0"/>
              </a:rPr>
              <a:t>Be in good standing with respect to work habits</a:t>
            </a:r>
          </a:p>
          <a:p>
            <a:pPr marL="342900" marR="0" lvl="0" indent="-342900">
              <a:lnSpc>
                <a:spcPct val="115000"/>
              </a:lnSpc>
              <a:spcBef>
                <a:spcPts val="0"/>
              </a:spcBef>
              <a:spcAft>
                <a:spcPts val="0"/>
              </a:spcAft>
              <a:buFont typeface="Calibri" panose="020F0502020204030204" pitchFamily="34" charset="0"/>
              <a:buChar char="-"/>
            </a:pPr>
            <a:r>
              <a:rPr lang="en-US" b="1">
                <a:latin typeface="Calibri" panose="020F0502020204030204" pitchFamily="34" charset="0"/>
                <a:ea typeface="Times New Roman" panose="02020603050405020304" pitchFamily="18" charset="0"/>
                <a:cs typeface="Times New Roman" panose="02020603050405020304" pitchFamily="18" charset="0"/>
              </a:rPr>
              <a:t>Have 10 student nominations and 2 teacher signatures</a:t>
            </a:r>
          </a:p>
          <a:p>
            <a:endParaRPr lang="en-US"/>
          </a:p>
        </p:txBody>
      </p:sp>
      <p:sp>
        <p:nvSpPr>
          <p:cNvPr id="12" name="Content Placeholder 11">
            <a:extLst>
              <a:ext uri="{FF2B5EF4-FFF2-40B4-BE49-F238E27FC236}">
                <a16:creationId xmlns:a16="http://schemas.microsoft.com/office/drawing/2014/main" id="{19ECF2F5-FB87-E4ED-5E67-1AEBC298F629}"/>
              </a:ext>
            </a:extLst>
          </p:cNvPr>
          <p:cNvSpPr>
            <a:spLocks noGrp="1"/>
          </p:cNvSpPr>
          <p:nvPr>
            <p:ph sz="half" idx="2"/>
          </p:nvPr>
        </p:nvSpPr>
        <p:spPr>
          <a:xfrm>
            <a:off x="6986957" y="2744373"/>
            <a:ext cx="4954877" cy="3886436"/>
          </a:xfrm>
        </p:spPr>
        <p:txBody>
          <a:bodyPr>
            <a:normAutofit fontScale="85000" lnSpcReduction="20000"/>
          </a:bodyPr>
          <a:lstStyle/>
          <a:p>
            <a:endParaRPr lang="en-US"/>
          </a:p>
        </p:txBody>
      </p:sp>
      <p:sp>
        <p:nvSpPr>
          <p:cNvPr id="3" name="AutoShape 2" descr="Image result for images of valedictorian">
            <a:extLst>
              <a:ext uri="{FF2B5EF4-FFF2-40B4-BE49-F238E27FC236}">
                <a16:creationId xmlns:a16="http://schemas.microsoft.com/office/drawing/2014/main" id="{8242094F-03EE-FA94-3A9B-3E588F6DE8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Premium AI Image | Confident graduate student making the inspirational valedictorian speech at ...">
            <a:extLst>
              <a:ext uri="{FF2B5EF4-FFF2-40B4-BE49-F238E27FC236}">
                <a16:creationId xmlns:a16="http://schemas.microsoft.com/office/drawing/2014/main" id="{198EB3CF-769C-36D0-9D85-67B09ADCF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627" y="2632305"/>
            <a:ext cx="5178724" cy="401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8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0" name="Rectangle 310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Asian Graduate Stock Photos, Images and Backgrounds for Free Download">
            <a:extLst>
              <a:ext uri="{FF2B5EF4-FFF2-40B4-BE49-F238E27FC236}">
                <a16:creationId xmlns:a16="http://schemas.microsoft.com/office/drawing/2014/main" id="{2D8E7601-D629-3309-8A8C-51F29C645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135" r="-2" b="4650"/>
          <a:stretch>
            <a:fillRect/>
          </a:stretch>
        </p:blipFill>
        <p:spPr bwMode="auto">
          <a:xfrm>
            <a:off x="5282345" y="128006"/>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A young black female valedictorian giving a college graduation speech while wearing the ...">
            <a:extLst>
              <a:ext uri="{FF2B5EF4-FFF2-40B4-BE49-F238E27FC236}">
                <a16:creationId xmlns:a16="http://schemas.microsoft.com/office/drawing/2014/main" id="{DB6AD79D-148D-BCF3-6DA6-39544C7DA22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4203" r="-2" b="16823"/>
          <a:stretch>
            <a:fillRect/>
          </a:stretch>
        </p:blipFill>
        <p:spPr bwMode="auto">
          <a:xfrm>
            <a:off x="5282346" y="349299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111" name="Freeform: Shape 311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12" name="Freeform: Shape 311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5A54B3D-07BB-36C9-6F6D-C2EE9C7A859F}"/>
              </a:ext>
            </a:extLst>
          </p:cNvPr>
          <p:cNvSpPr>
            <a:spLocks noGrp="1"/>
          </p:cNvSpPr>
          <p:nvPr>
            <p:ph type="title"/>
          </p:nvPr>
        </p:nvSpPr>
        <p:spPr>
          <a:xfrm>
            <a:off x="449544" y="719983"/>
            <a:ext cx="4832802" cy="1243584"/>
          </a:xfrm>
        </p:spPr>
        <p:txBody>
          <a:bodyPr vert="horz" lIns="91440" tIns="45720" rIns="91440" bIns="45720" rtlCol="0" anchor="ctr">
            <a:normAutofit/>
          </a:bodyPr>
          <a:lstStyle/>
          <a:p>
            <a:r>
              <a:rPr lang="en-US" sz="4000" b="1" i="1" kern="1200">
                <a:solidFill>
                  <a:schemeClr val="tx1"/>
                </a:solidFill>
                <a:latin typeface="+mj-lt"/>
                <a:ea typeface="+mj-ea"/>
                <a:cs typeface="+mj-cs"/>
              </a:rPr>
              <a:t>Valedictorian Speech</a:t>
            </a:r>
          </a:p>
        </p:txBody>
      </p:sp>
      <p:sp>
        <p:nvSpPr>
          <p:cNvPr id="3113" name="Rectangle 311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14" name="Rectangle 311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5" name="Rectangle 311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38B46C7-7F04-5F4E-600D-51E546673ACE}"/>
              </a:ext>
            </a:extLst>
          </p:cNvPr>
          <p:cNvSpPr>
            <a:spLocks noGrp="1"/>
          </p:cNvSpPr>
          <p:nvPr>
            <p:ph sz="half" idx="1"/>
          </p:nvPr>
        </p:nvSpPr>
        <p:spPr>
          <a:xfrm>
            <a:off x="128017" y="2340864"/>
            <a:ext cx="5976652" cy="4241091"/>
          </a:xfrm>
        </p:spPr>
        <p:txBody>
          <a:bodyPr vert="horz" lIns="91440" tIns="45720" rIns="91440" bIns="45720" rtlCol="0">
            <a:noAutofit/>
          </a:bodyPr>
          <a:lstStyle/>
          <a:p>
            <a:r>
              <a:rPr lang="en-US" sz="2200"/>
              <a:t>Prepare a 1 min speech (no longer) for assembly on April 29</a:t>
            </a:r>
            <a:r>
              <a:rPr lang="en-US" sz="2200" baseline="30000"/>
              <a:t>th</a:t>
            </a:r>
            <a:r>
              <a:rPr lang="en-US" sz="2200"/>
              <a:t> </a:t>
            </a:r>
          </a:p>
          <a:p>
            <a:r>
              <a:rPr lang="en-US" sz="2200"/>
              <a:t>“Why I’d be a great valedictorian”</a:t>
            </a:r>
          </a:p>
          <a:p>
            <a:r>
              <a:rPr lang="en-US" sz="2200"/>
              <a:t>“Why you should vote for me”</a:t>
            </a:r>
          </a:p>
          <a:p>
            <a:r>
              <a:rPr lang="en-US" sz="2200"/>
              <a:t>Initial speech does not have to be super serious/formal – this is a demo.</a:t>
            </a:r>
          </a:p>
          <a:p>
            <a:r>
              <a:rPr lang="en-US" sz="2200"/>
              <a:t>Speech can be funny or serious  but must be appropriate and respectful </a:t>
            </a:r>
          </a:p>
          <a:p>
            <a:r>
              <a:rPr lang="en-US" sz="2200"/>
              <a:t>The chosen final valedictorian will deliver </a:t>
            </a:r>
            <a:br>
              <a:rPr lang="en-US" sz="2200"/>
            </a:br>
            <a:r>
              <a:rPr lang="en-US" sz="2200"/>
              <a:t>a 3-4 minute speech to their peers and guests at the commencement ceremony </a:t>
            </a:r>
            <a:br>
              <a:rPr lang="en-US" sz="2200"/>
            </a:br>
            <a:r>
              <a:rPr lang="en-US" sz="2200"/>
              <a:t>on June 21</a:t>
            </a:r>
            <a:r>
              <a:rPr lang="en-US" sz="2200" baseline="30000"/>
              <a:t>st</a:t>
            </a:r>
            <a:r>
              <a:rPr lang="en-US" sz="2200"/>
              <a:t>.</a:t>
            </a:r>
          </a:p>
        </p:txBody>
      </p:sp>
    </p:spTree>
    <p:extLst>
      <p:ext uri="{BB962C8B-B14F-4D97-AF65-F5344CB8AC3E}">
        <p14:creationId xmlns:p14="http://schemas.microsoft.com/office/powerpoint/2010/main" val="270655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8D5DD-3B1F-A93E-F311-CBA31AE2C245}"/>
              </a:ext>
            </a:extLst>
          </p:cNvPr>
          <p:cNvSpPr>
            <a:spLocks noGrp="1"/>
          </p:cNvSpPr>
          <p:nvPr>
            <p:ph type="title"/>
          </p:nvPr>
        </p:nvSpPr>
        <p:spPr>
          <a:xfrm>
            <a:off x="5297762" y="329184"/>
            <a:ext cx="6251110" cy="1144524"/>
          </a:xfrm>
        </p:spPr>
        <p:txBody>
          <a:bodyPr vert="horz" lIns="91440" tIns="45720" rIns="91440" bIns="45720" rtlCol="0" anchor="b">
            <a:normAutofit/>
          </a:bodyPr>
          <a:lstStyle/>
          <a:p>
            <a:pPr algn="ctr"/>
            <a:r>
              <a:rPr lang="en-US" sz="5400" b="1" i="1"/>
              <a:t>Valedictorian 2026</a:t>
            </a:r>
          </a:p>
        </p:txBody>
      </p:sp>
      <p:pic>
        <p:nvPicPr>
          <p:cNvPr id="2050" name="Picture 2" descr="Valedictorian Pictures | Freepik">
            <a:extLst>
              <a:ext uri="{FF2B5EF4-FFF2-40B4-BE49-F238E27FC236}">
                <a16:creationId xmlns:a16="http://schemas.microsoft.com/office/drawing/2014/main" id="{5455216B-A4B8-9DB0-BFC4-4874251DD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94" r="33545"/>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6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A0CF08-1DD9-5DDF-C719-5D8F56E7D021}"/>
              </a:ext>
            </a:extLst>
          </p:cNvPr>
          <p:cNvSpPr txBox="1"/>
          <p:nvPr/>
        </p:nvSpPr>
        <p:spPr>
          <a:xfrm>
            <a:off x="4848225" y="2553258"/>
            <a:ext cx="7340727" cy="426816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b="1"/>
              <a:t>Valedictorian nomination forms will be available at the office starting today</a:t>
            </a:r>
          </a:p>
          <a:p>
            <a:pPr indent="-228600">
              <a:lnSpc>
                <a:spcPct val="90000"/>
              </a:lnSpc>
              <a:spcAft>
                <a:spcPts val="600"/>
              </a:spcAft>
              <a:buFont typeface="Arial" panose="020B0604020202020204" pitchFamily="34" charset="0"/>
              <a:buChar char="•"/>
            </a:pPr>
            <a:r>
              <a:rPr lang="en-US" sz="2400" b="1"/>
              <a:t>The </a:t>
            </a:r>
            <a:r>
              <a:rPr lang="en-US" sz="2400" b="1" i="1"/>
              <a:t>Nomination Form must be </a:t>
            </a:r>
            <a:r>
              <a:rPr lang="en-US" sz="2400" b="1"/>
              <a:t>returned to </a:t>
            </a:r>
          </a:p>
          <a:p>
            <a:pPr>
              <a:lnSpc>
                <a:spcPct val="90000"/>
              </a:lnSpc>
              <a:spcAft>
                <a:spcPts val="600"/>
              </a:spcAft>
            </a:pPr>
            <a:r>
              <a:rPr lang="en-US" sz="2400" b="1"/>
              <a:t>Ms. Butterfield by Wed. April 15</a:t>
            </a:r>
            <a:r>
              <a:rPr lang="en-US" sz="2400" b="1" baseline="30000"/>
              <a:t>th</a:t>
            </a:r>
            <a:r>
              <a:rPr lang="en-US" sz="2400" b="1"/>
              <a:t> by 3:30pm</a:t>
            </a:r>
          </a:p>
          <a:p>
            <a:pPr indent="-228600">
              <a:lnSpc>
                <a:spcPct val="90000"/>
              </a:lnSpc>
              <a:spcAft>
                <a:spcPts val="600"/>
              </a:spcAft>
              <a:buFont typeface="Arial" panose="020B0604020202020204" pitchFamily="34" charset="0"/>
              <a:buChar char="•"/>
            </a:pPr>
            <a:r>
              <a:rPr lang="en-US" sz="2400" b="1"/>
              <a:t> If you are an eligible nominee, you will be notified about next steps which include:</a:t>
            </a:r>
          </a:p>
          <a:p>
            <a:pPr marR="0" lvl="0" indent="-228600">
              <a:lnSpc>
                <a:spcPct val="90000"/>
              </a:lnSpc>
              <a:spcBef>
                <a:spcPts val="0"/>
              </a:spcBef>
              <a:spcAft>
                <a:spcPts val="600"/>
              </a:spcAft>
              <a:buFont typeface="Arial" panose="020B0604020202020204" pitchFamily="34" charset="0"/>
              <a:buChar char="•"/>
            </a:pPr>
            <a:r>
              <a:rPr lang="en-US" sz="2400" b="1"/>
              <a:t> - </a:t>
            </a:r>
            <a:r>
              <a:rPr lang="en-US" sz="2400" b="1" i="1" u="sng"/>
              <a:t>Making a speech to your peers and staff on Wednesday April 29</a:t>
            </a:r>
            <a:r>
              <a:rPr lang="en-US" sz="2400" b="1" i="1" u="sng" baseline="30000"/>
              <a:t>th</a:t>
            </a:r>
            <a:r>
              <a:rPr lang="en-US" sz="2400" b="1" i="1" u="sng"/>
              <a:t>.</a:t>
            </a:r>
          </a:p>
          <a:p>
            <a:pPr marL="457200" marR="0" lvl="0" indent="-228600">
              <a:lnSpc>
                <a:spcPct val="90000"/>
              </a:lnSpc>
              <a:spcBef>
                <a:spcPts val="0"/>
              </a:spcBef>
              <a:spcAft>
                <a:spcPts val="600"/>
              </a:spcAft>
              <a:buFont typeface="Arial" panose="020B0604020202020204" pitchFamily="34" charset="0"/>
              <a:buChar char="•"/>
            </a:pPr>
            <a:r>
              <a:rPr lang="en-US" sz="2400" b="1" i="1" u="sng"/>
              <a:t>How the voting process will work, and more…</a:t>
            </a:r>
          </a:p>
        </p:txBody>
      </p:sp>
    </p:spTree>
    <p:extLst>
      <p:ext uri="{BB962C8B-B14F-4D97-AF65-F5344CB8AC3E}">
        <p14:creationId xmlns:p14="http://schemas.microsoft.com/office/powerpoint/2010/main" val="181194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BAF73-14EC-C7B0-CDD7-BC50F7892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5ECFD-0AB9-B09F-770B-A1CDC18CC474}"/>
              </a:ext>
            </a:extLst>
          </p:cNvPr>
          <p:cNvSpPr>
            <a:spLocks noGrp="1"/>
          </p:cNvSpPr>
          <p:nvPr>
            <p:ph type="title"/>
          </p:nvPr>
        </p:nvSpPr>
        <p:spPr>
          <a:xfrm>
            <a:off x="5295900" y="-3727"/>
            <a:ext cx="6895795" cy="6424847"/>
          </a:xfrm>
        </p:spPr>
        <p:txBody>
          <a:bodyPr vert="horz" lIns="91440" tIns="45720" rIns="91440" bIns="45720" rtlCol="0" anchor="b">
            <a:normAutofit/>
          </a:bodyPr>
          <a:lstStyle/>
          <a:p>
            <a:br>
              <a:rPr lang="en-US" sz="2400" b="1" u="sng">
                <a:latin typeface="+mn-lt"/>
                <a:ea typeface="Calibri"/>
                <a:cs typeface="Calibri"/>
              </a:rPr>
            </a:br>
            <a:br>
              <a:rPr lang="en-US" sz="2400" b="1" u="sng">
                <a:latin typeface="+mn-lt"/>
                <a:ea typeface="Calibri"/>
                <a:cs typeface="Calibri"/>
              </a:rPr>
            </a:br>
            <a:endParaRPr lang="en-US" sz="2400">
              <a:ea typeface="Calibri Light"/>
              <a:cs typeface="Calibri Light"/>
            </a:endParaRPr>
          </a:p>
          <a:p>
            <a:endParaRPr lang="en-US" sz="2400">
              <a:ea typeface="Calibri Light"/>
              <a:cs typeface="Calibri Light"/>
            </a:endParaRPr>
          </a:p>
          <a:p>
            <a:br>
              <a:rPr lang="en-US" sz="2000">
                <a:latin typeface="+mn-lt"/>
              </a:rPr>
            </a:br>
            <a:r>
              <a:rPr lang="en-US" sz="2700" b="1">
                <a:latin typeface="+mn-lt"/>
                <a:ea typeface="Calibri"/>
                <a:cs typeface="Calibri"/>
              </a:rPr>
              <a:t> </a:t>
            </a:r>
            <a:br>
              <a:rPr lang="en-US" sz="2700" b="1">
                <a:latin typeface="+mn-lt"/>
              </a:rPr>
            </a:br>
            <a:br>
              <a:rPr lang="en-US" sz="2200" cap="all" spc="200">
                <a:latin typeface="+mn-lt"/>
              </a:rPr>
            </a:br>
            <a:br>
              <a:rPr lang="en-US" sz="1500"/>
            </a:br>
            <a:br>
              <a:rPr lang="en-US" sz="1500"/>
            </a:br>
            <a:br>
              <a:rPr lang="en-US" sz="1500"/>
            </a:br>
            <a:endParaRPr lang="en-US" sz="1500">
              <a:ea typeface="Calibri Light" panose="020F0302020204030204"/>
              <a:cs typeface="Calibri Light" panose="020F0302020204030204"/>
            </a:endParaRPr>
          </a:p>
        </p:txBody>
      </p:sp>
      <p:pic>
        <p:nvPicPr>
          <p:cNvPr id="5" name="Picture 4" descr="Back shot of a row of graduates">
            <a:extLst>
              <a:ext uri="{FF2B5EF4-FFF2-40B4-BE49-F238E27FC236}">
                <a16:creationId xmlns:a16="http://schemas.microsoft.com/office/drawing/2014/main" id="{4791B4E5-20DA-662B-E370-33A87BA40FFA}"/>
              </a:ext>
            </a:extLst>
          </p:cNvPr>
          <p:cNvPicPr>
            <a:picLocks noChangeAspect="1"/>
          </p:cNvPicPr>
          <p:nvPr/>
        </p:nvPicPr>
        <p:blipFill rotWithShape="1">
          <a:blip r:embed="rId2"/>
          <a:srcRect l="20338" r="28991" b="-1"/>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3" name="TextBox 2">
            <a:extLst>
              <a:ext uri="{FF2B5EF4-FFF2-40B4-BE49-F238E27FC236}">
                <a16:creationId xmlns:a16="http://schemas.microsoft.com/office/drawing/2014/main" id="{45F1399C-115E-C15C-3E20-266D4D0FC4E2}"/>
              </a:ext>
            </a:extLst>
          </p:cNvPr>
          <p:cNvSpPr txBox="1"/>
          <p:nvPr/>
        </p:nvSpPr>
        <p:spPr>
          <a:xfrm>
            <a:off x="5476047" y="436880"/>
            <a:ext cx="6324993" cy="6370975"/>
          </a:xfrm>
          <a:prstGeom prst="rect">
            <a:avLst/>
          </a:prstGeom>
          <a:noFill/>
        </p:spPr>
        <p:txBody>
          <a:bodyPr wrap="square" lIns="91440" tIns="45720" rIns="91440" bIns="45720" rtlCol="0" anchor="t">
            <a:spAutoFit/>
          </a:bodyPr>
          <a:lstStyle/>
          <a:p>
            <a:endParaRPr lang="en-US" sz="2800" b="1" u="sng"/>
          </a:p>
          <a:p>
            <a:r>
              <a:rPr lang="en-US" sz="2800" b="1" u="sng"/>
              <a:t>Important Dates/Deadlines</a:t>
            </a:r>
          </a:p>
          <a:p>
            <a:endParaRPr lang="en-US" sz="2800" b="1" u="sng"/>
          </a:p>
          <a:p>
            <a:pPr marL="457200" indent="-457200">
              <a:buFont typeface="Arial" panose="020B0604020202020204" pitchFamily="34" charset="0"/>
              <a:buChar char="•"/>
            </a:pPr>
            <a:r>
              <a:rPr lang="en-US" sz="2400" b="1">
                <a:highlight>
                  <a:srgbClr val="FFFF00"/>
                </a:highlight>
              </a:rPr>
              <a:t>Wed. June 3</a:t>
            </a:r>
            <a:r>
              <a:rPr lang="en-US" sz="2400" b="1" baseline="30000">
                <a:highlight>
                  <a:srgbClr val="FFFF00"/>
                </a:highlight>
              </a:rPr>
              <a:t>rd</a:t>
            </a:r>
            <a:r>
              <a:rPr lang="en-US" sz="2400" b="1">
                <a:highlight>
                  <a:srgbClr val="FFFF00"/>
                </a:highlight>
              </a:rPr>
              <a:t> </a:t>
            </a:r>
            <a:r>
              <a:rPr lang="en-US" sz="2400" b="1"/>
              <a:t>(Block 1, 9:45am) Grad Assembly #3 – Dinner Dance Information</a:t>
            </a:r>
            <a:endParaRPr lang="en-US" sz="2400" b="1">
              <a:ea typeface="Calibri"/>
              <a:cs typeface="Calibri"/>
            </a:endParaRPr>
          </a:p>
          <a:p>
            <a:pPr marL="457200" indent="-457200">
              <a:buFont typeface="Arial" panose="020B0604020202020204" pitchFamily="34" charset="0"/>
              <a:buChar char="•"/>
            </a:pPr>
            <a:endParaRPr lang="en-US" sz="2400" b="1"/>
          </a:p>
          <a:p>
            <a:pPr marL="457200" indent="-457200">
              <a:buFont typeface="Arial" panose="020B0604020202020204" pitchFamily="34" charset="0"/>
              <a:buChar char="•"/>
            </a:pPr>
            <a:r>
              <a:rPr lang="en-US" sz="2400" b="1">
                <a:highlight>
                  <a:srgbClr val="FFFF00"/>
                </a:highlight>
              </a:rPr>
              <a:t>Fri. June 5</a:t>
            </a:r>
            <a:r>
              <a:rPr lang="en-US" sz="2400" b="1" baseline="30000">
                <a:highlight>
                  <a:srgbClr val="FFFF00"/>
                </a:highlight>
              </a:rPr>
              <a:t>th</a:t>
            </a:r>
            <a:r>
              <a:rPr lang="en-US" sz="2400" b="1">
                <a:highlight>
                  <a:srgbClr val="FFFF00"/>
                </a:highlight>
              </a:rPr>
              <a:t> </a:t>
            </a:r>
            <a:r>
              <a:rPr lang="en-US" sz="2400" b="1"/>
              <a:t>– Dinner Dance at Vancouver Trade and Convention Centre</a:t>
            </a:r>
          </a:p>
          <a:p>
            <a:pPr marL="457200" indent="-457200">
              <a:buFont typeface="Arial" panose="020B0604020202020204" pitchFamily="34" charset="0"/>
              <a:buChar char="•"/>
            </a:pPr>
            <a:endParaRPr lang="en-US" sz="2400" b="1" u="sng"/>
          </a:p>
          <a:p>
            <a:pPr marL="457200" indent="-457200">
              <a:buFont typeface="Arial" panose="020B0604020202020204" pitchFamily="34" charset="0"/>
              <a:buChar char="•"/>
            </a:pPr>
            <a:r>
              <a:rPr lang="en-US" sz="2400" b="1">
                <a:highlight>
                  <a:srgbClr val="FFFF00"/>
                </a:highlight>
              </a:rPr>
              <a:t>Mon. June 15</a:t>
            </a:r>
            <a:r>
              <a:rPr lang="en-US" sz="2400" b="1" baseline="30000">
                <a:highlight>
                  <a:srgbClr val="FFFF00"/>
                </a:highlight>
              </a:rPr>
              <a:t>th</a:t>
            </a:r>
            <a:r>
              <a:rPr lang="en-US" sz="2400" b="1">
                <a:highlight>
                  <a:srgbClr val="FFFF00"/>
                </a:highlight>
              </a:rPr>
              <a:t> (</a:t>
            </a:r>
            <a:r>
              <a:rPr lang="en-US" sz="2400" b="1"/>
              <a:t>Block 4) - Grad Assembly #4 – Commencement Assembly/Cap and Gown Distribution</a:t>
            </a:r>
          </a:p>
          <a:p>
            <a:endParaRPr lang="en-US" sz="2400" b="1"/>
          </a:p>
          <a:p>
            <a:pPr marL="457200" indent="-457200">
              <a:buFont typeface="Arial" panose="020B0604020202020204" pitchFamily="34" charset="0"/>
              <a:buChar char="•"/>
            </a:pPr>
            <a:r>
              <a:rPr lang="en-US" sz="2400" b="1">
                <a:highlight>
                  <a:srgbClr val="FFFF00"/>
                </a:highlight>
              </a:rPr>
              <a:t>Sun. June 21</a:t>
            </a:r>
            <a:r>
              <a:rPr lang="en-US" sz="2400" b="1" baseline="30000">
                <a:highlight>
                  <a:srgbClr val="FFFF00"/>
                </a:highlight>
              </a:rPr>
              <a:t>st</a:t>
            </a:r>
            <a:r>
              <a:rPr lang="en-US" sz="2400" b="1">
                <a:highlight>
                  <a:srgbClr val="FFFF00"/>
                </a:highlight>
              </a:rPr>
              <a:t> </a:t>
            </a:r>
            <a:r>
              <a:rPr lang="en-US" sz="2400" b="1"/>
              <a:t>– Commencement Ceremony at SFU Convocation Mall</a:t>
            </a:r>
          </a:p>
          <a:p>
            <a:pPr marL="285750" indent="-285750">
              <a:buFont typeface="Arial" panose="020B0604020202020204" pitchFamily="34" charset="0"/>
              <a:buChar char="•"/>
            </a:pPr>
            <a:endParaRPr lang="en-US" b="1"/>
          </a:p>
          <a:p>
            <a:pPr marL="285750" indent="-285750">
              <a:buFont typeface="Arial" panose="020B0604020202020204" pitchFamily="34" charset="0"/>
              <a:buChar char="•"/>
            </a:pPr>
            <a:endParaRPr lang="en-US" b="1"/>
          </a:p>
        </p:txBody>
      </p:sp>
    </p:spTree>
    <p:extLst>
      <p:ext uri="{BB962C8B-B14F-4D97-AF65-F5344CB8AC3E}">
        <p14:creationId xmlns:p14="http://schemas.microsoft.com/office/powerpoint/2010/main" val="160160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B1737-2D2F-0269-DDC3-9DBAF5795565}"/>
              </a:ext>
            </a:extLst>
          </p:cNvPr>
          <p:cNvSpPr>
            <a:spLocks noGrp="1"/>
          </p:cNvSpPr>
          <p:nvPr>
            <p:ph type="title"/>
          </p:nvPr>
        </p:nvSpPr>
        <p:spPr>
          <a:xfrm>
            <a:off x="4572001" y="601744"/>
            <a:ext cx="6781800" cy="1338696"/>
          </a:xfrm>
        </p:spPr>
        <p:txBody>
          <a:bodyPr>
            <a:normAutofit fontScale="90000"/>
          </a:bodyPr>
          <a:lstStyle/>
          <a:p>
            <a:pPr algn="ctr"/>
            <a:br>
              <a:rPr lang="en-US" sz="3200" b="1"/>
            </a:br>
            <a:r>
              <a:rPr lang="en-US" b="1" i="1">
                <a:latin typeface="+mn-lt"/>
              </a:rPr>
              <a:t>Dinner Dance – Friday, June 5</a:t>
            </a:r>
            <a:r>
              <a:rPr lang="en-US" b="1" i="1" baseline="30000">
                <a:latin typeface="+mn-lt"/>
              </a:rPr>
              <a:t>th</a:t>
            </a:r>
            <a:r>
              <a:rPr lang="en-US" b="1" i="1">
                <a:latin typeface="+mn-lt"/>
              </a:rPr>
              <a:t> </a:t>
            </a:r>
            <a:br>
              <a:rPr lang="en-US" sz="1800" b="1"/>
            </a:br>
            <a:br>
              <a:rPr lang="en-US" sz="1800"/>
            </a:br>
            <a:br>
              <a:rPr lang="en-US" sz="1800"/>
            </a:br>
            <a:endParaRPr lang="en-CA" sz="1800"/>
          </a:p>
        </p:txBody>
      </p:sp>
      <p:pic>
        <p:nvPicPr>
          <p:cNvPr id="5" name="Picture 4" descr="Birthday objects on pink background">
            <a:extLst>
              <a:ext uri="{FF2B5EF4-FFF2-40B4-BE49-F238E27FC236}">
                <a16:creationId xmlns:a16="http://schemas.microsoft.com/office/drawing/2014/main" id="{AAB4AE00-608F-E4ED-9C50-7C8BFABD44FE}"/>
              </a:ext>
            </a:extLst>
          </p:cNvPr>
          <p:cNvPicPr>
            <a:picLocks noChangeAspect="1"/>
          </p:cNvPicPr>
          <p:nvPr/>
        </p:nvPicPr>
        <p:blipFill rotWithShape="1">
          <a:blip r:embed="rId2"/>
          <a:srcRect l="1204" r="62250" b="-1"/>
          <a:stretch>
            <a:fill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28" name="Content Placeholder 2">
            <a:extLst>
              <a:ext uri="{FF2B5EF4-FFF2-40B4-BE49-F238E27FC236}">
                <a16:creationId xmlns:a16="http://schemas.microsoft.com/office/drawing/2014/main" id="{DF838BBC-581A-3B13-2434-36D5A87FC941}"/>
              </a:ext>
            </a:extLst>
          </p:cNvPr>
          <p:cNvSpPr>
            <a:spLocks noGrp="1"/>
          </p:cNvSpPr>
          <p:nvPr>
            <p:ph idx="1"/>
          </p:nvPr>
        </p:nvSpPr>
        <p:spPr>
          <a:xfrm>
            <a:off x="4011283" y="1647645"/>
            <a:ext cx="8029826" cy="5063706"/>
          </a:xfrm>
        </p:spPr>
        <p:txBody>
          <a:bodyPr anchor="t">
            <a:normAutofit fontScale="92500" lnSpcReduction="10000"/>
          </a:bodyPr>
          <a:lstStyle/>
          <a:p>
            <a:pPr>
              <a:buFont typeface="Wingdings" panose="05000000000000000000" pitchFamily="2" charset="2"/>
              <a:buChar char="Ø"/>
            </a:pPr>
            <a:r>
              <a:rPr lang="en-US" sz="2400" b="1" dirty="0"/>
              <a:t>Venue – Vancouver Trade and Convention Centre. All Grade 12 Gleneagle Students are welcome to attend! </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a:t>Tickets are already on sale and can be purchased through School Cash Online on school website</a:t>
            </a:r>
          </a:p>
          <a:p>
            <a:pPr marL="0" indent="0">
              <a:buNone/>
            </a:pPr>
            <a:endParaRPr lang="en-US" sz="2400" b="1" dirty="0"/>
          </a:p>
          <a:p>
            <a:pPr>
              <a:buFont typeface="Wingdings" panose="05000000000000000000" pitchFamily="2" charset="2"/>
              <a:buChar char="Ø"/>
            </a:pPr>
            <a:r>
              <a:rPr lang="en-US" sz="2400" b="1" dirty="0"/>
              <a:t>Last day to purchase tickets is </a:t>
            </a:r>
            <a:r>
              <a:rPr lang="en-US" sz="2400" b="1" dirty="0">
                <a:highlight>
                  <a:srgbClr val="FFFF00"/>
                </a:highlight>
              </a:rPr>
              <a:t>FRIDAY, MAY 15</a:t>
            </a:r>
            <a:r>
              <a:rPr lang="en-US" sz="2400" b="1" baseline="30000" dirty="0">
                <a:highlight>
                  <a:srgbClr val="FFFF00"/>
                </a:highlight>
              </a:rPr>
              <a:t>th</a:t>
            </a:r>
          </a:p>
          <a:p>
            <a:pPr>
              <a:buFont typeface="Wingdings" panose="05000000000000000000" pitchFamily="2" charset="2"/>
              <a:buChar char="Ø"/>
            </a:pPr>
            <a:endParaRPr lang="en-US" sz="2400" b="1" dirty="0"/>
          </a:p>
          <a:p>
            <a:pPr>
              <a:buFont typeface="Wingdings" panose="05000000000000000000" pitchFamily="2" charset="2"/>
              <a:buChar char="Ø"/>
            </a:pPr>
            <a:r>
              <a:rPr lang="en-US" sz="2400" b="1" dirty="0"/>
              <a:t>Table Booking Dates: May 7</a:t>
            </a:r>
            <a:r>
              <a:rPr lang="en-US" sz="2400" b="1" baseline="30000" dirty="0"/>
              <a:t>th</a:t>
            </a:r>
            <a:r>
              <a:rPr lang="en-US" sz="2400" b="1" dirty="0"/>
              <a:t> / May 14</a:t>
            </a:r>
            <a:r>
              <a:rPr lang="en-US" sz="2400" b="1" baseline="30000" dirty="0"/>
              <a:t>th</a:t>
            </a:r>
            <a:r>
              <a:rPr lang="en-US" sz="2400" b="1" dirty="0"/>
              <a:t> / May 21</a:t>
            </a:r>
            <a:r>
              <a:rPr lang="en-US" sz="2400" b="1" baseline="30000" dirty="0"/>
              <a:t>st</a:t>
            </a:r>
            <a:r>
              <a:rPr lang="en-US" sz="2400" b="1" dirty="0"/>
              <a:t> (Thursdays) </a:t>
            </a:r>
          </a:p>
          <a:p>
            <a:pPr marL="0" indent="0">
              <a:buNone/>
            </a:pPr>
            <a:r>
              <a:rPr lang="en-US" sz="2400" b="1" dirty="0"/>
              <a:t>	-Only those who have paid for their ticket can book a table. </a:t>
            </a:r>
          </a:p>
          <a:p>
            <a:pPr marL="0" indent="0">
              <a:buNone/>
            </a:pPr>
            <a:r>
              <a:rPr lang="en-US" sz="2400" b="1" dirty="0"/>
              <a:t>	-Students CAN reserve a table for friends, so 1 person can 	reserve for their group if all their group members are on 	the paid list. </a:t>
            </a:r>
          </a:p>
          <a:p>
            <a:pPr marL="0" indent="0">
              <a:buNone/>
            </a:pPr>
            <a:r>
              <a:rPr lang="en-US" sz="2400" b="1" dirty="0"/>
              <a:t>	-Seating for 10 people at each table</a:t>
            </a:r>
          </a:p>
          <a:p>
            <a:pPr>
              <a:buFont typeface="Wingdings" panose="05000000000000000000" pitchFamily="2" charset="2"/>
              <a:buChar char="Ø"/>
            </a:pPr>
            <a:endParaRPr lang="en-US" sz="1800" b="1" dirty="0"/>
          </a:p>
          <a:p>
            <a:pPr>
              <a:buFont typeface="Wingdings" panose="05000000000000000000" pitchFamily="2" charset="2"/>
              <a:buChar char="Ø"/>
            </a:pPr>
            <a:endParaRPr lang="en-US" sz="2000" b="1" dirty="0"/>
          </a:p>
        </p:txBody>
      </p:sp>
    </p:spTree>
    <p:extLst>
      <p:ext uri="{BB962C8B-B14F-4D97-AF65-F5344CB8AC3E}">
        <p14:creationId xmlns:p14="http://schemas.microsoft.com/office/powerpoint/2010/main" val="3433947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78C9C121A144D911C4CC996038C18" ma:contentTypeVersion="1" ma:contentTypeDescription="Create a new document." ma:contentTypeScope="" ma:versionID="10a1625e6939a3e24a5e1bdbe0d31ccb">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C197B28-ACB4-4B29-B71B-5BF2ECE60871}"/>
</file>

<file path=customXml/itemProps2.xml><?xml version="1.0" encoding="utf-8"?>
<ds:datastoreItem xmlns:ds="http://schemas.openxmlformats.org/officeDocument/2006/customXml" ds:itemID="{87BF2038-9572-435F-8B6E-39CC99EDA8FC}"/>
</file>

<file path=customXml/itemProps3.xml><?xml version="1.0" encoding="utf-8"?>
<ds:datastoreItem xmlns:ds="http://schemas.openxmlformats.org/officeDocument/2006/customXml" ds:itemID="{06D1604E-8825-41E5-A244-31FD789CEC74}"/>
</file>

<file path=docProps/app.xml><?xml version="1.0" encoding="utf-8"?>
<Properties xmlns="http://schemas.openxmlformats.org/officeDocument/2006/extended-properties" xmlns:vt="http://schemas.openxmlformats.org/officeDocument/2006/docPropsVTypes">
  <TotalTime>1</TotalTime>
  <Words>970</Words>
  <Application>Microsoft Office PowerPoint</Application>
  <PresentationFormat>Widescreen</PresentationFormat>
  <Paragraphs>125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Meiryo</vt:lpstr>
      <vt:lpstr>Arial</vt:lpstr>
      <vt:lpstr>Calibri</vt:lpstr>
      <vt:lpstr>Calibri Light</vt:lpstr>
      <vt:lpstr>Wingdings</vt:lpstr>
      <vt:lpstr>Office Theme</vt:lpstr>
      <vt:lpstr>Grad Assembly 2026</vt:lpstr>
      <vt:lpstr>Almost at the Finish Line</vt:lpstr>
      <vt:lpstr>CLC 12 – Capstone Day Tuesday, April 28th</vt:lpstr>
      <vt:lpstr>           </vt:lpstr>
      <vt:lpstr> Valedictorian 2026 The Valedictorian represents their Graduation class and speaks at Commencement.  If you are interested in being nominated for Valedictorian, you must meet this criteria to be a nominee: </vt:lpstr>
      <vt:lpstr>Valedictorian Speech</vt:lpstr>
      <vt:lpstr>Valedictorian 2026</vt:lpstr>
      <vt:lpstr>           </vt:lpstr>
      <vt:lpstr> Dinner Dance – Friday, June 5th    </vt:lpstr>
      <vt:lpstr>Bus Transportation to Dinner Dance</vt:lpstr>
      <vt:lpstr>AFTER GRAD at the Rec Room 11pm-3:30am  Immediately following the dinner dance</vt:lpstr>
      <vt:lpstr>PowerPoint Presentation</vt:lpstr>
      <vt:lpstr>   Commencement Assembly/Cap and Gown Distribution Monday, June 15th  Period 4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CLC12</dc:title>
  <dc:creator>Abercrombie, Kumi</dc:creator>
  <cp:lastModifiedBy>Schoemaker, Irene</cp:lastModifiedBy>
  <cp:revision>2</cp:revision>
  <dcterms:created xsi:type="dcterms:W3CDTF">2023-04-19T21:56:51Z</dcterms:created>
  <dcterms:modified xsi:type="dcterms:W3CDTF">2026-04-01T22:30:43Z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f96a5d-77da-4993-b431-64db1bc697e2_Enabled">
    <vt:lpwstr>true</vt:lpwstr>
  </property>
  <property fmtid="{D5CDD505-2E9C-101B-9397-08002B2CF9AE}" pid="3" name="MSIP_Label_67f96a5d-77da-4993-b431-64db1bc697e2_SetDate">
    <vt:lpwstr>2026-03-09T23:50:33Z</vt:lpwstr>
  </property>
  <property fmtid="{D5CDD505-2E9C-101B-9397-08002B2CF9AE}" pid="4" name="MSIP_Label_67f96a5d-77da-4993-b431-64db1bc697e2_Method">
    <vt:lpwstr>Standard</vt:lpwstr>
  </property>
  <property fmtid="{D5CDD505-2E9C-101B-9397-08002B2CF9AE}" pid="5" name="MSIP_Label_67f96a5d-77da-4993-b431-64db1bc697e2_Name">
    <vt:lpwstr>Sensitive - Internal Only</vt:lpwstr>
  </property>
  <property fmtid="{D5CDD505-2E9C-101B-9397-08002B2CF9AE}" pid="6" name="MSIP_Label_67f96a5d-77da-4993-b431-64db1bc697e2_SiteId">
    <vt:lpwstr>d9658cef-0292-4252-9925-6442de24a44b</vt:lpwstr>
  </property>
  <property fmtid="{D5CDD505-2E9C-101B-9397-08002B2CF9AE}" pid="7" name="MSIP_Label_67f96a5d-77da-4993-b431-64db1bc697e2_ActionId">
    <vt:lpwstr>4c36a33d-b800-4ad2-9ea6-f9a3f1aba7be</vt:lpwstr>
  </property>
  <property fmtid="{D5CDD505-2E9C-101B-9397-08002B2CF9AE}" pid="8" name="MSIP_Label_67f96a5d-77da-4993-b431-64db1bc697e2_ContentBits">
    <vt:lpwstr>0</vt:lpwstr>
  </property>
  <property fmtid="{D5CDD505-2E9C-101B-9397-08002B2CF9AE}" pid="9" name="MSIP_Label_67f96a5d-77da-4993-b431-64db1bc697e2_Tag">
    <vt:lpwstr>10, 3, 0, 1</vt:lpwstr>
  </property>
  <property fmtid="{D5CDD505-2E9C-101B-9397-08002B2CF9AE}" pid="10" name="ContentTypeId">
    <vt:lpwstr>0x010100D3478C9C121A144D911C4CC996038C18</vt:lpwstr>
  </property>
</Properties>
</file>