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8" r:id="rId3"/>
    <p:sldId id="280" r:id="rId4"/>
    <p:sldId id="284" r:id="rId5"/>
    <p:sldId id="292" r:id="rId6"/>
    <p:sldId id="263" r:id="rId7"/>
    <p:sldId id="290" r:id="rId8"/>
    <p:sldId id="301" r:id="rId9"/>
    <p:sldId id="302" r:id="rId10"/>
    <p:sldId id="269" r:id="rId11"/>
    <p:sldId id="297" r:id="rId12"/>
    <p:sldId id="30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C72609-D940-49B2-B0E1-DED0EE1DB94E}">
          <p14:sldIdLst>
            <p14:sldId id="259"/>
            <p14:sldId id="298"/>
            <p14:sldId id="280"/>
            <p14:sldId id="284"/>
            <p14:sldId id="292"/>
            <p14:sldId id="263"/>
            <p14:sldId id="290"/>
            <p14:sldId id="301"/>
            <p14:sldId id="302"/>
          </p14:sldIdLst>
        </p14:section>
        <p14:section name="Untitled Section" id="{53C985F3-AEFC-4E76-AA9F-5A72D4875FE5}">
          <p14:sldIdLst>
            <p14:sldId id="269"/>
            <p14:sldId id="297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82B"/>
    <a:srgbClr val="234075"/>
    <a:srgbClr val="65799E"/>
    <a:srgbClr val="CCD2DE"/>
    <a:srgbClr val="B2BCCE"/>
    <a:srgbClr val="D3E1E5"/>
    <a:srgbClr val="C8F0FF"/>
    <a:srgbClr val="CCECFF"/>
    <a:srgbClr val="E5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303" autoAdjust="0"/>
  </p:normalViewPr>
  <p:slideViewPr>
    <p:cSldViewPr>
      <p:cViewPr varScale="1">
        <p:scale>
          <a:sx n="85" d="100"/>
          <a:sy n="85" d="100"/>
        </p:scale>
        <p:origin x="119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ly.workbc.ca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ly.workbc.c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23BC4-9698-4CC4-A023-0FED8273724D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0CB98C-5A9D-4131-8718-6A3738537AF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Register for BCEID </a:t>
          </a:r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https://apply.workbc.ca</a:t>
          </a:r>
          <a:endParaRPr lang="en-C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76DB0-0738-43A9-BCDE-5E0671BA9036}" type="parTrans" cxnId="{129F7FA4-97CE-450E-9BDB-362950C412F7}">
      <dgm:prSet/>
      <dgm:spPr/>
      <dgm:t>
        <a:bodyPr/>
        <a:lstStyle/>
        <a:p>
          <a:endParaRPr lang="en-US"/>
        </a:p>
      </dgm:t>
    </dgm:pt>
    <dgm:pt modelId="{98BCE4F0-87AE-46C5-A997-7EBF8CF3CD08}" type="sibTrans" cxnId="{129F7FA4-97CE-450E-9BDB-362950C412F7}">
      <dgm:prSet/>
      <dgm:spPr/>
      <dgm:t>
        <a:bodyPr/>
        <a:lstStyle/>
        <a:p>
          <a:endParaRPr lang="en-US"/>
        </a:p>
      </dgm:t>
    </dgm:pt>
    <dgm:pt modelId="{B04D8DD2-A4AA-42C9-A5CE-1E3E6BC22F8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Register for Online Employment Services</a:t>
          </a:r>
          <a:endParaRPr lang="en-CA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5CB05-6336-4BCD-8DBE-FE5E2DDA60BD}" type="parTrans" cxnId="{976322D1-6620-4734-81B9-052D6D147292}">
      <dgm:prSet/>
      <dgm:spPr/>
      <dgm:t>
        <a:bodyPr/>
        <a:lstStyle/>
        <a:p>
          <a:endParaRPr lang="en-US"/>
        </a:p>
      </dgm:t>
    </dgm:pt>
    <dgm:pt modelId="{9387F363-2517-4823-8C9B-94AFA6D4864C}" type="sibTrans" cxnId="{976322D1-6620-4734-81B9-052D6D147292}">
      <dgm:prSet/>
      <dgm:spPr/>
      <dgm:t>
        <a:bodyPr/>
        <a:lstStyle/>
        <a:p>
          <a:endParaRPr lang="en-US"/>
        </a:p>
      </dgm:t>
    </dgm:pt>
    <dgm:pt modelId="{E8EB8C8C-E2B5-46DB-A24A-64D2699EDC0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Create an Application and you will be called/emailed to schedule an appointment </a:t>
          </a:r>
          <a:endParaRPr lang="en-CA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BF7BC-3017-495A-B12C-3496C18FBAB0}" type="sibTrans" cxnId="{6153DECA-8ACB-4D6E-BFD8-83189652239C}">
      <dgm:prSet/>
      <dgm:spPr/>
      <dgm:t>
        <a:bodyPr/>
        <a:lstStyle/>
        <a:p>
          <a:endParaRPr lang="en-US"/>
        </a:p>
      </dgm:t>
    </dgm:pt>
    <dgm:pt modelId="{2F640AF8-81D9-40DB-ABD3-303DE51FF7AE}" type="parTrans" cxnId="{6153DECA-8ACB-4D6E-BFD8-83189652239C}">
      <dgm:prSet/>
      <dgm:spPr/>
      <dgm:t>
        <a:bodyPr/>
        <a:lstStyle/>
        <a:p>
          <a:endParaRPr lang="en-US"/>
        </a:p>
      </dgm:t>
    </dgm:pt>
    <dgm:pt modelId="{B1D39A36-0E62-408F-A658-C38B830C6E0E}" type="pres">
      <dgm:prSet presAssocID="{BF223BC4-9698-4CC4-A023-0FED8273724D}" presName="Name0" presStyleCnt="0">
        <dgm:presLayoutVars>
          <dgm:chMax val="7"/>
          <dgm:chPref val="7"/>
          <dgm:dir/>
        </dgm:presLayoutVars>
      </dgm:prSet>
      <dgm:spPr/>
    </dgm:pt>
    <dgm:pt modelId="{764690DE-FA1F-4F45-9C8A-69E6C044D30C}" type="pres">
      <dgm:prSet presAssocID="{BF223BC4-9698-4CC4-A023-0FED8273724D}" presName="Name1" presStyleCnt="0"/>
      <dgm:spPr/>
    </dgm:pt>
    <dgm:pt modelId="{EE146357-73B4-44FE-9C1D-AE511DF21B1E}" type="pres">
      <dgm:prSet presAssocID="{BF223BC4-9698-4CC4-A023-0FED8273724D}" presName="cycle" presStyleCnt="0"/>
      <dgm:spPr/>
    </dgm:pt>
    <dgm:pt modelId="{19685FEC-88E1-4D8B-8BCA-9FE15869B252}" type="pres">
      <dgm:prSet presAssocID="{BF223BC4-9698-4CC4-A023-0FED8273724D}" presName="srcNode" presStyleLbl="node1" presStyleIdx="0" presStyleCnt="3"/>
      <dgm:spPr/>
    </dgm:pt>
    <dgm:pt modelId="{B6C084AC-80B7-4A76-BFD0-ECF9C828B8E6}" type="pres">
      <dgm:prSet presAssocID="{BF223BC4-9698-4CC4-A023-0FED8273724D}" presName="conn" presStyleLbl="parChTrans1D2" presStyleIdx="0" presStyleCnt="1"/>
      <dgm:spPr/>
    </dgm:pt>
    <dgm:pt modelId="{C0FCF379-A9DF-44A3-9BB9-AAB1F69A9748}" type="pres">
      <dgm:prSet presAssocID="{BF223BC4-9698-4CC4-A023-0FED8273724D}" presName="extraNode" presStyleLbl="node1" presStyleIdx="0" presStyleCnt="3"/>
      <dgm:spPr/>
    </dgm:pt>
    <dgm:pt modelId="{CC4B2C5A-F406-4E9C-978B-23695F6DD354}" type="pres">
      <dgm:prSet presAssocID="{BF223BC4-9698-4CC4-A023-0FED8273724D}" presName="dstNode" presStyleLbl="node1" presStyleIdx="0" presStyleCnt="3"/>
      <dgm:spPr/>
    </dgm:pt>
    <dgm:pt modelId="{188240C8-5296-4BAE-A013-E8E0C66D5F7E}" type="pres">
      <dgm:prSet presAssocID="{F90CB98C-5A9D-4131-8718-6A3738537AF9}" presName="text_1" presStyleLbl="node1" presStyleIdx="0" presStyleCnt="3" custLinFactNeighborX="2277" custLinFactNeighborY="-5233">
        <dgm:presLayoutVars>
          <dgm:bulletEnabled val="1"/>
        </dgm:presLayoutVars>
      </dgm:prSet>
      <dgm:spPr/>
    </dgm:pt>
    <dgm:pt modelId="{BC263D2C-5E75-48EB-92BF-2F18CE42E54F}" type="pres">
      <dgm:prSet presAssocID="{F90CB98C-5A9D-4131-8718-6A3738537AF9}" presName="accent_1" presStyleCnt="0"/>
      <dgm:spPr/>
    </dgm:pt>
    <dgm:pt modelId="{38B6140E-A2E7-4EE6-9BC7-03BEEE2D3617}" type="pres">
      <dgm:prSet presAssocID="{F90CB98C-5A9D-4131-8718-6A3738537AF9}" presName="accentRepeatNode" presStyleLbl="solidFgAcc1" presStyleIdx="0" presStyleCnt="3"/>
      <dgm:spPr/>
    </dgm:pt>
    <dgm:pt modelId="{82EE474A-1F9F-4D99-ACF3-4B706B8A27EC}" type="pres">
      <dgm:prSet presAssocID="{B04D8DD2-A4AA-42C9-A5CE-1E3E6BC22F88}" presName="text_2" presStyleLbl="node1" presStyleIdx="1" presStyleCnt="3" custLinFactNeighborX="-761" custLinFactNeighborY="1303">
        <dgm:presLayoutVars>
          <dgm:bulletEnabled val="1"/>
        </dgm:presLayoutVars>
      </dgm:prSet>
      <dgm:spPr/>
    </dgm:pt>
    <dgm:pt modelId="{839EECE7-8AA9-4DAF-8DFB-388F06DC3D2F}" type="pres">
      <dgm:prSet presAssocID="{B04D8DD2-A4AA-42C9-A5CE-1E3E6BC22F88}" presName="accent_2" presStyleCnt="0"/>
      <dgm:spPr/>
    </dgm:pt>
    <dgm:pt modelId="{609F4EA5-38C1-4DD4-B6FD-ED2062E2BB93}" type="pres">
      <dgm:prSet presAssocID="{B04D8DD2-A4AA-42C9-A5CE-1E3E6BC22F88}" presName="accentRepeatNode" presStyleLbl="solidFgAcc1" presStyleIdx="1" presStyleCnt="3"/>
      <dgm:spPr/>
    </dgm:pt>
    <dgm:pt modelId="{073840F6-AC7E-4B6F-932E-4C2735CDB6DC}" type="pres">
      <dgm:prSet presAssocID="{E8EB8C8C-E2B5-46DB-A24A-64D2699EDC07}" presName="text_3" presStyleLbl="node1" presStyleIdx="2" presStyleCnt="3" custScaleY="130541">
        <dgm:presLayoutVars>
          <dgm:bulletEnabled val="1"/>
        </dgm:presLayoutVars>
      </dgm:prSet>
      <dgm:spPr/>
    </dgm:pt>
    <dgm:pt modelId="{69D54B32-DF20-4441-8149-2EDBB4FEF308}" type="pres">
      <dgm:prSet presAssocID="{E8EB8C8C-E2B5-46DB-A24A-64D2699EDC07}" presName="accent_3" presStyleCnt="0"/>
      <dgm:spPr/>
    </dgm:pt>
    <dgm:pt modelId="{EC85C6FD-ACB3-46BF-AFCD-5571B73C9D08}" type="pres">
      <dgm:prSet presAssocID="{E8EB8C8C-E2B5-46DB-A24A-64D2699EDC07}" presName="accentRepeatNode" presStyleLbl="solidFgAcc1" presStyleIdx="2" presStyleCnt="3"/>
      <dgm:spPr/>
    </dgm:pt>
  </dgm:ptLst>
  <dgm:cxnLst>
    <dgm:cxn modelId="{6CF6824C-99E3-48A5-A0E1-2D7C2FED22FE}" type="presOf" srcId="{E8EB8C8C-E2B5-46DB-A24A-64D2699EDC07}" destId="{073840F6-AC7E-4B6F-932E-4C2735CDB6DC}" srcOrd="0" destOrd="0" presId="urn:microsoft.com/office/officeart/2008/layout/VerticalCurvedList"/>
    <dgm:cxn modelId="{B9CF3987-DEA0-48E4-A95B-5773C80C855E}" type="presOf" srcId="{98BCE4F0-87AE-46C5-A997-7EBF8CF3CD08}" destId="{B6C084AC-80B7-4A76-BFD0-ECF9C828B8E6}" srcOrd="0" destOrd="0" presId="urn:microsoft.com/office/officeart/2008/layout/VerticalCurvedList"/>
    <dgm:cxn modelId="{931898A1-3AC6-4E7B-8F83-CBB971584652}" type="presOf" srcId="{F90CB98C-5A9D-4131-8718-6A3738537AF9}" destId="{188240C8-5296-4BAE-A013-E8E0C66D5F7E}" srcOrd="0" destOrd="0" presId="urn:microsoft.com/office/officeart/2008/layout/VerticalCurvedList"/>
    <dgm:cxn modelId="{129F7FA4-97CE-450E-9BDB-362950C412F7}" srcId="{BF223BC4-9698-4CC4-A023-0FED8273724D}" destId="{F90CB98C-5A9D-4131-8718-6A3738537AF9}" srcOrd="0" destOrd="0" parTransId="{00376DB0-0738-43A9-BCDE-5E0671BA9036}" sibTransId="{98BCE4F0-87AE-46C5-A997-7EBF8CF3CD08}"/>
    <dgm:cxn modelId="{6153DECA-8ACB-4D6E-BFD8-83189652239C}" srcId="{BF223BC4-9698-4CC4-A023-0FED8273724D}" destId="{E8EB8C8C-E2B5-46DB-A24A-64D2699EDC07}" srcOrd="2" destOrd="0" parTransId="{2F640AF8-81D9-40DB-ABD3-303DE51FF7AE}" sibTransId="{90EBF7BC-3017-495A-B12C-3496C18FBAB0}"/>
    <dgm:cxn modelId="{02436BCF-6EBB-4EC3-AE38-D6926FE3A671}" type="presOf" srcId="{BF223BC4-9698-4CC4-A023-0FED8273724D}" destId="{B1D39A36-0E62-408F-A658-C38B830C6E0E}" srcOrd="0" destOrd="0" presId="urn:microsoft.com/office/officeart/2008/layout/VerticalCurvedList"/>
    <dgm:cxn modelId="{976322D1-6620-4734-81B9-052D6D147292}" srcId="{BF223BC4-9698-4CC4-A023-0FED8273724D}" destId="{B04D8DD2-A4AA-42C9-A5CE-1E3E6BC22F88}" srcOrd="1" destOrd="0" parTransId="{13D5CB05-6336-4BCD-8DBE-FE5E2DDA60BD}" sibTransId="{9387F363-2517-4823-8C9B-94AFA6D4864C}"/>
    <dgm:cxn modelId="{EFBB1AEE-B0D7-450A-AF2A-3FF446643B3E}" type="presOf" srcId="{B04D8DD2-A4AA-42C9-A5CE-1E3E6BC22F88}" destId="{82EE474A-1F9F-4D99-ACF3-4B706B8A27EC}" srcOrd="0" destOrd="0" presId="urn:microsoft.com/office/officeart/2008/layout/VerticalCurvedList"/>
    <dgm:cxn modelId="{6EDB1096-7047-4F1E-9134-4C42FDDF2BCF}" type="presParOf" srcId="{B1D39A36-0E62-408F-A658-C38B830C6E0E}" destId="{764690DE-FA1F-4F45-9C8A-69E6C044D30C}" srcOrd="0" destOrd="0" presId="urn:microsoft.com/office/officeart/2008/layout/VerticalCurvedList"/>
    <dgm:cxn modelId="{3CD2E917-90F3-4EF5-A9DC-7DEA9DBC713C}" type="presParOf" srcId="{764690DE-FA1F-4F45-9C8A-69E6C044D30C}" destId="{EE146357-73B4-44FE-9C1D-AE511DF21B1E}" srcOrd="0" destOrd="0" presId="urn:microsoft.com/office/officeart/2008/layout/VerticalCurvedList"/>
    <dgm:cxn modelId="{34914392-FC06-4085-9F66-380FFBCA38F1}" type="presParOf" srcId="{EE146357-73B4-44FE-9C1D-AE511DF21B1E}" destId="{19685FEC-88E1-4D8B-8BCA-9FE15869B252}" srcOrd="0" destOrd="0" presId="urn:microsoft.com/office/officeart/2008/layout/VerticalCurvedList"/>
    <dgm:cxn modelId="{8129A2B6-6A9C-4004-9DB5-E3D25FFE0146}" type="presParOf" srcId="{EE146357-73B4-44FE-9C1D-AE511DF21B1E}" destId="{B6C084AC-80B7-4A76-BFD0-ECF9C828B8E6}" srcOrd="1" destOrd="0" presId="urn:microsoft.com/office/officeart/2008/layout/VerticalCurvedList"/>
    <dgm:cxn modelId="{7FDAB88F-2CED-4976-89CC-DC265818C5F2}" type="presParOf" srcId="{EE146357-73B4-44FE-9C1D-AE511DF21B1E}" destId="{C0FCF379-A9DF-44A3-9BB9-AAB1F69A9748}" srcOrd="2" destOrd="0" presId="urn:microsoft.com/office/officeart/2008/layout/VerticalCurvedList"/>
    <dgm:cxn modelId="{91F53C10-C08E-4D38-808E-479F9B172126}" type="presParOf" srcId="{EE146357-73B4-44FE-9C1D-AE511DF21B1E}" destId="{CC4B2C5A-F406-4E9C-978B-23695F6DD354}" srcOrd="3" destOrd="0" presId="urn:microsoft.com/office/officeart/2008/layout/VerticalCurvedList"/>
    <dgm:cxn modelId="{516120B2-C850-464E-B47B-9E2759AF6FF0}" type="presParOf" srcId="{764690DE-FA1F-4F45-9C8A-69E6C044D30C}" destId="{188240C8-5296-4BAE-A013-E8E0C66D5F7E}" srcOrd="1" destOrd="0" presId="urn:microsoft.com/office/officeart/2008/layout/VerticalCurvedList"/>
    <dgm:cxn modelId="{3B4F1627-A582-4C5A-AC44-90C1714EFBBE}" type="presParOf" srcId="{764690DE-FA1F-4F45-9C8A-69E6C044D30C}" destId="{BC263D2C-5E75-48EB-92BF-2F18CE42E54F}" srcOrd="2" destOrd="0" presId="urn:microsoft.com/office/officeart/2008/layout/VerticalCurvedList"/>
    <dgm:cxn modelId="{7C6C7670-96C9-4338-BEF0-095A52B73AF9}" type="presParOf" srcId="{BC263D2C-5E75-48EB-92BF-2F18CE42E54F}" destId="{38B6140E-A2E7-4EE6-9BC7-03BEEE2D3617}" srcOrd="0" destOrd="0" presId="urn:microsoft.com/office/officeart/2008/layout/VerticalCurvedList"/>
    <dgm:cxn modelId="{B25986F2-9C73-44A5-B70D-76896319E5DF}" type="presParOf" srcId="{764690DE-FA1F-4F45-9C8A-69E6C044D30C}" destId="{82EE474A-1F9F-4D99-ACF3-4B706B8A27EC}" srcOrd="3" destOrd="0" presId="urn:microsoft.com/office/officeart/2008/layout/VerticalCurvedList"/>
    <dgm:cxn modelId="{695BFF17-1C50-4541-8D9D-B0904C6D2F3B}" type="presParOf" srcId="{764690DE-FA1F-4F45-9C8A-69E6C044D30C}" destId="{839EECE7-8AA9-4DAF-8DFB-388F06DC3D2F}" srcOrd="4" destOrd="0" presId="urn:microsoft.com/office/officeart/2008/layout/VerticalCurvedList"/>
    <dgm:cxn modelId="{45DEFA24-2AF9-433D-8405-2C09E22C2D92}" type="presParOf" srcId="{839EECE7-8AA9-4DAF-8DFB-388F06DC3D2F}" destId="{609F4EA5-38C1-4DD4-B6FD-ED2062E2BB93}" srcOrd="0" destOrd="0" presId="urn:microsoft.com/office/officeart/2008/layout/VerticalCurvedList"/>
    <dgm:cxn modelId="{D64522E5-B1FE-44FD-94D2-056CB1CA5802}" type="presParOf" srcId="{764690DE-FA1F-4F45-9C8A-69E6C044D30C}" destId="{073840F6-AC7E-4B6F-932E-4C2735CDB6DC}" srcOrd="5" destOrd="0" presId="urn:microsoft.com/office/officeart/2008/layout/VerticalCurvedList"/>
    <dgm:cxn modelId="{6F4BB94F-A9CD-42FB-B60F-8240540B5E74}" type="presParOf" srcId="{764690DE-FA1F-4F45-9C8A-69E6C044D30C}" destId="{69D54B32-DF20-4441-8149-2EDBB4FEF308}" srcOrd="6" destOrd="0" presId="urn:microsoft.com/office/officeart/2008/layout/VerticalCurvedList"/>
    <dgm:cxn modelId="{51B10070-4744-4E34-B713-286537AB70BE}" type="presParOf" srcId="{69D54B32-DF20-4441-8149-2EDBB4FEF308}" destId="{EC85C6FD-ACB3-46BF-AFCD-5571B73C9D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D9584-9484-4828-A741-2274451D3529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2BF40B-5D8E-4D0C-956B-AB0778EF6DE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baseline="0" dirty="0">
              <a:solidFill>
                <a:srgbClr val="002060"/>
              </a:solidFill>
            </a:rPr>
            <a:t>Factor that Impact Employment.</a:t>
          </a:r>
        </a:p>
        <a:p>
          <a:pPr>
            <a:lnSpc>
              <a:spcPct val="150000"/>
            </a:lnSpc>
          </a:pPr>
          <a:r>
            <a:rPr lang="en-US" sz="1800" b="1" baseline="0" dirty="0">
              <a:solidFill>
                <a:srgbClr val="002060"/>
              </a:solidFill>
            </a:rPr>
            <a:t>WorkBC Can Help </a:t>
          </a:r>
        </a:p>
      </dgm:t>
    </dgm:pt>
    <dgm:pt modelId="{6273F49B-0E76-4285-93F3-1DB3BA98226D}" type="parTrans" cxnId="{DE77CED5-52AA-434C-A536-C69D546EECBB}">
      <dgm:prSet/>
      <dgm:spPr/>
      <dgm:t>
        <a:bodyPr/>
        <a:lstStyle/>
        <a:p>
          <a:endParaRPr lang="en-US"/>
        </a:p>
      </dgm:t>
    </dgm:pt>
    <dgm:pt modelId="{99EFE377-FD87-4EB1-94D0-38235D56B330}" type="sibTrans" cxnId="{DE77CED5-52AA-434C-A536-C69D546EECBB}">
      <dgm:prSet/>
      <dgm:spPr/>
      <dgm:t>
        <a:bodyPr/>
        <a:lstStyle/>
        <a:p>
          <a:endParaRPr lang="en-US"/>
        </a:p>
      </dgm:t>
    </dgm:pt>
    <dgm:pt modelId="{784C8253-E223-45FB-BAD9-7E6F839F2472}">
      <dgm:prSet phldrT="[Text]" custT="1"/>
      <dgm:spPr/>
      <dgm:t>
        <a:bodyPr/>
        <a:lstStyle/>
        <a:p>
          <a:r>
            <a:rPr lang="en-US" sz="1200" b="1" dirty="0"/>
            <a:t>Financial</a:t>
          </a:r>
        </a:p>
        <a:p>
          <a:r>
            <a:rPr lang="en-US" sz="1200" b="1" dirty="0"/>
            <a:t>Hardship</a:t>
          </a:r>
        </a:p>
      </dgm:t>
    </dgm:pt>
    <dgm:pt modelId="{8EFD5BEA-CF61-43AE-A304-5DA80CDE16DE}" type="parTrans" cxnId="{1AC09386-1680-4E8B-AE8A-EC2234B0A2C8}">
      <dgm:prSet/>
      <dgm:spPr/>
      <dgm:t>
        <a:bodyPr/>
        <a:lstStyle/>
        <a:p>
          <a:endParaRPr lang="en-US"/>
        </a:p>
      </dgm:t>
    </dgm:pt>
    <dgm:pt modelId="{D2568C4C-46E5-4606-A6ED-AF6B4B5E0F52}" type="sibTrans" cxnId="{1AC09386-1680-4E8B-AE8A-EC2234B0A2C8}">
      <dgm:prSet/>
      <dgm:spPr/>
      <dgm:t>
        <a:bodyPr/>
        <a:lstStyle/>
        <a:p>
          <a:endParaRPr lang="en-US"/>
        </a:p>
      </dgm:t>
    </dgm:pt>
    <dgm:pt modelId="{28299C85-5D53-429D-827C-A3F428E82D36}">
      <dgm:prSet phldrT="[Text]" custT="1"/>
      <dgm:spPr/>
      <dgm:t>
        <a:bodyPr/>
        <a:lstStyle/>
        <a:p>
          <a:r>
            <a:rPr lang="en-US" sz="1200" b="1" dirty="0"/>
            <a:t>Low Literacy</a:t>
          </a:r>
        </a:p>
      </dgm:t>
    </dgm:pt>
    <dgm:pt modelId="{123C3F94-316C-4C44-AAAD-E8AECE8823D1}" type="parTrans" cxnId="{8B94ED0E-62D9-4AA9-9342-0826F85EAE81}">
      <dgm:prSet/>
      <dgm:spPr/>
      <dgm:t>
        <a:bodyPr/>
        <a:lstStyle/>
        <a:p>
          <a:endParaRPr lang="en-US"/>
        </a:p>
      </dgm:t>
    </dgm:pt>
    <dgm:pt modelId="{95651F8C-06A0-413B-AEED-B1AF8B1955CF}" type="sibTrans" cxnId="{8B94ED0E-62D9-4AA9-9342-0826F85EAE81}">
      <dgm:prSet/>
      <dgm:spPr/>
      <dgm:t>
        <a:bodyPr/>
        <a:lstStyle/>
        <a:p>
          <a:endParaRPr lang="en-US"/>
        </a:p>
      </dgm:t>
    </dgm:pt>
    <dgm:pt modelId="{4848BB9F-1D6E-435B-975C-B6D3E7605321}">
      <dgm:prSet phldrT="[Text]" custT="1"/>
      <dgm:spPr/>
      <dgm:t>
        <a:bodyPr/>
        <a:lstStyle/>
        <a:p>
          <a:r>
            <a:rPr lang="en-US" sz="1200" b="1" dirty="0"/>
            <a:t>Disabilities</a:t>
          </a:r>
        </a:p>
      </dgm:t>
    </dgm:pt>
    <dgm:pt modelId="{DD2B6877-92EC-491F-9680-127D045F7C2A}" type="parTrans" cxnId="{82843FAA-1681-4719-84CC-61A53C3A22DA}">
      <dgm:prSet/>
      <dgm:spPr/>
      <dgm:t>
        <a:bodyPr/>
        <a:lstStyle/>
        <a:p>
          <a:endParaRPr lang="en-US"/>
        </a:p>
      </dgm:t>
    </dgm:pt>
    <dgm:pt modelId="{29C27859-656E-4E45-AA64-DA193CBEAA16}" type="sibTrans" cxnId="{82843FAA-1681-4719-84CC-61A53C3A22DA}">
      <dgm:prSet/>
      <dgm:spPr/>
      <dgm:t>
        <a:bodyPr/>
        <a:lstStyle/>
        <a:p>
          <a:endParaRPr lang="en-US"/>
        </a:p>
      </dgm:t>
    </dgm:pt>
    <dgm:pt modelId="{CE538B6C-6283-402E-B52D-3C2B1F9D12EB}">
      <dgm:prSet phldrT="[Text]" custT="1"/>
      <dgm:spPr/>
      <dgm:t>
        <a:bodyPr/>
        <a:lstStyle/>
        <a:p>
          <a:r>
            <a:rPr lang="en-US" sz="1200" b="1" dirty="0"/>
            <a:t>Unstable Housing </a:t>
          </a:r>
        </a:p>
      </dgm:t>
    </dgm:pt>
    <dgm:pt modelId="{6BF6CDA7-14D5-4B61-8BEC-B61D76E08001}" type="parTrans" cxnId="{311823F1-4198-490E-932F-40E195875428}">
      <dgm:prSet/>
      <dgm:spPr/>
      <dgm:t>
        <a:bodyPr/>
        <a:lstStyle/>
        <a:p>
          <a:endParaRPr lang="en-US"/>
        </a:p>
      </dgm:t>
    </dgm:pt>
    <dgm:pt modelId="{CDF4746D-CFE1-48EA-8905-6BC37B78AC15}" type="sibTrans" cxnId="{311823F1-4198-490E-932F-40E195875428}">
      <dgm:prSet/>
      <dgm:spPr/>
      <dgm:t>
        <a:bodyPr/>
        <a:lstStyle/>
        <a:p>
          <a:endParaRPr lang="en-US"/>
        </a:p>
      </dgm:t>
    </dgm:pt>
    <dgm:pt modelId="{B257F33C-B1A6-4127-AFF7-8090D97647F2}">
      <dgm:prSet phldrT="[Text]" custT="1"/>
      <dgm:spPr/>
      <dgm:t>
        <a:bodyPr/>
        <a:lstStyle/>
        <a:p>
          <a:r>
            <a:rPr lang="en-US" sz="1200" b="1" dirty="0"/>
            <a:t>Language </a:t>
          </a:r>
        </a:p>
        <a:p>
          <a:r>
            <a:rPr lang="en-US" sz="1200" b="1" dirty="0"/>
            <a:t>Barriers</a:t>
          </a:r>
        </a:p>
      </dgm:t>
    </dgm:pt>
    <dgm:pt modelId="{AC2DC2DA-13F6-4BBE-92AF-619C5C075012}" type="parTrans" cxnId="{5DF9C201-FB9E-4AA3-AAD7-CD8C0D6B220C}">
      <dgm:prSet/>
      <dgm:spPr/>
      <dgm:t>
        <a:bodyPr/>
        <a:lstStyle/>
        <a:p>
          <a:endParaRPr lang="en-US"/>
        </a:p>
      </dgm:t>
    </dgm:pt>
    <dgm:pt modelId="{E97B1BF7-F497-4AA9-90AE-76F5968130D2}" type="sibTrans" cxnId="{5DF9C201-FB9E-4AA3-AAD7-CD8C0D6B220C}">
      <dgm:prSet/>
      <dgm:spPr/>
      <dgm:t>
        <a:bodyPr/>
        <a:lstStyle/>
        <a:p>
          <a:endParaRPr lang="en-US"/>
        </a:p>
      </dgm:t>
    </dgm:pt>
    <dgm:pt modelId="{0CD39911-E174-4CE9-A3B8-8C0E8ED5A25A}">
      <dgm:prSet phldrT="[Text]" custT="1"/>
      <dgm:spPr/>
      <dgm:t>
        <a:bodyPr/>
        <a:lstStyle/>
        <a:p>
          <a:r>
            <a:rPr lang="en-US" sz="1200" b="1" dirty="0"/>
            <a:t>Cultural </a:t>
          </a:r>
        </a:p>
        <a:p>
          <a:r>
            <a:rPr lang="en-US" sz="1200" b="1" dirty="0"/>
            <a:t>Differences</a:t>
          </a:r>
        </a:p>
      </dgm:t>
    </dgm:pt>
    <dgm:pt modelId="{D9DE4E89-3FBD-4EDA-89FC-B6495064F4E8}" type="parTrans" cxnId="{D76C7E09-0811-4C95-A470-F500C384BC42}">
      <dgm:prSet/>
      <dgm:spPr/>
      <dgm:t>
        <a:bodyPr/>
        <a:lstStyle/>
        <a:p>
          <a:endParaRPr lang="en-US"/>
        </a:p>
      </dgm:t>
    </dgm:pt>
    <dgm:pt modelId="{9262E6B0-0283-4387-A9F4-0FF32B2F252F}" type="sibTrans" cxnId="{D76C7E09-0811-4C95-A470-F500C384BC42}">
      <dgm:prSet/>
      <dgm:spPr/>
      <dgm:t>
        <a:bodyPr/>
        <a:lstStyle/>
        <a:p>
          <a:endParaRPr lang="en-US"/>
        </a:p>
      </dgm:t>
    </dgm:pt>
    <dgm:pt modelId="{4F3B9F22-B036-4FC2-BDB0-D63138A416C2}">
      <dgm:prSet phldrT="[Text]" custT="1"/>
      <dgm:spPr/>
      <dgm:t>
        <a:bodyPr/>
        <a:lstStyle/>
        <a:p>
          <a:r>
            <a:rPr lang="en-US" sz="1200" b="1" dirty="0"/>
            <a:t>Lack of Skills</a:t>
          </a:r>
        </a:p>
      </dgm:t>
    </dgm:pt>
    <dgm:pt modelId="{0444565C-581A-4CDB-8648-553ECCBFE7EA}" type="parTrans" cxnId="{A953C624-9EDF-497D-A3EF-5641C2347D3E}">
      <dgm:prSet/>
      <dgm:spPr/>
      <dgm:t>
        <a:bodyPr/>
        <a:lstStyle/>
        <a:p>
          <a:endParaRPr lang="en-US"/>
        </a:p>
      </dgm:t>
    </dgm:pt>
    <dgm:pt modelId="{63ACA720-4903-44C9-9E10-DB999382CA12}" type="sibTrans" cxnId="{A953C624-9EDF-497D-A3EF-5641C2347D3E}">
      <dgm:prSet/>
      <dgm:spPr/>
      <dgm:t>
        <a:bodyPr/>
        <a:lstStyle/>
        <a:p>
          <a:endParaRPr lang="en-US"/>
        </a:p>
      </dgm:t>
    </dgm:pt>
    <dgm:pt modelId="{566DC339-C5E1-4D78-93C6-1673530FC29A}">
      <dgm:prSet phldrT="[Text]" custT="1"/>
      <dgm:spPr/>
      <dgm:t>
        <a:bodyPr/>
        <a:lstStyle/>
        <a:p>
          <a:r>
            <a:rPr lang="en-US" sz="1200" b="1" dirty="0"/>
            <a:t>Lack of Work Experience </a:t>
          </a:r>
        </a:p>
      </dgm:t>
    </dgm:pt>
    <dgm:pt modelId="{60664354-05C9-4587-B6D3-835002E66FFA}" type="parTrans" cxnId="{C989B9AB-919F-4D72-9F97-46C60A9ADB57}">
      <dgm:prSet/>
      <dgm:spPr/>
      <dgm:t>
        <a:bodyPr/>
        <a:lstStyle/>
        <a:p>
          <a:endParaRPr lang="en-US"/>
        </a:p>
      </dgm:t>
    </dgm:pt>
    <dgm:pt modelId="{A96498EF-1CD2-409A-ADFB-4CC3D6A99AE5}" type="sibTrans" cxnId="{C989B9AB-919F-4D72-9F97-46C60A9ADB57}">
      <dgm:prSet/>
      <dgm:spPr/>
      <dgm:t>
        <a:bodyPr/>
        <a:lstStyle/>
        <a:p>
          <a:endParaRPr lang="en-US"/>
        </a:p>
      </dgm:t>
    </dgm:pt>
    <dgm:pt modelId="{43D999BB-9DE7-418A-8C71-5591548B3B9A}">
      <dgm:prSet phldrT="[Text]" custT="1"/>
      <dgm:spPr/>
      <dgm:t>
        <a:bodyPr/>
        <a:lstStyle/>
        <a:p>
          <a:r>
            <a:rPr lang="en-US" sz="1200" b="1" dirty="0"/>
            <a:t>Mental </a:t>
          </a:r>
          <a:br>
            <a:rPr lang="en-US" sz="1200" b="1" dirty="0"/>
          </a:br>
          <a:r>
            <a:rPr lang="en-US" sz="1200" b="1" dirty="0"/>
            <a:t>Health</a:t>
          </a:r>
        </a:p>
      </dgm:t>
    </dgm:pt>
    <dgm:pt modelId="{A06C18BA-12B1-4F67-8CD8-C7A54776BC11}" type="parTrans" cxnId="{B01FF780-A421-4998-ACCF-D6279B32413A}">
      <dgm:prSet/>
      <dgm:spPr/>
      <dgm:t>
        <a:bodyPr/>
        <a:lstStyle/>
        <a:p>
          <a:endParaRPr lang="en-US"/>
        </a:p>
      </dgm:t>
    </dgm:pt>
    <dgm:pt modelId="{9E4362D2-57C5-4101-892A-42A9A2EF1D27}" type="sibTrans" cxnId="{B01FF780-A421-4998-ACCF-D6279B32413A}">
      <dgm:prSet/>
      <dgm:spPr/>
      <dgm:t>
        <a:bodyPr/>
        <a:lstStyle/>
        <a:p>
          <a:endParaRPr lang="en-US"/>
        </a:p>
      </dgm:t>
    </dgm:pt>
    <dgm:pt modelId="{02D9B71C-6279-462F-BA3B-C70BCA0A9DEB}">
      <dgm:prSet phldrT="[Text]" custT="1"/>
      <dgm:spPr/>
      <dgm:t>
        <a:bodyPr/>
        <a:lstStyle/>
        <a:p>
          <a:r>
            <a:rPr lang="en-US" sz="1200" b="1" dirty="0"/>
            <a:t>Childcare </a:t>
          </a:r>
          <a:br>
            <a:rPr lang="en-US" sz="1200" b="1" dirty="0"/>
          </a:br>
          <a:r>
            <a:rPr lang="en-US" sz="1200" b="1" dirty="0"/>
            <a:t>Needs</a:t>
          </a:r>
        </a:p>
      </dgm:t>
    </dgm:pt>
    <dgm:pt modelId="{80F263B6-4127-4279-A736-842815B47FDC}" type="parTrans" cxnId="{3AD428AD-86D3-45AB-AA52-0D5C3BFDEE49}">
      <dgm:prSet/>
      <dgm:spPr/>
      <dgm:t>
        <a:bodyPr/>
        <a:lstStyle/>
        <a:p>
          <a:endParaRPr lang="en-US"/>
        </a:p>
      </dgm:t>
    </dgm:pt>
    <dgm:pt modelId="{13AE71B7-DB66-4911-B7BD-748106689AE9}" type="sibTrans" cxnId="{3AD428AD-86D3-45AB-AA52-0D5C3BFDEE49}">
      <dgm:prSet/>
      <dgm:spPr/>
      <dgm:t>
        <a:bodyPr/>
        <a:lstStyle/>
        <a:p>
          <a:endParaRPr lang="en-US"/>
        </a:p>
      </dgm:t>
    </dgm:pt>
    <dgm:pt modelId="{C2E7A49B-0F45-4426-A99F-7A7AE0E12125}">
      <dgm:prSet phldrT="[Text]" custT="1"/>
      <dgm:spPr/>
      <dgm:t>
        <a:bodyPr/>
        <a:lstStyle/>
        <a:p>
          <a:r>
            <a:rPr lang="en-US" sz="1200" b="1" dirty="0"/>
            <a:t>Addictions</a:t>
          </a:r>
        </a:p>
      </dgm:t>
    </dgm:pt>
    <dgm:pt modelId="{D2485D9E-B3B8-4B1C-A4D9-EEB1D12734D0}" type="parTrans" cxnId="{136C7074-92BE-4EC6-85B7-E49B56168869}">
      <dgm:prSet/>
      <dgm:spPr/>
      <dgm:t>
        <a:bodyPr/>
        <a:lstStyle/>
        <a:p>
          <a:endParaRPr lang="en-US"/>
        </a:p>
      </dgm:t>
    </dgm:pt>
    <dgm:pt modelId="{1F401D9F-0B95-4D7D-8A26-33BEB70BDCBB}" type="sibTrans" cxnId="{136C7074-92BE-4EC6-85B7-E49B56168869}">
      <dgm:prSet/>
      <dgm:spPr/>
      <dgm:t>
        <a:bodyPr/>
        <a:lstStyle/>
        <a:p>
          <a:endParaRPr lang="en-US"/>
        </a:p>
      </dgm:t>
    </dgm:pt>
    <dgm:pt modelId="{07AF15A9-516A-49EC-B608-46A2ABE88A69}" type="pres">
      <dgm:prSet presAssocID="{AE8D9584-9484-4828-A741-2274451D35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CE3B8D-7C78-40D0-B916-08D47BA8CEE3}" type="pres">
      <dgm:prSet presAssocID="{C72BF40B-5D8E-4D0C-956B-AB0778EF6DE5}" presName="centerShape" presStyleLbl="node0" presStyleIdx="0" presStyleCnt="1" custScaleX="196854" custScaleY="174795" custLinFactNeighborX="2006" custLinFactNeighborY="244"/>
      <dgm:spPr/>
    </dgm:pt>
    <dgm:pt modelId="{D26348C1-13A9-4FAE-8E44-8E6E5EBBD1F2}" type="pres">
      <dgm:prSet presAssocID="{8EFD5BEA-CF61-43AE-A304-5DA80CDE16DE}" presName="parTrans" presStyleLbl="bgSibTrans2D1" presStyleIdx="0" presStyleCnt="11"/>
      <dgm:spPr/>
    </dgm:pt>
    <dgm:pt modelId="{425D9D7D-98CB-4522-B7FF-BDF83BA4F552}" type="pres">
      <dgm:prSet presAssocID="{784C8253-E223-45FB-BAD9-7E6F839F2472}" presName="node" presStyleLbl="node1" presStyleIdx="0" presStyleCnt="11" custScaleX="127236">
        <dgm:presLayoutVars>
          <dgm:bulletEnabled val="1"/>
        </dgm:presLayoutVars>
      </dgm:prSet>
      <dgm:spPr/>
    </dgm:pt>
    <dgm:pt modelId="{2231E3EA-9824-487E-8D3A-2B7190D96431}" type="pres">
      <dgm:prSet presAssocID="{123C3F94-316C-4C44-AAAD-E8AECE8823D1}" presName="parTrans" presStyleLbl="bgSibTrans2D1" presStyleIdx="1" presStyleCnt="11"/>
      <dgm:spPr/>
    </dgm:pt>
    <dgm:pt modelId="{55FF3EBD-78E0-4FF4-979B-4AE6D025B0FB}" type="pres">
      <dgm:prSet presAssocID="{28299C85-5D53-429D-827C-A3F428E82D36}" presName="node" presStyleLbl="node1" presStyleIdx="1" presStyleCnt="11" custScaleX="127236" custRadScaleRad="98949" custRadScaleInc="-12082">
        <dgm:presLayoutVars>
          <dgm:bulletEnabled val="1"/>
        </dgm:presLayoutVars>
      </dgm:prSet>
      <dgm:spPr/>
    </dgm:pt>
    <dgm:pt modelId="{DF46AA8D-DFBB-441B-A82D-DB50A3D77BEB}" type="pres">
      <dgm:prSet presAssocID="{DD2B6877-92EC-491F-9680-127D045F7C2A}" presName="parTrans" presStyleLbl="bgSibTrans2D1" presStyleIdx="2" presStyleCnt="11"/>
      <dgm:spPr/>
    </dgm:pt>
    <dgm:pt modelId="{A84476AE-F6EF-4612-93D3-27E07CFA4D0A}" type="pres">
      <dgm:prSet presAssocID="{4848BB9F-1D6E-435B-975C-B6D3E7605321}" presName="node" presStyleLbl="node1" presStyleIdx="2" presStyleCnt="11" custScaleX="127236" custRadScaleRad="103789" custRadScaleInc="-22837">
        <dgm:presLayoutVars>
          <dgm:bulletEnabled val="1"/>
        </dgm:presLayoutVars>
      </dgm:prSet>
      <dgm:spPr/>
    </dgm:pt>
    <dgm:pt modelId="{13E40E67-2A06-4EAF-88C9-E097A5FA17E3}" type="pres">
      <dgm:prSet presAssocID="{6BF6CDA7-14D5-4B61-8BEC-B61D76E08001}" presName="parTrans" presStyleLbl="bgSibTrans2D1" presStyleIdx="3" presStyleCnt="11"/>
      <dgm:spPr/>
    </dgm:pt>
    <dgm:pt modelId="{3B65B444-81FE-4191-8AC6-50CD992E1B9F}" type="pres">
      <dgm:prSet presAssocID="{CE538B6C-6283-402E-B52D-3C2B1F9D12EB}" presName="node" presStyleLbl="node1" presStyleIdx="3" presStyleCnt="11" custScaleX="127236" custRadScaleRad="106790" custRadScaleInc="-29018">
        <dgm:presLayoutVars>
          <dgm:bulletEnabled val="1"/>
        </dgm:presLayoutVars>
      </dgm:prSet>
      <dgm:spPr/>
    </dgm:pt>
    <dgm:pt modelId="{1C013C6C-B87B-45CF-8CD7-E59830A46DB6}" type="pres">
      <dgm:prSet presAssocID="{AC2DC2DA-13F6-4BBE-92AF-619C5C075012}" presName="parTrans" presStyleLbl="bgSibTrans2D1" presStyleIdx="4" presStyleCnt="11"/>
      <dgm:spPr/>
    </dgm:pt>
    <dgm:pt modelId="{4C576C6B-C019-450C-B5D1-F683E656E656}" type="pres">
      <dgm:prSet presAssocID="{B257F33C-B1A6-4127-AFF7-8090D97647F2}" presName="node" presStyleLbl="node1" presStyleIdx="4" presStyleCnt="11" custScaleX="127236" custRadScaleRad="101548" custRadScaleInc="-15397">
        <dgm:presLayoutVars>
          <dgm:bulletEnabled val="1"/>
        </dgm:presLayoutVars>
      </dgm:prSet>
      <dgm:spPr/>
    </dgm:pt>
    <dgm:pt modelId="{AEC461A3-C61F-4811-95D0-8861E0A342F8}" type="pres">
      <dgm:prSet presAssocID="{D9DE4E89-3FBD-4EDA-89FC-B6495064F4E8}" presName="parTrans" presStyleLbl="bgSibTrans2D1" presStyleIdx="5" presStyleCnt="11"/>
      <dgm:spPr/>
    </dgm:pt>
    <dgm:pt modelId="{B13045D6-DD02-4223-8B66-B4A0CA3E5AE8}" type="pres">
      <dgm:prSet presAssocID="{0CD39911-E174-4CE9-A3B8-8C0E8ED5A25A}" presName="node" presStyleLbl="node1" presStyleIdx="5" presStyleCnt="11" custScaleX="127236" custRadScaleRad="97568" custRadScaleInc="8384">
        <dgm:presLayoutVars>
          <dgm:bulletEnabled val="1"/>
        </dgm:presLayoutVars>
      </dgm:prSet>
      <dgm:spPr/>
    </dgm:pt>
    <dgm:pt modelId="{435D724A-E259-41C0-8101-33344AC518FC}" type="pres">
      <dgm:prSet presAssocID="{0444565C-581A-4CDB-8648-553ECCBFE7EA}" presName="parTrans" presStyleLbl="bgSibTrans2D1" presStyleIdx="6" presStyleCnt="11"/>
      <dgm:spPr/>
    </dgm:pt>
    <dgm:pt modelId="{E894347B-6262-4F44-A6FA-3BA76657C3E5}" type="pres">
      <dgm:prSet presAssocID="{4F3B9F22-B036-4FC2-BDB0-D63138A416C2}" presName="node" presStyleLbl="node1" presStyleIdx="6" presStyleCnt="11" custScaleX="127236" custRadScaleRad="104156" custRadScaleInc="37042">
        <dgm:presLayoutVars>
          <dgm:bulletEnabled val="1"/>
        </dgm:presLayoutVars>
      </dgm:prSet>
      <dgm:spPr/>
    </dgm:pt>
    <dgm:pt modelId="{0A117BC1-3CF1-4C6D-9A9D-6061543B5861}" type="pres">
      <dgm:prSet presAssocID="{60664354-05C9-4587-B6D3-835002E66FFA}" presName="parTrans" presStyleLbl="bgSibTrans2D1" presStyleIdx="7" presStyleCnt="11"/>
      <dgm:spPr/>
    </dgm:pt>
    <dgm:pt modelId="{8DA1448F-D3BD-4C70-8667-A310D0E6F859}" type="pres">
      <dgm:prSet presAssocID="{566DC339-C5E1-4D78-93C6-1673530FC29A}" presName="node" presStyleLbl="node1" presStyleIdx="7" presStyleCnt="11" custScaleX="127236" custRadScaleRad="99021" custRadScaleInc="47736">
        <dgm:presLayoutVars>
          <dgm:bulletEnabled val="1"/>
        </dgm:presLayoutVars>
      </dgm:prSet>
      <dgm:spPr/>
    </dgm:pt>
    <dgm:pt modelId="{4C49E833-ED9E-4E6B-889A-52D70BB248B1}" type="pres">
      <dgm:prSet presAssocID="{A06C18BA-12B1-4F67-8CD8-C7A54776BC11}" presName="parTrans" presStyleLbl="bgSibTrans2D1" presStyleIdx="8" presStyleCnt="11"/>
      <dgm:spPr/>
    </dgm:pt>
    <dgm:pt modelId="{5939C463-02CA-4D40-B280-A54C81EE5614}" type="pres">
      <dgm:prSet presAssocID="{43D999BB-9DE7-418A-8C71-5591548B3B9A}" presName="node" presStyleLbl="node1" presStyleIdx="8" presStyleCnt="11" custScaleX="127236" custRadScaleRad="95219" custRadScaleInc="37651">
        <dgm:presLayoutVars>
          <dgm:bulletEnabled val="1"/>
        </dgm:presLayoutVars>
      </dgm:prSet>
      <dgm:spPr/>
    </dgm:pt>
    <dgm:pt modelId="{F5919012-EEC0-4594-B458-1E588EEC53FF}" type="pres">
      <dgm:prSet presAssocID="{80F263B6-4127-4279-A736-842815B47FDC}" presName="parTrans" presStyleLbl="bgSibTrans2D1" presStyleIdx="9" presStyleCnt="11"/>
      <dgm:spPr/>
    </dgm:pt>
    <dgm:pt modelId="{A4086840-D9FF-45A9-88C0-AEA76307DB0B}" type="pres">
      <dgm:prSet presAssocID="{02D9B71C-6279-462F-BA3B-C70BCA0A9DEB}" presName="node" presStyleLbl="node1" presStyleIdx="9" presStyleCnt="11" custScaleX="127236" custRadScaleRad="97917" custRadScaleInc="25877">
        <dgm:presLayoutVars>
          <dgm:bulletEnabled val="1"/>
        </dgm:presLayoutVars>
      </dgm:prSet>
      <dgm:spPr/>
    </dgm:pt>
    <dgm:pt modelId="{A2611643-A11C-4082-8338-F1EE8B119863}" type="pres">
      <dgm:prSet presAssocID="{D2485D9E-B3B8-4B1C-A4D9-EEB1D12734D0}" presName="parTrans" presStyleLbl="bgSibTrans2D1" presStyleIdx="10" presStyleCnt="11" custLinFactNeighborY="16950"/>
      <dgm:spPr/>
    </dgm:pt>
    <dgm:pt modelId="{DF4FFC38-674D-46A1-837D-13C0E32F87E6}" type="pres">
      <dgm:prSet presAssocID="{C2E7A49B-0F45-4426-A99F-7A7AE0E12125}" presName="node" presStyleLbl="node1" presStyleIdx="10" presStyleCnt="11" custScaleX="127236" custRadScaleRad="98844" custRadScaleInc="2759">
        <dgm:presLayoutVars>
          <dgm:bulletEnabled val="1"/>
        </dgm:presLayoutVars>
      </dgm:prSet>
      <dgm:spPr/>
    </dgm:pt>
  </dgm:ptLst>
  <dgm:cxnLst>
    <dgm:cxn modelId="{5DF9C201-FB9E-4AA3-AAD7-CD8C0D6B220C}" srcId="{C72BF40B-5D8E-4D0C-956B-AB0778EF6DE5}" destId="{B257F33C-B1A6-4127-AFF7-8090D97647F2}" srcOrd="4" destOrd="0" parTransId="{AC2DC2DA-13F6-4BBE-92AF-619C5C075012}" sibTransId="{E97B1BF7-F497-4AA9-90AE-76F5968130D2}"/>
    <dgm:cxn modelId="{8ED24606-F92B-4499-8C6E-E464747A897E}" type="presOf" srcId="{AC2DC2DA-13F6-4BBE-92AF-619C5C075012}" destId="{1C013C6C-B87B-45CF-8CD7-E59830A46DB6}" srcOrd="0" destOrd="0" presId="urn:microsoft.com/office/officeart/2005/8/layout/radial4"/>
    <dgm:cxn modelId="{873C9F08-8BB4-4934-AABE-826BD03F2CC2}" type="presOf" srcId="{123C3F94-316C-4C44-AAAD-E8AECE8823D1}" destId="{2231E3EA-9824-487E-8D3A-2B7190D96431}" srcOrd="0" destOrd="0" presId="urn:microsoft.com/office/officeart/2005/8/layout/radial4"/>
    <dgm:cxn modelId="{D76C7E09-0811-4C95-A470-F500C384BC42}" srcId="{C72BF40B-5D8E-4D0C-956B-AB0778EF6DE5}" destId="{0CD39911-E174-4CE9-A3B8-8C0E8ED5A25A}" srcOrd="5" destOrd="0" parTransId="{D9DE4E89-3FBD-4EDA-89FC-B6495064F4E8}" sibTransId="{9262E6B0-0283-4387-A9F4-0FF32B2F252F}"/>
    <dgm:cxn modelId="{89CEA20B-BA9F-4EA9-912D-87D69D2144D9}" type="presOf" srcId="{B257F33C-B1A6-4127-AFF7-8090D97647F2}" destId="{4C576C6B-C019-450C-B5D1-F683E656E656}" srcOrd="0" destOrd="0" presId="urn:microsoft.com/office/officeart/2005/8/layout/radial4"/>
    <dgm:cxn modelId="{8B94ED0E-62D9-4AA9-9342-0826F85EAE81}" srcId="{C72BF40B-5D8E-4D0C-956B-AB0778EF6DE5}" destId="{28299C85-5D53-429D-827C-A3F428E82D36}" srcOrd="1" destOrd="0" parTransId="{123C3F94-316C-4C44-AAAD-E8AECE8823D1}" sibTransId="{95651F8C-06A0-413B-AEED-B1AF8B1955CF}"/>
    <dgm:cxn modelId="{477C1E14-CB2F-4393-B84F-94CE2DE9F3A4}" type="presOf" srcId="{28299C85-5D53-429D-827C-A3F428E82D36}" destId="{55FF3EBD-78E0-4FF4-979B-4AE6D025B0FB}" srcOrd="0" destOrd="0" presId="urn:microsoft.com/office/officeart/2005/8/layout/radial4"/>
    <dgm:cxn modelId="{A953C624-9EDF-497D-A3EF-5641C2347D3E}" srcId="{C72BF40B-5D8E-4D0C-956B-AB0778EF6DE5}" destId="{4F3B9F22-B036-4FC2-BDB0-D63138A416C2}" srcOrd="6" destOrd="0" parTransId="{0444565C-581A-4CDB-8648-553ECCBFE7EA}" sibTransId="{63ACA720-4903-44C9-9E10-DB999382CA12}"/>
    <dgm:cxn modelId="{C1D5182A-24E1-4DC0-84EE-E211C0AFDC23}" type="presOf" srcId="{60664354-05C9-4587-B6D3-835002E66FFA}" destId="{0A117BC1-3CF1-4C6D-9A9D-6061543B5861}" srcOrd="0" destOrd="0" presId="urn:microsoft.com/office/officeart/2005/8/layout/radial4"/>
    <dgm:cxn modelId="{802DEF35-38FC-4594-8220-A241EEE4380A}" type="presOf" srcId="{0CD39911-E174-4CE9-A3B8-8C0E8ED5A25A}" destId="{B13045D6-DD02-4223-8B66-B4A0CA3E5AE8}" srcOrd="0" destOrd="0" presId="urn:microsoft.com/office/officeart/2005/8/layout/radial4"/>
    <dgm:cxn modelId="{1CD3DF3E-6181-455F-824A-CB719A1894B8}" type="presOf" srcId="{6BF6CDA7-14D5-4B61-8BEC-B61D76E08001}" destId="{13E40E67-2A06-4EAF-88C9-E097A5FA17E3}" srcOrd="0" destOrd="0" presId="urn:microsoft.com/office/officeart/2005/8/layout/radial4"/>
    <dgm:cxn modelId="{5171B942-DD66-44FD-9B97-D11F3B5B612D}" type="presOf" srcId="{C72BF40B-5D8E-4D0C-956B-AB0778EF6DE5}" destId="{47CE3B8D-7C78-40D0-B916-08D47BA8CEE3}" srcOrd="0" destOrd="0" presId="urn:microsoft.com/office/officeart/2005/8/layout/radial4"/>
    <dgm:cxn modelId="{864BEB72-630C-4D5A-A3D5-1B65004D44EC}" type="presOf" srcId="{784C8253-E223-45FB-BAD9-7E6F839F2472}" destId="{425D9D7D-98CB-4522-B7FF-BDF83BA4F552}" srcOrd="0" destOrd="0" presId="urn:microsoft.com/office/officeart/2005/8/layout/radial4"/>
    <dgm:cxn modelId="{136C7074-92BE-4EC6-85B7-E49B56168869}" srcId="{C72BF40B-5D8E-4D0C-956B-AB0778EF6DE5}" destId="{C2E7A49B-0F45-4426-A99F-7A7AE0E12125}" srcOrd="10" destOrd="0" parTransId="{D2485D9E-B3B8-4B1C-A4D9-EEB1D12734D0}" sibTransId="{1F401D9F-0B95-4D7D-8A26-33BEB70BDCBB}"/>
    <dgm:cxn modelId="{0E795756-69FD-45BC-A57A-738264E54B94}" type="presOf" srcId="{D9DE4E89-3FBD-4EDA-89FC-B6495064F4E8}" destId="{AEC461A3-C61F-4811-95D0-8861E0A342F8}" srcOrd="0" destOrd="0" presId="urn:microsoft.com/office/officeart/2005/8/layout/radial4"/>
    <dgm:cxn modelId="{8D426E59-2C8F-4812-AB8D-D171F38E7B36}" type="presOf" srcId="{D2485D9E-B3B8-4B1C-A4D9-EEB1D12734D0}" destId="{A2611643-A11C-4082-8338-F1EE8B119863}" srcOrd="0" destOrd="0" presId="urn:microsoft.com/office/officeart/2005/8/layout/radial4"/>
    <dgm:cxn modelId="{B01FF780-A421-4998-ACCF-D6279B32413A}" srcId="{C72BF40B-5D8E-4D0C-956B-AB0778EF6DE5}" destId="{43D999BB-9DE7-418A-8C71-5591548B3B9A}" srcOrd="8" destOrd="0" parTransId="{A06C18BA-12B1-4F67-8CD8-C7A54776BC11}" sibTransId="{9E4362D2-57C5-4101-892A-42A9A2EF1D27}"/>
    <dgm:cxn modelId="{1AC09386-1680-4E8B-AE8A-EC2234B0A2C8}" srcId="{C72BF40B-5D8E-4D0C-956B-AB0778EF6DE5}" destId="{784C8253-E223-45FB-BAD9-7E6F839F2472}" srcOrd="0" destOrd="0" parTransId="{8EFD5BEA-CF61-43AE-A304-5DA80CDE16DE}" sibTransId="{D2568C4C-46E5-4606-A6ED-AF6B4B5E0F52}"/>
    <dgm:cxn modelId="{6E2B4F8B-252C-4D71-B784-A20376204930}" type="presOf" srcId="{02D9B71C-6279-462F-BA3B-C70BCA0A9DEB}" destId="{A4086840-D9FF-45A9-88C0-AEA76307DB0B}" srcOrd="0" destOrd="0" presId="urn:microsoft.com/office/officeart/2005/8/layout/radial4"/>
    <dgm:cxn modelId="{6ADC5794-5725-47A1-9FAA-06F12055BE68}" type="presOf" srcId="{4848BB9F-1D6E-435B-975C-B6D3E7605321}" destId="{A84476AE-F6EF-4612-93D3-27E07CFA4D0A}" srcOrd="0" destOrd="0" presId="urn:microsoft.com/office/officeart/2005/8/layout/radial4"/>
    <dgm:cxn modelId="{14F4AA99-5CCD-4097-95B8-CDE79D708158}" type="presOf" srcId="{DD2B6877-92EC-491F-9680-127D045F7C2A}" destId="{DF46AA8D-DFBB-441B-A82D-DB50A3D77BEB}" srcOrd="0" destOrd="0" presId="urn:microsoft.com/office/officeart/2005/8/layout/radial4"/>
    <dgm:cxn modelId="{CF35A4A6-DA21-47EB-AFEF-829D164FA738}" type="presOf" srcId="{0444565C-581A-4CDB-8648-553ECCBFE7EA}" destId="{435D724A-E259-41C0-8101-33344AC518FC}" srcOrd="0" destOrd="0" presId="urn:microsoft.com/office/officeart/2005/8/layout/radial4"/>
    <dgm:cxn modelId="{82843FAA-1681-4719-84CC-61A53C3A22DA}" srcId="{C72BF40B-5D8E-4D0C-956B-AB0778EF6DE5}" destId="{4848BB9F-1D6E-435B-975C-B6D3E7605321}" srcOrd="2" destOrd="0" parTransId="{DD2B6877-92EC-491F-9680-127D045F7C2A}" sibTransId="{29C27859-656E-4E45-AA64-DA193CBEAA16}"/>
    <dgm:cxn modelId="{C989B9AB-919F-4D72-9F97-46C60A9ADB57}" srcId="{C72BF40B-5D8E-4D0C-956B-AB0778EF6DE5}" destId="{566DC339-C5E1-4D78-93C6-1673530FC29A}" srcOrd="7" destOrd="0" parTransId="{60664354-05C9-4587-B6D3-835002E66FFA}" sibTransId="{A96498EF-1CD2-409A-ADFB-4CC3D6A99AE5}"/>
    <dgm:cxn modelId="{3AD428AD-86D3-45AB-AA52-0D5C3BFDEE49}" srcId="{C72BF40B-5D8E-4D0C-956B-AB0778EF6DE5}" destId="{02D9B71C-6279-462F-BA3B-C70BCA0A9DEB}" srcOrd="9" destOrd="0" parTransId="{80F263B6-4127-4279-A736-842815B47FDC}" sibTransId="{13AE71B7-DB66-4911-B7BD-748106689AE9}"/>
    <dgm:cxn modelId="{5D2BDFAE-1E4D-440F-BE41-5ABBE67127D3}" type="presOf" srcId="{43D999BB-9DE7-418A-8C71-5591548B3B9A}" destId="{5939C463-02CA-4D40-B280-A54C81EE5614}" srcOrd="0" destOrd="0" presId="urn:microsoft.com/office/officeart/2005/8/layout/radial4"/>
    <dgm:cxn modelId="{8637D7B4-22A9-4AC0-9DC3-4130B2AF02FF}" type="presOf" srcId="{C2E7A49B-0F45-4426-A99F-7A7AE0E12125}" destId="{DF4FFC38-674D-46A1-837D-13C0E32F87E6}" srcOrd="0" destOrd="0" presId="urn:microsoft.com/office/officeart/2005/8/layout/radial4"/>
    <dgm:cxn modelId="{FBB0D8C5-7383-47AF-9599-6EC6775E4BEF}" type="presOf" srcId="{80F263B6-4127-4279-A736-842815B47FDC}" destId="{F5919012-EEC0-4594-B458-1E588EEC53FF}" srcOrd="0" destOrd="0" presId="urn:microsoft.com/office/officeart/2005/8/layout/radial4"/>
    <dgm:cxn modelId="{DE77CED5-52AA-434C-A536-C69D546EECBB}" srcId="{AE8D9584-9484-4828-A741-2274451D3529}" destId="{C72BF40B-5D8E-4D0C-956B-AB0778EF6DE5}" srcOrd="0" destOrd="0" parTransId="{6273F49B-0E76-4285-93F3-1DB3BA98226D}" sibTransId="{99EFE377-FD87-4EB1-94D0-38235D56B330}"/>
    <dgm:cxn modelId="{8EF964DD-A086-4A6A-A3DB-4716922B7A83}" type="presOf" srcId="{8EFD5BEA-CF61-43AE-A304-5DA80CDE16DE}" destId="{D26348C1-13A9-4FAE-8E44-8E6E5EBBD1F2}" srcOrd="0" destOrd="0" presId="urn:microsoft.com/office/officeart/2005/8/layout/radial4"/>
    <dgm:cxn modelId="{091FC5E5-6E2C-46A3-8049-0C2B351772B2}" type="presOf" srcId="{CE538B6C-6283-402E-B52D-3C2B1F9D12EB}" destId="{3B65B444-81FE-4191-8AC6-50CD992E1B9F}" srcOrd="0" destOrd="0" presId="urn:microsoft.com/office/officeart/2005/8/layout/radial4"/>
    <dgm:cxn modelId="{F32B9EE8-0B83-4BAC-ACE8-EC6EE3BF5021}" type="presOf" srcId="{AE8D9584-9484-4828-A741-2274451D3529}" destId="{07AF15A9-516A-49EC-B608-46A2ABE88A69}" srcOrd="0" destOrd="0" presId="urn:microsoft.com/office/officeart/2005/8/layout/radial4"/>
    <dgm:cxn modelId="{311823F1-4198-490E-932F-40E195875428}" srcId="{C72BF40B-5D8E-4D0C-956B-AB0778EF6DE5}" destId="{CE538B6C-6283-402E-B52D-3C2B1F9D12EB}" srcOrd="3" destOrd="0" parTransId="{6BF6CDA7-14D5-4B61-8BEC-B61D76E08001}" sibTransId="{CDF4746D-CFE1-48EA-8905-6BC37B78AC15}"/>
    <dgm:cxn modelId="{BDF104F3-D385-42B0-8E56-2EE2D0411C77}" type="presOf" srcId="{A06C18BA-12B1-4F67-8CD8-C7A54776BC11}" destId="{4C49E833-ED9E-4E6B-889A-52D70BB248B1}" srcOrd="0" destOrd="0" presId="urn:microsoft.com/office/officeart/2005/8/layout/radial4"/>
    <dgm:cxn modelId="{551978FB-8EBD-4753-A669-E65C63BD2456}" type="presOf" srcId="{4F3B9F22-B036-4FC2-BDB0-D63138A416C2}" destId="{E894347B-6262-4F44-A6FA-3BA76657C3E5}" srcOrd="0" destOrd="0" presId="urn:microsoft.com/office/officeart/2005/8/layout/radial4"/>
    <dgm:cxn modelId="{5398C2FB-A45C-4D7F-8F1E-3C83247A2D15}" type="presOf" srcId="{566DC339-C5E1-4D78-93C6-1673530FC29A}" destId="{8DA1448F-D3BD-4C70-8667-A310D0E6F859}" srcOrd="0" destOrd="0" presId="urn:microsoft.com/office/officeart/2005/8/layout/radial4"/>
    <dgm:cxn modelId="{1BD6E934-E6F5-4C3A-B561-BCB311CD732B}" type="presParOf" srcId="{07AF15A9-516A-49EC-B608-46A2ABE88A69}" destId="{47CE3B8D-7C78-40D0-B916-08D47BA8CEE3}" srcOrd="0" destOrd="0" presId="urn:microsoft.com/office/officeart/2005/8/layout/radial4"/>
    <dgm:cxn modelId="{206ADF7A-63C1-4731-87BB-A5C05256AA72}" type="presParOf" srcId="{07AF15A9-516A-49EC-B608-46A2ABE88A69}" destId="{D26348C1-13A9-4FAE-8E44-8E6E5EBBD1F2}" srcOrd="1" destOrd="0" presId="urn:microsoft.com/office/officeart/2005/8/layout/radial4"/>
    <dgm:cxn modelId="{DCB34574-ECAB-4BF8-84AF-817B0D89CE84}" type="presParOf" srcId="{07AF15A9-516A-49EC-B608-46A2ABE88A69}" destId="{425D9D7D-98CB-4522-B7FF-BDF83BA4F552}" srcOrd="2" destOrd="0" presId="urn:microsoft.com/office/officeart/2005/8/layout/radial4"/>
    <dgm:cxn modelId="{8F7AE2A4-6764-4589-847B-F3B776A96A4C}" type="presParOf" srcId="{07AF15A9-516A-49EC-B608-46A2ABE88A69}" destId="{2231E3EA-9824-487E-8D3A-2B7190D96431}" srcOrd="3" destOrd="0" presId="urn:microsoft.com/office/officeart/2005/8/layout/radial4"/>
    <dgm:cxn modelId="{AB86435C-9F68-4468-8E07-6F5F13415037}" type="presParOf" srcId="{07AF15A9-516A-49EC-B608-46A2ABE88A69}" destId="{55FF3EBD-78E0-4FF4-979B-4AE6D025B0FB}" srcOrd="4" destOrd="0" presId="urn:microsoft.com/office/officeart/2005/8/layout/radial4"/>
    <dgm:cxn modelId="{CF460B9E-1760-4D98-8858-54A232EA19A1}" type="presParOf" srcId="{07AF15A9-516A-49EC-B608-46A2ABE88A69}" destId="{DF46AA8D-DFBB-441B-A82D-DB50A3D77BEB}" srcOrd="5" destOrd="0" presId="urn:microsoft.com/office/officeart/2005/8/layout/radial4"/>
    <dgm:cxn modelId="{F0FCA6CB-84AD-4BF5-9ADF-7585180E341F}" type="presParOf" srcId="{07AF15A9-516A-49EC-B608-46A2ABE88A69}" destId="{A84476AE-F6EF-4612-93D3-27E07CFA4D0A}" srcOrd="6" destOrd="0" presId="urn:microsoft.com/office/officeart/2005/8/layout/radial4"/>
    <dgm:cxn modelId="{97889244-06CC-4A8F-9C42-21CEE9178D87}" type="presParOf" srcId="{07AF15A9-516A-49EC-B608-46A2ABE88A69}" destId="{13E40E67-2A06-4EAF-88C9-E097A5FA17E3}" srcOrd="7" destOrd="0" presId="urn:microsoft.com/office/officeart/2005/8/layout/radial4"/>
    <dgm:cxn modelId="{B336B3D0-D673-433C-8305-1A7584E39873}" type="presParOf" srcId="{07AF15A9-516A-49EC-B608-46A2ABE88A69}" destId="{3B65B444-81FE-4191-8AC6-50CD992E1B9F}" srcOrd="8" destOrd="0" presId="urn:microsoft.com/office/officeart/2005/8/layout/radial4"/>
    <dgm:cxn modelId="{6C924B0A-05D9-493B-B935-8C4603F81DF9}" type="presParOf" srcId="{07AF15A9-516A-49EC-B608-46A2ABE88A69}" destId="{1C013C6C-B87B-45CF-8CD7-E59830A46DB6}" srcOrd="9" destOrd="0" presId="urn:microsoft.com/office/officeart/2005/8/layout/radial4"/>
    <dgm:cxn modelId="{BBC5DA8B-3D21-4B7F-A6C4-FA00475C9218}" type="presParOf" srcId="{07AF15A9-516A-49EC-B608-46A2ABE88A69}" destId="{4C576C6B-C019-450C-B5D1-F683E656E656}" srcOrd="10" destOrd="0" presId="urn:microsoft.com/office/officeart/2005/8/layout/radial4"/>
    <dgm:cxn modelId="{428325EB-E757-4854-8B83-B1EE2D2F81BE}" type="presParOf" srcId="{07AF15A9-516A-49EC-B608-46A2ABE88A69}" destId="{AEC461A3-C61F-4811-95D0-8861E0A342F8}" srcOrd="11" destOrd="0" presId="urn:microsoft.com/office/officeart/2005/8/layout/radial4"/>
    <dgm:cxn modelId="{72E643BD-670C-478C-A9FA-8F46AD8A13E7}" type="presParOf" srcId="{07AF15A9-516A-49EC-B608-46A2ABE88A69}" destId="{B13045D6-DD02-4223-8B66-B4A0CA3E5AE8}" srcOrd="12" destOrd="0" presId="urn:microsoft.com/office/officeart/2005/8/layout/radial4"/>
    <dgm:cxn modelId="{5EE7F62B-8DB7-4C9B-831D-3AC8CB18687C}" type="presParOf" srcId="{07AF15A9-516A-49EC-B608-46A2ABE88A69}" destId="{435D724A-E259-41C0-8101-33344AC518FC}" srcOrd="13" destOrd="0" presId="urn:microsoft.com/office/officeart/2005/8/layout/radial4"/>
    <dgm:cxn modelId="{A5D935D0-DB1F-4CEE-B5A6-8205353D325D}" type="presParOf" srcId="{07AF15A9-516A-49EC-B608-46A2ABE88A69}" destId="{E894347B-6262-4F44-A6FA-3BA76657C3E5}" srcOrd="14" destOrd="0" presId="urn:microsoft.com/office/officeart/2005/8/layout/radial4"/>
    <dgm:cxn modelId="{405793B5-FB75-49B1-82EE-FB558485766E}" type="presParOf" srcId="{07AF15A9-516A-49EC-B608-46A2ABE88A69}" destId="{0A117BC1-3CF1-4C6D-9A9D-6061543B5861}" srcOrd="15" destOrd="0" presId="urn:microsoft.com/office/officeart/2005/8/layout/radial4"/>
    <dgm:cxn modelId="{4EF7CD27-60BC-4647-8381-D854D49C7786}" type="presParOf" srcId="{07AF15A9-516A-49EC-B608-46A2ABE88A69}" destId="{8DA1448F-D3BD-4C70-8667-A310D0E6F859}" srcOrd="16" destOrd="0" presId="urn:microsoft.com/office/officeart/2005/8/layout/radial4"/>
    <dgm:cxn modelId="{9CE1A422-EFC0-431F-81CD-D72F059BDB07}" type="presParOf" srcId="{07AF15A9-516A-49EC-B608-46A2ABE88A69}" destId="{4C49E833-ED9E-4E6B-889A-52D70BB248B1}" srcOrd="17" destOrd="0" presId="urn:microsoft.com/office/officeart/2005/8/layout/radial4"/>
    <dgm:cxn modelId="{25E480F4-782A-4CDA-9107-1EA9DB505C86}" type="presParOf" srcId="{07AF15A9-516A-49EC-B608-46A2ABE88A69}" destId="{5939C463-02CA-4D40-B280-A54C81EE5614}" srcOrd="18" destOrd="0" presId="urn:microsoft.com/office/officeart/2005/8/layout/radial4"/>
    <dgm:cxn modelId="{4B127248-F53F-405C-90A6-83E98B9C76B3}" type="presParOf" srcId="{07AF15A9-516A-49EC-B608-46A2ABE88A69}" destId="{F5919012-EEC0-4594-B458-1E588EEC53FF}" srcOrd="19" destOrd="0" presId="urn:microsoft.com/office/officeart/2005/8/layout/radial4"/>
    <dgm:cxn modelId="{AD171DB8-B378-481F-92AC-85E6DE4269B1}" type="presParOf" srcId="{07AF15A9-516A-49EC-B608-46A2ABE88A69}" destId="{A4086840-D9FF-45A9-88C0-AEA76307DB0B}" srcOrd="20" destOrd="0" presId="urn:microsoft.com/office/officeart/2005/8/layout/radial4"/>
    <dgm:cxn modelId="{939E313E-9B50-4405-9590-97DE6BA5940C}" type="presParOf" srcId="{07AF15A9-516A-49EC-B608-46A2ABE88A69}" destId="{A2611643-A11C-4082-8338-F1EE8B119863}" srcOrd="21" destOrd="0" presId="urn:microsoft.com/office/officeart/2005/8/layout/radial4"/>
    <dgm:cxn modelId="{B036A675-2C46-4825-8445-C49CCA72EA72}" type="presParOf" srcId="{07AF15A9-516A-49EC-B608-46A2ABE88A69}" destId="{DF4FFC38-674D-46A1-837D-13C0E32F87E6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84AC-80B7-4A76-BFD0-ECF9C828B8E6}">
      <dsp:nvSpPr>
        <dsp:cNvPr id="0" name=""/>
        <dsp:cNvSpPr/>
      </dsp:nvSpPr>
      <dsp:spPr>
        <a:xfrm>
          <a:off x="-4688019" y="-718650"/>
          <a:ext cx="5584105" cy="5584105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240C8-5296-4BAE-A013-E8E0C66D5F7E}">
      <dsp:nvSpPr>
        <dsp:cNvPr id="0" name=""/>
        <dsp:cNvSpPr/>
      </dsp:nvSpPr>
      <dsp:spPr>
        <a:xfrm>
          <a:off x="632802" y="371280"/>
          <a:ext cx="6131822" cy="82936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30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Register for BCEID </a:t>
          </a: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https://apply.workbc.ca</a:t>
          </a:r>
          <a:endParaRPr lang="en-C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802" y="371280"/>
        <a:ext cx="6131822" cy="829361"/>
      </dsp:txXfrm>
    </dsp:sp>
    <dsp:sp modelId="{38B6140E-A2E7-4EE6-9BC7-03BEEE2D3617}">
      <dsp:nvSpPr>
        <dsp:cNvPr id="0" name=""/>
        <dsp:cNvSpPr/>
      </dsp:nvSpPr>
      <dsp:spPr>
        <a:xfrm>
          <a:off x="57957" y="311010"/>
          <a:ext cx="1036701" cy="103670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EE474A-1F9F-4D99-ACF3-4B706B8A27EC}">
      <dsp:nvSpPr>
        <dsp:cNvPr id="0" name=""/>
        <dsp:cNvSpPr/>
      </dsp:nvSpPr>
      <dsp:spPr>
        <a:xfrm>
          <a:off x="833411" y="1669528"/>
          <a:ext cx="5830349" cy="82936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30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Register for Online Employment Services</a:t>
          </a:r>
          <a:endParaRPr lang="en-CA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411" y="1669528"/>
        <a:ext cx="5830349" cy="829361"/>
      </dsp:txXfrm>
    </dsp:sp>
    <dsp:sp modelId="{609F4EA5-38C1-4DD4-B6FD-ED2062E2BB93}">
      <dsp:nvSpPr>
        <dsp:cNvPr id="0" name=""/>
        <dsp:cNvSpPr/>
      </dsp:nvSpPr>
      <dsp:spPr>
        <a:xfrm>
          <a:off x="359430" y="1555051"/>
          <a:ext cx="1036701" cy="103670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840F6-AC7E-4B6F-932E-4C2735CDB6DC}">
      <dsp:nvSpPr>
        <dsp:cNvPr id="0" name=""/>
        <dsp:cNvSpPr/>
      </dsp:nvSpPr>
      <dsp:spPr>
        <a:xfrm>
          <a:off x="576308" y="2776115"/>
          <a:ext cx="6131822" cy="108265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30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Create an Application and you will be called/emailed to schedule an appointment </a:t>
          </a:r>
          <a:endParaRPr lang="en-CA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308" y="2776115"/>
        <a:ext cx="6131822" cy="1082656"/>
      </dsp:txXfrm>
    </dsp:sp>
    <dsp:sp modelId="{EC85C6FD-ACB3-46BF-AFCD-5571B73C9D08}">
      <dsp:nvSpPr>
        <dsp:cNvPr id="0" name=""/>
        <dsp:cNvSpPr/>
      </dsp:nvSpPr>
      <dsp:spPr>
        <a:xfrm>
          <a:off x="57957" y="2799093"/>
          <a:ext cx="1036701" cy="103670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E3B8D-7C78-40D0-B916-08D47BA8CEE3}">
      <dsp:nvSpPr>
        <dsp:cNvPr id="0" name=""/>
        <dsp:cNvSpPr/>
      </dsp:nvSpPr>
      <dsp:spPr>
        <a:xfrm>
          <a:off x="2982843" y="2574801"/>
          <a:ext cx="2561731" cy="2274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rgbClr val="002060"/>
              </a:solidFill>
            </a:rPr>
            <a:t>Factor that Impact Employment.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rgbClr val="002060"/>
              </a:solidFill>
            </a:rPr>
            <a:t>WorkBC Can Help </a:t>
          </a:r>
        </a:p>
      </dsp:txBody>
      <dsp:txXfrm>
        <a:off x="3358000" y="2907919"/>
        <a:ext cx="1811417" cy="1608433"/>
      </dsp:txXfrm>
    </dsp:sp>
    <dsp:sp modelId="{D26348C1-13A9-4FAE-8E44-8E6E5EBBD1F2}">
      <dsp:nvSpPr>
        <dsp:cNvPr id="0" name=""/>
        <dsp:cNvSpPr/>
      </dsp:nvSpPr>
      <dsp:spPr>
        <a:xfrm rot="10800000">
          <a:off x="531008" y="3526696"/>
          <a:ext cx="2316984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D9D7D-98CB-4522-B7FF-BDF83BA4F552}">
      <dsp:nvSpPr>
        <dsp:cNvPr id="0" name=""/>
        <dsp:cNvSpPr/>
      </dsp:nvSpPr>
      <dsp:spPr>
        <a:xfrm>
          <a:off x="-48510" y="3347762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Financial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Hardship</a:t>
          </a:r>
        </a:p>
      </dsp:txBody>
      <dsp:txXfrm>
        <a:off x="-27166" y="3369106"/>
        <a:ext cx="1116349" cy="686060"/>
      </dsp:txXfrm>
    </dsp:sp>
    <dsp:sp modelId="{2231E3EA-9824-487E-8D3A-2B7190D96431}">
      <dsp:nvSpPr>
        <dsp:cNvPr id="0" name=""/>
        <dsp:cNvSpPr/>
      </dsp:nvSpPr>
      <dsp:spPr>
        <a:xfrm rot="11724347">
          <a:off x="665580" y="2850388"/>
          <a:ext cx="2287558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F3EBD-78E0-4FF4-979B-4AE6D025B0FB}">
      <dsp:nvSpPr>
        <dsp:cNvPr id="0" name=""/>
        <dsp:cNvSpPr/>
      </dsp:nvSpPr>
      <dsp:spPr>
        <a:xfrm>
          <a:off x="127159" y="2367606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Low Literacy</a:t>
          </a:r>
        </a:p>
      </dsp:txBody>
      <dsp:txXfrm>
        <a:off x="148503" y="2388950"/>
        <a:ext cx="1116349" cy="686060"/>
      </dsp:txXfrm>
    </dsp:sp>
    <dsp:sp modelId="{DF46AA8D-DFBB-441B-A82D-DB50A3D77BEB}">
      <dsp:nvSpPr>
        <dsp:cNvPr id="0" name=""/>
        <dsp:cNvSpPr/>
      </dsp:nvSpPr>
      <dsp:spPr>
        <a:xfrm rot="12667100">
          <a:off x="792647" y="2175746"/>
          <a:ext cx="2466374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476AE-F6EF-4612-93D3-27E07CFA4D0A}">
      <dsp:nvSpPr>
        <dsp:cNvPr id="0" name=""/>
        <dsp:cNvSpPr/>
      </dsp:nvSpPr>
      <dsp:spPr>
        <a:xfrm>
          <a:off x="390582" y="1359492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Disabilities</a:t>
          </a:r>
        </a:p>
      </dsp:txBody>
      <dsp:txXfrm>
        <a:off x="411926" y="1380836"/>
        <a:ext cx="1116349" cy="686060"/>
      </dsp:txXfrm>
    </dsp:sp>
    <dsp:sp modelId="{13E40E67-2A06-4EAF-88C9-E097A5FA17E3}">
      <dsp:nvSpPr>
        <dsp:cNvPr id="0" name=""/>
        <dsp:cNvSpPr/>
      </dsp:nvSpPr>
      <dsp:spPr>
        <a:xfrm rot="13659618">
          <a:off x="1196784" y="1577401"/>
          <a:ext cx="2581466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5B444-81FE-4191-8AC6-50CD992E1B9F}">
      <dsp:nvSpPr>
        <dsp:cNvPr id="0" name=""/>
        <dsp:cNvSpPr/>
      </dsp:nvSpPr>
      <dsp:spPr>
        <a:xfrm>
          <a:off x="1038658" y="444403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Unstable Housing </a:t>
          </a:r>
        </a:p>
      </dsp:txBody>
      <dsp:txXfrm>
        <a:off x="1060002" y="465747"/>
        <a:ext cx="1116349" cy="686060"/>
      </dsp:txXfrm>
    </dsp:sp>
    <dsp:sp modelId="{1C013C6C-B87B-45CF-8CD7-E59830A46DB6}">
      <dsp:nvSpPr>
        <dsp:cNvPr id="0" name=""/>
        <dsp:cNvSpPr/>
      </dsp:nvSpPr>
      <dsp:spPr>
        <a:xfrm rot="14843420">
          <a:off x="2103082" y="1222276"/>
          <a:ext cx="2401867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76C6B-C019-450C-B5D1-F683E656E656}">
      <dsp:nvSpPr>
        <dsp:cNvPr id="0" name=""/>
        <dsp:cNvSpPr/>
      </dsp:nvSpPr>
      <dsp:spPr>
        <a:xfrm>
          <a:off x="2262797" y="-65294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Language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Barriers</a:t>
          </a:r>
        </a:p>
      </dsp:txBody>
      <dsp:txXfrm>
        <a:off x="2284141" y="-43950"/>
        <a:ext cx="1116349" cy="686060"/>
      </dsp:txXfrm>
    </dsp:sp>
    <dsp:sp modelId="{AEC461A3-C61F-4811-95D0-8861E0A342F8}">
      <dsp:nvSpPr>
        <dsp:cNvPr id="0" name=""/>
        <dsp:cNvSpPr/>
      </dsp:nvSpPr>
      <dsp:spPr>
        <a:xfrm rot="16140936">
          <a:off x="3105954" y="1142885"/>
          <a:ext cx="2233589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045D6-DD02-4223-8B66-B4A0CA3E5AE8}">
      <dsp:nvSpPr>
        <dsp:cNvPr id="0" name=""/>
        <dsp:cNvSpPr/>
      </dsp:nvSpPr>
      <dsp:spPr>
        <a:xfrm>
          <a:off x="3624044" y="-152677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Cultural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Differences</a:t>
          </a:r>
        </a:p>
      </dsp:txBody>
      <dsp:txXfrm>
        <a:off x="3645388" y="-131333"/>
        <a:ext cx="1116349" cy="686060"/>
      </dsp:txXfrm>
    </dsp:sp>
    <dsp:sp modelId="{435D724A-E259-41C0-8101-33344AC518FC}">
      <dsp:nvSpPr>
        <dsp:cNvPr id="0" name=""/>
        <dsp:cNvSpPr/>
      </dsp:nvSpPr>
      <dsp:spPr>
        <a:xfrm rot="17520897">
          <a:off x="4002213" y="1220516"/>
          <a:ext cx="2387905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4347B-6262-4F44-A6FA-3BA76657C3E5}">
      <dsp:nvSpPr>
        <dsp:cNvPr id="0" name=""/>
        <dsp:cNvSpPr/>
      </dsp:nvSpPr>
      <dsp:spPr>
        <a:xfrm>
          <a:off x="5064199" y="-65314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Lack of Skills</a:t>
          </a:r>
        </a:p>
      </dsp:txBody>
      <dsp:txXfrm>
        <a:off x="5085543" y="-43970"/>
        <a:ext cx="1116349" cy="686060"/>
      </dsp:txXfrm>
    </dsp:sp>
    <dsp:sp modelId="{0A117BC1-3CF1-4C6D-9A9D-6061543B5861}">
      <dsp:nvSpPr>
        <dsp:cNvPr id="0" name=""/>
        <dsp:cNvSpPr/>
      </dsp:nvSpPr>
      <dsp:spPr>
        <a:xfrm rot="18725299">
          <a:off x="4796301" y="1754775"/>
          <a:ext cx="2135609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1448F-D3BD-4C70-8667-A310D0E6F859}">
      <dsp:nvSpPr>
        <dsp:cNvPr id="0" name=""/>
        <dsp:cNvSpPr/>
      </dsp:nvSpPr>
      <dsp:spPr>
        <a:xfrm>
          <a:off x="6000310" y="783410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Lack of Work Experience </a:t>
          </a:r>
        </a:p>
      </dsp:txBody>
      <dsp:txXfrm>
        <a:off x="6021654" y="804754"/>
        <a:ext cx="1116349" cy="686060"/>
      </dsp:txXfrm>
    </dsp:sp>
    <dsp:sp modelId="{4C49E833-ED9E-4E6B-889A-52D70BB248B1}">
      <dsp:nvSpPr>
        <dsp:cNvPr id="0" name=""/>
        <dsp:cNvSpPr/>
      </dsp:nvSpPr>
      <dsp:spPr>
        <a:xfrm rot="19734871">
          <a:off x="5280739" y="2327946"/>
          <a:ext cx="1942596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9C463-02CA-4D40-B280-A54C81EE5614}">
      <dsp:nvSpPr>
        <dsp:cNvPr id="0" name=""/>
        <dsp:cNvSpPr/>
      </dsp:nvSpPr>
      <dsp:spPr>
        <a:xfrm>
          <a:off x="6504337" y="1647516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Mental </a:t>
          </a:r>
          <a:br>
            <a:rPr lang="en-US" sz="1200" b="1" kern="1200" dirty="0"/>
          </a:br>
          <a:r>
            <a:rPr lang="en-US" sz="1200" b="1" kern="1200" dirty="0"/>
            <a:t>Health</a:t>
          </a:r>
        </a:p>
      </dsp:txBody>
      <dsp:txXfrm>
        <a:off x="6525681" y="1668860"/>
        <a:ext cx="1116349" cy="686060"/>
      </dsp:txXfrm>
    </dsp:sp>
    <dsp:sp modelId="{F5919012-EEC0-4594-B458-1E588EEC53FF}">
      <dsp:nvSpPr>
        <dsp:cNvPr id="0" name=""/>
        <dsp:cNvSpPr/>
      </dsp:nvSpPr>
      <dsp:spPr>
        <a:xfrm rot="20739160">
          <a:off x="5575628" y="2936877"/>
          <a:ext cx="1988143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086840-D9FF-45A9-88C0-AEA76307DB0B}">
      <dsp:nvSpPr>
        <dsp:cNvPr id="0" name=""/>
        <dsp:cNvSpPr/>
      </dsp:nvSpPr>
      <dsp:spPr>
        <a:xfrm>
          <a:off x="6953249" y="2511613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Childcare </a:t>
          </a:r>
          <a:br>
            <a:rPr lang="en-US" sz="1200" b="1" kern="1200" dirty="0"/>
          </a:br>
          <a:r>
            <a:rPr lang="en-US" sz="1200" b="1" kern="1200" dirty="0"/>
            <a:t>Needs</a:t>
          </a:r>
        </a:p>
      </dsp:txBody>
      <dsp:txXfrm>
        <a:off x="6974593" y="2532957"/>
        <a:ext cx="1116349" cy="686060"/>
      </dsp:txXfrm>
    </dsp:sp>
    <dsp:sp modelId="{A2611643-A11C-4082-8338-F1EE8B119863}">
      <dsp:nvSpPr>
        <dsp:cNvPr id="0" name=""/>
        <dsp:cNvSpPr/>
      </dsp:nvSpPr>
      <dsp:spPr>
        <a:xfrm rot="28234">
          <a:off x="5661215" y="3609274"/>
          <a:ext cx="2005674" cy="370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FFC38-674D-46A1-837D-13C0E32F87E6}">
      <dsp:nvSpPr>
        <dsp:cNvPr id="0" name=""/>
        <dsp:cNvSpPr/>
      </dsp:nvSpPr>
      <dsp:spPr>
        <a:xfrm>
          <a:off x="7087337" y="3375713"/>
          <a:ext cx="1159037" cy="72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Addictions</a:t>
          </a:r>
        </a:p>
      </dsp:txBody>
      <dsp:txXfrm>
        <a:off x="7108681" y="3397057"/>
        <a:ext cx="1116349" cy="68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47FA1-4F2A-43E0-98EA-098E7015E3ED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E094-2279-4256-A498-0361BEC0B0D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98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DBF3-2E6E-4D6E-BB98-1CF74E91E119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EE00-9FA6-4B9D-B082-A4AAFEBE848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11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factors listed are examples of other considerations Case Managers take into account when providing employment support to a client. For example Case Managers will assist, direct or make referrals to community resources to BC Housing, Disability Alliance BC, Affordable Childcare Benefit Program, Mental Health and Addiction Service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04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  <a:r>
              <a:rPr lang="en-US" baseline="0" dirty="0"/>
              <a:t> of each on my paperwork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53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Description</a:t>
            </a:r>
            <a:r>
              <a:rPr lang="en-US" baseline="0" dirty="0"/>
              <a:t> of each on my paperwork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15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Description</a:t>
            </a:r>
            <a:r>
              <a:rPr lang="en-US" baseline="0" dirty="0"/>
              <a:t> of each on my paperwork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55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Description</a:t>
            </a:r>
            <a:r>
              <a:rPr lang="en-US" baseline="0" dirty="0"/>
              <a:t> of each on my paperwork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21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Tour for those who won’t stay</a:t>
            </a:r>
            <a:r>
              <a:rPr lang="en-CA" baseline="0" dirty="0"/>
              <a:t> for the Funded Services piece.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07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Tour for those who won’t stay</a:t>
            </a:r>
            <a:r>
              <a:rPr lang="en-CA" baseline="0" dirty="0"/>
              <a:t> for the Funded Services piece.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EE00-9FA6-4B9D-B082-A4AAFEBE848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15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52400" y="4267200"/>
            <a:ext cx="8991600" cy="1650757"/>
          </a:xfrm>
          <a:prstGeom prst="rect">
            <a:avLst/>
          </a:prstGeom>
          <a:solidFill>
            <a:srgbClr val="E3A8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5469128" y="2459736"/>
            <a:ext cx="3674872" cy="1691640"/>
          </a:xfrm>
          <a:prstGeom prst="rect">
            <a:avLst/>
          </a:prstGeom>
          <a:solidFill>
            <a:srgbClr val="23407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152400" y="0"/>
            <a:ext cx="3108527" cy="2286000"/>
          </a:xfrm>
          <a:prstGeom prst="rect">
            <a:avLst/>
          </a:prstGeom>
          <a:solidFill>
            <a:srgbClr val="E3A8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3429000" y="1187932"/>
            <a:ext cx="5715000" cy="1114407"/>
          </a:xfrm>
          <a:prstGeom prst="rect">
            <a:avLst/>
          </a:prstGeom>
          <a:solidFill>
            <a:srgbClr val="CCD2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5382768" y="0"/>
            <a:ext cx="1743075" cy="1059111"/>
          </a:xfrm>
          <a:prstGeom prst="rect">
            <a:avLst/>
          </a:prstGeom>
          <a:solidFill>
            <a:srgbClr val="65799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3413428" y="0"/>
            <a:ext cx="1811260" cy="1059111"/>
          </a:xfrm>
          <a:prstGeom prst="rect">
            <a:avLst/>
          </a:prstGeom>
          <a:solidFill>
            <a:srgbClr val="23407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4"/>
          </p:nvPr>
        </p:nvSpPr>
        <p:spPr>
          <a:xfrm>
            <a:off x="609600" y="4365104"/>
            <a:ext cx="7924800" cy="7274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5"/>
          </p:nvPr>
        </p:nvSpPr>
        <p:spPr>
          <a:xfrm>
            <a:off x="683568" y="5301208"/>
            <a:ext cx="73914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 userDrawn="1">
            <p:ph type="pic" sz="quarter" idx="16"/>
          </p:nvPr>
        </p:nvSpPr>
        <p:spPr>
          <a:xfrm>
            <a:off x="170688" y="2450592"/>
            <a:ext cx="5105400" cy="1664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Rectangle 5"/>
          <p:cNvSpPr>
            <a:spLocks noChangeArrowheads="1"/>
          </p:cNvSpPr>
          <p:nvPr userDrawn="1"/>
        </p:nvSpPr>
        <p:spPr bwMode="auto">
          <a:xfrm>
            <a:off x="7300390" y="1"/>
            <a:ext cx="1843610" cy="1060703"/>
          </a:xfrm>
          <a:prstGeom prst="rect">
            <a:avLst/>
          </a:prstGeom>
          <a:solidFill>
            <a:srgbClr val="E3A8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35" y="1113101"/>
            <a:ext cx="5684887" cy="1246164"/>
          </a:xfrm>
          <a:prstGeom prst="rect">
            <a:avLst/>
          </a:prstGeom>
        </p:spPr>
      </p:pic>
      <p:pic>
        <p:nvPicPr>
          <p:cNvPr id="16" name="Picture 5" descr="YWCA_MetroVancouver_HorizontalGreen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00" y="6237312"/>
            <a:ext cx="1702283" cy="4688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5883638" y="6002744"/>
            <a:ext cx="84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800" i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Operated by:</a:t>
            </a:r>
            <a:endParaRPr lang="en-CA" sz="8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74" y="5917957"/>
            <a:ext cx="2813130" cy="68720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979712" y="6452015"/>
            <a:ext cx="315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i="1" kern="1200" dirty="0">
                <a:solidFill>
                  <a:srgbClr val="234075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The Employment Program of British Columbia is funded by the Government of Canada and the Province of British Columbia.</a:t>
            </a:r>
            <a:endParaRPr lang="en-CA" sz="800" i="1" dirty="0">
              <a:solidFill>
                <a:srgbClr val="234075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1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59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72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7376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3407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776864" cy="39379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579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676328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74" y="6165304"/>
            <a:ext cx="2205971" cy="7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0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62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3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00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04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89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83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42064-B26D-4AC2-8B43-19C504198EFF}" type="datetimeFigureOut">
              <a:rPr lang="en-CA" smtClean="0"/>
              <a:pPr/>
              <a:t>2022-06-06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95944-00EF-48F2-BC17-8F672AA004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9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1640999" y="5943600"/>
            <a:ext cx="1158875" cy="914400"/>
          </a:xfrm>
          <a:prstGeom prst="rect">
            <a:avLst/>
          </a:prstGeom>
          <a:solidFill>
            <a:srgbClr val="23407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5562601" y="5943600"/>
            <a:ext cx="3581400" cy="914400"/>
          </a:xfrm>
          <a:prstGeom prst="rect">
            <a:avLst/>
          </a:prstGeom>
          <a:solidFill>
            <a:srgbClr val="CCD2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 userDrawn="1"/>
        </p:nvSpPr>
        <p:spPr bwMode="auto">
          <a:xfrm>
            <a:off x="2948623" y="5943600"/>
            <a:ext cx="1161287" cy="914400"/>
          </a:xfrm>
          <a:prstGeom prst="rect">
            <a:avLst/>
          </a:prstGeom>
          <a:solidFill>
            <a:srgbClr val="65799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4258659" y="5943600"/>
            <a:ext cx="1155192" cy="914400"/>
          </a:xfrm>
          <a:prstGeom prst="rect">
            <a:avLst/>
          </a:prstGeom>
          <a:solidFill>
            <a:srgbClr val="E3A8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 userDrawn="1"/>
        </p:nvSpPr>
        <p:spPr bwMode="auto">
          <a:xfrm>
            <a:off x="1" y="5943600"/>
            <a:ext cx="1506840" cy="914400"/>
          </a:xfrm>
          <a:prstGeom prst="rect">
            <a:avLst/>
          </a:prstGeom>
          <a:solidFill>
            <a:srgbClr val="E3A8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" descr="https://employmentprogram.gov.bc.ca/Contract%20Administration/Documents/01%20Canada-BC_LockupMark/Canada-BC_LockupMark_RGB_Pos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34" y="5917957"/>
            <a:ext cx="2813130" cy="687207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776872" y="6452015"/>
            <a:ext cx="315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i="1" kern="1200" dirty="0">
                <a:solidFill>
                  <a:srgbClr val="234075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The Employment Program of British Columbia is funded by the Government of Canada and the Province of British Columbia.</a:t>
            </a:r>
            <a:endParaRPr lang="en-CA" sz="800" i="1" dirty="0">
              <a:solidFill>
                <a:srgbClr val="23407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2" y="0"/>
            <a:ext cx="3742545" cy="820390"/>
          </a:xfrm>
          <a:prstGeom prst="rect">
            <a:avLst/>
          </a:prstGeom>
        </p:spPr>
      </p:pic>
      <p:pic>
        <p:nvPicPr>
          <p:cNvPr id="25" name="Picture 5" descr="YWCA_MetroVancouver_HorizontalGree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730"/>
            <a:ext cx="1331640" cy="36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7928546" y="3599"/>
            <a:ext cx="84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800" i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Operated by:</a:t>
            </a:r>
            <a:endParaRPr lang="en-CA" sz="8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5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536" y="5445224"/>
            <a:ext cx="7391400" cy="381000"/>
          </a:xfrm>
        </p:spPr>
        <p:txBody>
          <a:bodyPr/>
          <a:lstStyle/>
          <a:p>
            <a:r>
              <a:rPr lang="en-CA" dirty="0"/>
              <a:t>WorkBC ESC </a:t>
            </a:r>
          </a:p>
        </p:txBody>
      </p:sp>
      <p:pic>
        <p:nvPicPr>
          <p:cNvPr id="10" name="Picture 3" descr="C:\Users\mbraga\AppData\Local\Microsoft\Windows\Temporary Internet Files\Content.IE5\WBDEDHWN\MP900443229[1]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6" b="255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5536" y="4653136"/>
            <a:ext cx="8210872" cy="727474"/>
          </a:xfrm>
        </p:spPr>
        <p:txBody>
          <a:bodyPr/>
          <a:lstStyle/>
          <a:p>
            <a:r>
              <a:rPr lang="en-CA" sz="2800" dirty="0"/>
              <a:t>Labour Market Information/Training for EI Clients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4196" y="4489179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C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Youth Employment Services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31397" y="1628800"/>
            <a:ext cx="7261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1397" y="4293096"/>
            <a:ext cx="7261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517232"/>
            <a:ext cx="9144001" cy="1389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2051720" y="285715"/>
            <a:ext cx="4806811" cy="866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74" y="5695529"/>
            <a:ext cx="2859666" cy="1029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106" y="1819071"/>
            <a:ext cx="5400602" cy="22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3200443" cy="280605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63688" y="2492896"/>
            <a:ext cx="5893588" cy="1493730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Workbc.ca/youth</a:t>
            </a:r>
            <a:endParaRPr lang="en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1" y="1175667"/>
            <a:ext cx="8208911" cy="5205661"/>
          </a:xfrm>
        </p:spPr>
        <p:txBody>
          <a:bodyPr/>
          <a:lstStyle/>
          <a:p>
            <a:endParaRPr lang="en-US" sz="1600" b="1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051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036496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Contact information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32" y="978490"/>
            <a:ext cx="5076563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 COQUITLAM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221-3030 Lincoln Ave, Coquitlam,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Case Manager – Carolynn Duggan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778-730-0174 ext 2210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Info-coquitlam@workbc.ca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Workbccentre-coquitlam.ca</a:t>
            </a:r>
            <a:endParaRPr lang="en-US" sz="28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 PORT COQUITLAM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206-2540 Shaughnessy St, Port Coquitlam ,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778-730-0171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Info-portcoquitlman@workbc.ca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Workbccentre-portcoquitlam.ca</a:t>
            </a:r>
            <a:endParaRPr lang="en-US" sz="28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 PORT MOODY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301-130 Brew St, Port Moody,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604-917-0286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workbcportmoody@ywcavan.org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Workbccentre-portmoody.ca</a:t>
            </a:r>
          </a:p>
          <a:p>
            <a:endParaRPr lang="en-CA" sz="28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ircle Contact Us Icon, HD Png Download ,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520942" cy="26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2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pic>
        <p:nvPicPr>
          <p:cNvPr id="3074" name="Picture 2" descr="In This Q&amp;a, She Talks With Us About Encouraging The - Question And Answer  Icon Transparent PNG - 429x317 - Free Download on Nice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2688" cy="29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9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3937992"/>
          </a:xfrm>
        </p:spPr>
        <p:txBody>
          <a:bodyPr/>
          <a:lstStyle/>
          <a:p>
            <a:pPr algn="ctr"/>
            <a:endParaRPr lang="en-CA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CA" sz="3600" b="1" dirty="0" err="1">
                <a:solidFill>
                  <a:srgbClr val="E3A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CA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a one-stop shop for employment services that help the youth in the Tri-Cities successfully find work. </a:t>
            </a:r>
          </a:p>
          <a:p>
            <a:pPr algn="ctr"/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360024" cy="854434"/>
          </a:xfrm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   Who We Are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5616" y="1530962"/>
            <a:ext cx="7324114" cy="3770246"/>
          </a:xfrm>
        </p:spPr>
        <p:txBody>
          <a:bodyPr/>
          <a:lstStyle/>
          <a:p>
            <a:pPr marL="457200" indent="-457200">
              <a:buClr>
                <a:srgbClr val="E3A82B"/>
              </a:buClr>
              <a:buFont typeface="Wingdings" pitchFamily="2" charset="2"/>
              <a:buChar char="§"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3A82B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Columbia resident;</a:t>
            </a:r>
          </a:p>
          <a:p>
            <a:pPr marL="457200" indent="-457200">
              <a:buClr>
                <a:srgbClr val="E3A82B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years of age or in the last year of High school </a:t>
            </a:r>
          </a:p>
          <a:p>
            <a:pPr marL="457200" indent="-457200">
              <a:buClr>
                <a:srgbClr val="E3A82B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criteria for unemployed</a:t>
            </a:r>
          </a:p>
          <a:p>
            <a:pPr marL="457200" indent="-457200">
              <a:buClr>
                <a:srgbClr val="E3A82B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Legally eligible to work in BC;</a:t>
            </a:r>
          </a:p>
          <a:p>
            <a:pPr marL="457200" indent="-457200">
              <a:buClr>
                <a:srgbClr val="E3A82B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seeking employment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964593"/>
            <a:ext cx="8424936" cy="374571"/>
          </a:xfrm>
          <a:prstGeom prst="roundRect">
            <a:avLst/>
          </a:prstGeom>
          <a:solidFill>
            <a:srgbClr val="65799E"/>
          </a:solidFill>
          <a:ln>
            <a:solidFill>
              <a:srgbClr val="E3A82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CA" sz="16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 Managers provide a thorough assessment to determine a person’s eligibility.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8978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360024" cy="854434"/>
          </a:xfrm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  Who is Eligible?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2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360024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Its easy to register!</a:t>
            </a:r>
            <a:endParaRPr lang="en-CA" sz="3200" dirty="0">
              <a:solidFill>
                <a:srgbClr val="FFC00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78123212"/>
              </p:ext>
            </p:extLst>
          </p:nvPr>
        </p:nvGraphicFramePr>
        <p:xfrm>
          <a:off x="1263759" y="1658459"/>
          <a:ext cx="6764625" cy="414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545" y="211638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34075"/>
                </a:solidFill>
              </a:rPr>
              <a:t>1</a:t>
            </a:r>
            <a:endParaRPr lang="en-CA" sz="4000" b="1" dirty="0">
              <a:solidFill>
                <a:srgbClr val="23407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7967" y="336434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34075"/>
                </a:solidFill>
              </a:rPr>
              <a:t>2</a:t>
            </a:r>
            <a:endParaRPr lang="en-CA" sz="4000" b="1" dirty="0">
              <a:solidFill>
                <a:srgbClr val="23407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6043" y="460654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34075"/>
                </a:solidFill>
              </a:rPr>
              <a:t>3</a:t>
            </a:r>
            <a:endParaRPr lang="en-CA" sz="4000" b="1" dirty="0">
              <a:solidFill>
                <a:srgbClr val="234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6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036496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Factors that impact employment 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4208626"/>
              </p:ext>
            </p:extLst>
          </p:nvPr>
        </p:nvGraphicFramePr>
        <p:xfrm>
          <a:off x="509004" y="1268760"/>
          <a:ext cx="82394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917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925" y="88909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360024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Menu of Services</a:t>
            </a:r>
            <a:endParaRPr lang="en-CA" sz="3200" dirty="0">
              <a:solidFill>
                <a:srgbClr val="FFC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2024" y="332656"/>
            <a:ext cx="4933056" cy="609445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</a:pPr>
            <a:endParaRPr lang="en-US" sz="2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Lab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Resources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City Youth HUB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 and Job Start financial  supports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Assessments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Assistive Devices, Equipment or Technology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Training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Youth Employment Programs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Subsidy Work Experience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Development Services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Work Experience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Employment Services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Coaching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Counselling (SOV)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E3A82B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Sustainment Service </a:t>
            </a:r>
          </a:p>
          <a:p>
            <a:pPr>
              <a:lnSpc>
                <a:spcPct val="150000"/>
              </a:lnSpc>
              <a:buClr>
                <a:srgbClr val="E3A82B"/>
              </a:buClr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E3A82B"/>
              </a:buClr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E3A82B"/>
              </a:buClr>
              <a:buFont typeface="Wingdings" pitchFamily="2" charset="2"/>
              <a:buChar char="§"/>
            </a:pPr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E3A82B"/>
              </a:buClr>
              <a:buFont typeface="Wingdings" pitchFamily="2" charset="2"/>
              <a:buChar char="§"/>
            </a:pPr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490" y="1484784"/>
            <a:ext cx="4093810" cy="3226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52120" y="100382"/>
            <a:ext cx="3376550" cy="6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360024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Workshops</a:t>
            </a:r>
            <a:endParaRPr lang="en-CA" sz="32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1556792"/>
            <a:ext cx="4896544" cy="3384376"/>
          </a:xfrm>
        </p:spPr>
        <p:txBody>
          <a:bodyPr/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Exploration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and Cover Letters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One-to-one Support sessions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One-to-one Interview practice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Connections with LinkedIn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Relationships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 Strategies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Esteem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and Email for Job Search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3115539" cy="2808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360024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Job Start Financial Support </a:t>
            </a:r>
            <a:endParaRPr lang="en-CA" sz="32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8027" y="1052736"/>
            <a:ext cx="4968552" cy="5184576"/>
          </a:xfrm>
        </p:spPr>
        <p:txBody>
          <a:bodyPr/>
          <a:lstStyle/>
          <a:p>
            <a:r>
              <a:rPr lang="en-US" sz="25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start financial support are provided to Job Seekers who have a confirmed job offer and lack the financial/ resources to cover all or part of the cost of items or expenses to start the job. </a:t>
            </a:r>
          </a:p>
          <a:p>
            <a:endParaRPr lang="en-US" sz="25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23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financial supports include :</a:t>
            </a:r>
            <a:endParaRPr lang="en-CA" sz="25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endParaRPr lang="en-US" sz="3000" b="1" dirty="0">
              <a:solidFill>
                <a:srgbClr val="234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pic>
        <p:nvPicPr>
          <p:cNvPr id="1026" name="Picture 2" descr="Just Start! | Just-Do-Something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" y="1196752"/>
            <a:ext cx="40003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54434"/>
          </a:xfrm>
          <a:prstGeom prst="rect">
            <a:avLst/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360024" cy="8544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3407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 Job Start </a:t>
            </a:r>
            <a:endParaRPr lang="en-CA" sz="32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0035" y="1196752"/>
            <a:ext cx="4896544" cy="4176464"/>
          </a:xfrm>
        </p:spPr>
        <p:txBody>
          <a:bodyPr/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Bus Tickets, Gas Card)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care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work Clothing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work supplies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Equipment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Grooming and Hygiene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related disability accommodation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Certification training,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(First Aids, Food Safe, Forklift certification)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310" r="570" b="66237"/>
          <a:stretch/>
        </p:blipFill>
        <p:spPr>
          <a:xfrm>
            <a:off x="5620029" y="103993"/>
            <a:ext cx="3376550" cy="608563"/>
          </a:xfrm>
          <a:prstGeom prst="rect">
            <a:avLst/>
          </a:prstGeom>
        </p:spPr>
      </p:pic>
      <p:pic>
        <p:nvPicPr>
          <p:cNvPr id="2050" name="Picture 2" descr="YUBLOG - Student life and admissions at York University, Ca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988840"/>
            <a:ext cx="39373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7830B8F84D04B97AB1194CDDFA4B9" ma:contentTypeVersion="0" ma:contentTypeDescription="Create a new document." ma:contentTypeScope="" ma:versionID="49dba72ca2b6cb44702123e0da3c6e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96F4BF-963A-4383-B875-FC52F97C58A3}"/>
</file>

<file path=customXml/itemProps2.xml><?xml version="1.0" encoding="utf-8"?>
<ds:datastoreItem xmlns:ds="http://schemas.openxmlformats.org/officeDocument/2006/customXml" ds:itemID="{2EB87881-CDD9-4EB8-8181-DA08AD3A5A5F}"/>
</file>

<file path=customXml/itemProps3.xml><?xml version="1.0" encoding="utf-8"?>
<ds:datastoreItem xmlns:ds="http://schemas.openxmlformats.org/officeDocument/2006/customXml" ds:itemID="{5BBA8C00-3ADD-4F7E-A1F8-1A70B50A708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11743</TotalTime>
  <Words>528</Words>
  <Application>Microsoft Office PowerPoint</Application>
  <PresentationFormat>On-screen Show (4:3)</PresentationFormat>
  <Paragraphs>119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Microsoft JhengHei Light</vt:lpstr>
      <vt:lpstr>Arial</vt:lpstr>
      <vt:lpstr>Calibri</vt:lpstr>
      <vt:lpstr>Wingdings</vt:lpstr>
      <vt:lpstr>Office Theme</vt:lpstr>
      <vt:lpstr>PowerPoint Presentation</vt:lpstr>
      <vt:lpstr>   Who We Are</vt:lpstr>
      <vt:lpstr>  Who is Eligible?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Workbc.ca/youth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Braga</dc:creator>
  <cp:lastModifiedBy>Carolynn Duggan</cp:lastModifiedBy>
  <cp:revision>295</cp:revision>
  <cp:lastPrinted>2016-11-22T00:10:27Z</cp:lastPrinted>
  <dcterms:created xsi:type="dcterms:W3CDTF">2012-07-26T17:06:36Z</dcterms:created>
  <dcterms:modified xsi:type="dcterms:W3CDTF">2022-06-06T17:13:56Z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0x0101006707830B8F84D04B97AB1194CDDFA4B9</vt:lpwstr>
  </property>
</Properties>
</file>