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8" r:id="rId2"/>
  </p:sldMasterIdLst>
  <p:notesMasterIdLst>
    <p:notesMasterId r:id="rId25"/>
  </p:notesMasterIdLst>
  <p:sldIdLst>
    <p:sldId id="256" r:id="rId3"/>
    <p:sldId id="285" r:id="rId4"/>
    <p:sldId id="281" r:id="rId5"/>
    <p:sldId id="279" r:id="rId6"/>
    <p:sldId id="287" r:id="rId7"/>
    <p:sldId id="266" r:id="rId8"/>
    <p:sldId id="286" r:id="rId9"/>
    <p:sldId id="283" r:id="rId10"/>
    <p:sldId id="260" r:id="rId11"/>
    <p:sldId id="259" r:id="rId12"/>
    <p:sldId id="284" r:id="rId13"/>
    <p:sldId id="267" r:id="rId14"/>
    <p:sldId id="268" r:id="rId15"/>
    <p:sldId id="269" r:id="rId16"/>
    <p:sldId id="274" r:id="rId17"/>
    <p:sldId id="276" r:id="rId18"/>
    <p:sldId id="277" r:id="rId19"/>
    <p:sldId id="278" r:id="rId20"/>
    <p:sldId id="282" r:id="rId21"/>
    <p:sldId id="258" r:id="rId22"/>
    <p:sldId id="271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F6CE5-78A2-4BAF-BF74-D3E53972244C}" v="182" dt="2025-04-30T00:03:40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26230-B404-430C-93B3-91FB3376A8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0A68DA-93DA-44A0-BF34-FD27E6EC9D99}">
      <dgm:prSet/>
      <dgm:spPr/>
      <dgm:t>
        <a:bodyPr/>
        <a:lstStyle/>
        <a:p>
          <a:r>
            <a:rPr lang="en-US"/>
            <a:t>Wesbild LIFT scholarships can be applied for two times a year: May and October.</a:t>
          </a:r>
        </a:p>
      </dgm:t>
    </dgm:pt>
    <dgm:pt modelId="{34215A5B-4DAA-4219-9F4C-83FA3B0ED4A2}" type="parTrans" cxnId="{D1A7F597-EFB8-4500-808F-F4D8131F21C7}">
      <dgm:prSet/>
      <dgm:spPr/>
      <dgm:t>
        <a:bodyPr/>
        <a:lstStyle/>
        <a:p>
          <a:endParaRPr lang="en-US"/>
        </a:p>
      </dgm:t>
    </dgm:pt>
    <dgm:pt modelId="{EEC0D2A3-6B19-40D1-81E1-245D2E8BE100}" type="sibTrans" cxnId="{D1A7F597-EFB8-4500-808F-F4D8131F21C7}">
      <dgm:prSet/>
      <dgm:spPr/>
      <dgm:t>
        <a:bodyPr/>
        <a:lstStyle/>
        <a:p>
          <a:endParaRPr lang="en-US"/>
        </a:p>
      </dgm:t>
    </dgm:pt>
    <dgm:pt modelId="{CB5366E5-B760-4D3D-A0CA-DFD5B8E53028}">
      <dgm:prSet/>
      <dgm:spPr/>
      <dgm:t>
        <a:bodyPr/>
        <a:lstStyle/>
        <a:p>
          <a:r>
            <a:rPr lang="en-US"/>
            <a:t>You have 18 months after you graduate to apply for Wesbild LIFT.</a:t>
          </a:r>
        </a:p>
      </dgm:t>
    </dgm:pt>
    <dgm:pt modelId="{0761EBEA-BC34-4BA3-839B-0DB165D33E32}" type="parTrans" cxnId="{139ED14D-6735-44B9-B8BD-AF216239AAA1}">
      <dgm:prSet/>
      <dgm:spPr/>
      <dgm:t>
        <a:bodyPr/>
        <a:lstStyle/>
        <a:p>
          <a:endParaRPr lang="en-US"/>
        </a:p>
      </dgm:t>
    </dgm:pt>
    <dgm:pt modelId="{E87AB297-3758-4322-B7B5-66CE881E66A9}" type="sibTrans" cxnId="{139ED14D-6735-44B9-B8BD-AF216239AAA1}">
      <dgm:prSet/>
      <dgm:spPr/>
      <dgm:t>
        <a:bodyPr/>
        <a:lstStyle/>
        <a:p>
          <a:endParaRPr lang="en-US"/>
        </a:p>
      </dgm:t>
    </dgm:pt>
    <dgm:pt modelId="{5A51AA90-F991-4B03-A2FD-B84F5BA7DE26}">
      <dgm:prSet/>
      <dgm:spPr/>
      <dgm:t>
        <a:bodyPr/>
        <a:lstStyle/>
        <a:p>
          <a:r>
            <a:rPr lang="en-US"/>
            <a:t>Once you are awarded your scholarship, you have 12 months to use it.</a:t>
          </a:r>
        </a:p>
      </dgm:t>
    </dgm:pt>
    <dgm:pt modelId="{469231B6-BAD1-4398-B4CD-DC6B199885F9}" type="parTrans" cxnId="{4F0F1885-E2DE-4409-8B5F-655B9536AB71}">
      <dgm:prSet/>
      <dgm:spPr/>
      <dgm:t>
        <a:bodyPr/>
        <a:lstStyle/>
        <a:p>
          <a:endParaRPr lang="en-US"/>
        </a:p>
      </dgm:t>
    </dgm:pt>
    <dgm:pt modelId="{FEEA94E0-BCDF-44F9-B6FD-47DCDE5D7909}" type="sibTrans" cxnId="{4F0F1885-E2DE-4409-8B5F-655B9536AB71}">
      <dgm:prSet/>
      <dgm:spPr/>
      <dgm:t>
        <a:bodyPr/>
        <a:lstStyle/>
        <a:p>
          <a:endParaRPr lang="en-US"/>
        </a:p>
      </dgm:t>
    </dgm:pt>
    <dgm:pt modelId="{6CBBC7CE-E209-4CC5-AFD3-C2FF10D70D75}">
      <dgm:prSet/>
      <dgm:spPr/>
      <dgm:t>
        <a:bodyPr/>
        <a:lstStyle/>
        <a:p>
          <a:r>
            <a:rPr lang="en-US"/>
            <a:t>See Ms. Charboneau to help you plan your timeline for applying to school and for Wesbild LIFT funding</a:t>
          </a:r>
        </a:p>
      </dgm:t>
    </dgm:pt>
    <dgm:pt modelId="{2949BC68-11DE-4F5F-9F41-CBD1C7936118}" type="parTrans" cxnId="{3079521A-7816-4F1C-AF08-F156464431EF}">
      <dgm:prSet/>
      <dgm:spPr/>
      <dgm:t>
        <a:bodyPr/>
        <a:lstStyle/>
        <a:p>
          <a:endParaRPr lang="en-US"/>
        </a:p>
      </dgm:t>
    </dgm:pt>
    <dgm:pt modelId="{E4502250-B4F8-4637-BDE9-77B895ACE24D}" type="sibTrans" cxnId="{3079521A-7816-4F1C-AF08-F156464431EF}">
      <dgm:prSet/>
      <dgm:spPr/>
      <dgm:t>
        <a:bodyPr/>
        <a:lstStyle/>
        <a:p>
          <a:endParaRPr lang="en-US"/>
        </a:p>
      </dgm:t>
    </dgm:pt>
    <dgm:pt modelId="{D155BCD9-8755-4E3C-8F77-D562D35F5E88}" type="pres">
      <dgm:prSet presAssocID="{00826230-B404-430C-93B3-91FB3376A83C}" presName="linear" presStyleCnt="0">
        <dgm:presLayoutVars>
          <dgm:animLvl val="lvl"/>
          <dgm:resizeHandles val="exact"/>
        </dgm:presLayoutVars>
      </dgm:prSet>
      <dgm:spPr/>
    </dgm:pt>
    <dgm:pt modelId="{B3AF57CA-E204-42D5-B95B-AF0F8A12A82A}" type="pres">
      <dgm:prSet presAssocID="{080A68DA-93DA-44A0-BF34-FD27E6EC9D9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C7A977-A77C-415F-ADAD-5399C0F2C555}" type="pres">
      <dgm:prSet presAssocID="{EEC0D2A3-6B19-40D1-81E1-245D2E8BE100}" presName="spacer" presStyleCnt="0"/>
      <dgm:spPr/>
    </dgm:pt>
    <dgm:pt modelId="{09284877-3F36-4373-8A57-84CD3EA34C58}" type="pres">
      <dgm:prSet presAssocID="{CB5366E5-B760-4D3D-A0CA-DFD5B8E530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26761B-6EE0-42C7-9F4B-FC7870B220A9}" type="pres">
      <dgm:prSet presAssocID="{E87AB297-3758-4322-B7B5-66CE881E66A9}" presName="spacer" presStyleCnt="0"/>
      <dgm:spPr/>
    </dgm:pt>
    <dgm:pt modelId="{6B3B90F1-19B0-4D37-A300-ADF135C8FA2C}" type="pres">
      <dgm:prSet presAssocID="{5A51AA90-F991-4B03-A2FD-B84F5BA7DE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EF186CB-3DEC-4197-BC39-489469C8DB8D}" type="pres">
      <dgm:prSet presAssocID="{FEEA94E0-BCDF-44F9-B6FD-47DCDE5D7909}" presName="spacer" presStyleCnt="0"/>
      <dgm:spPr/>
    </dgm:pt>
    <dgm:pt modelId="{F0AD1BC1-5CC7-4B78-922E-08ECFCCD7A2E}" type="pres">
      <dgm:prSet presAssocID="{6CBBC7CE-E209-4CC5-AFD3-C2FF10D70D7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C6BB805-3A8B-4F56-AE39-6E46D47B20CF}" type="presOf" srcId="{5A51AA90-F991-4B03-A2FD-B84F5BA7DE26}" destId="{6B3B90F1-19B0-4D37-A300-ADF135C8FA2C}" srcOrd="0" destOrd="0" presId="urn:microsoft.com/office/officeart/2005/8/layout/vList2"/>
    <dgm:cxn modelId="{57739106-9667-4519-A76A-CBEEF4E9AFCC}" type="presOf" srcId="{6CBBC7CE-E209-4CC5-AFD3-C2FF10D70D75}" destId="{F0AD1BC1-5CC7-4B78-922E-08ECFCCD7A2E}" srcOrd="0" destOrd="0" presId="urn:microsoft.com/office/officeart/2005/8/layout/vList2"/>
    <dgm:cxn modelId="{44A48916-E824-4856-B6E3-AF86DCE01E7B}" type="presOf" srcId="{00826230-B404-430C-93B3-91FB3376A83C}" destId="{D155BCD9-8755-4E3C-8F77-D562D35F5E88}" srcOrd="0" destOrd="0" presId="urn:microsoft.com/office/officeart/2005/8/layout/vList2"/>
    <dgm:cxn modelId="{3079521A-7816-4F1C-AF08-F156464431EF}" srcId="{00826230-B404-430C-93B3-91FB3376A83C}" destId="{6CBBC7CE-E209-4CC5-AFD3-C2FF10D70D75}" srcOrd="3" destOrd="0" parTransId="{2949BC68-11DE-4F5F-9F41-CBD1C7936118}" sibTransId="{E4502250-B4F8-4637-BDE9-77B895ACE24D}"/>
    <dgm:cxn modelId="{139ED14D-6735-44B9-B8BD-AF216239AAA1}" srcId="{00826230-B404-430C-93B3-91FB3376A83C}" destId="{CB5366E5-B760-4D3D-A0CA-DFD5B8E53028}" srcOrd="1" destOrd="0" parTransId="{0761EBEA-BC34-4BA3-839B-0DB165D33E32}" sibTransId="{E87AB297-3758-4322-B7B5-66CE881E66A9}"/>
    <dgm:cxn modelId="{4F0F1885-E2DE-4409-8B5F-655B9536AB71}" srcId="{00826230-B404-430C-93B3-91FB3376A83C}" destId="{5A51AA90-F991-4B03-A2FD-B84F5BA7DE26}" srcOrd="2" destOrd="0" parTransId="{469231B6-BAD1-4398-B4CD-DC6B199885F9}" sibTransId="{FEEA94E0-BCDF-44F9-B6FD-47DCDE5D7909}"/>
    <dgm:cxn modelId="{D1A7F597-EFB8-4500-808F-F4D8131F21C7}" srcId="{00826230-B404-430C-93B3-91FB3376A83C}" destId="{080A68DA-93DA-44A0-BF34-FD27E6EC9D99}" srcOrd="0" destOrd="0" parTransId="{34215A5B-4DAA-4219-9F4C-83FA3B0ED4A2}" sibTransId="{EEC0D2A3-6B19-40D1-81E1-245D2E8BE100}"/>
    <dgm:cxn modelId="{6FC502B5-8F83-40AF-B29B-272B1175CDB8}" type="presOf" srcId="{CB5366E5-B760-4D3D-A0CA-DFD5B8E53028}" destId="{09284877-3F36-4373-8A57-84CD3EA34C58}" srcOrd="0" destOrd="0" presId="urn:microsoft.com/office/officeart/2005/8/layout/vList2"/>
    <dgm:cxn modelId="{7F1A37DB-3FF8-40ED-A350-0A31E906B422}" type="presOf" srcId="{080A68DA-93DA-44A0-BF34-FD27E6EC9D99}" destId="{B3AF57CA-E204-42D5-B95B-AF0F8A12A82A}" srcOrd="0" destOrd="0" presId="urn:microsoft.com/office/officeart/2005/8/layout/vList2"/>
    <dgm:cxn modelId="{DD351E8D-C55E-4238-AE6B-57CEE6DE1A0D}" type="presParOf" srcId="{D155BCD9-8755-4E3C-8F77-D562D35F5E88}" destId="{B3AF57CA-E204-42D5-B95B-AF0F8A12A82A}" srcOrd="0" destOrd="0" presId="urn:microsoft.com/office/officeart/2005/8/layout/vList2"/>
    <dgm:cxn modelId="{566B9DE6-A8BD-4EEB-B93A-3001F4D178CF}" type="presParOf" srcId="{D155BCD9-8755-4E3C-8F77-D562D35F5E88}" destId="{60C7A977-A77C-415F-ADAD-5399C0F2C555}" srcOrd="1" destOrd="0" presId="urn:microsoft.com/office/officeart/2005/8/layout/vList2"/>
    <dgm:cxn modelId="{D69C461D-0F05-41EA-A9EA-436B43869D47}" type="presParOf" srcId="{D155BCD9-8755-4E3C-8F77-D562D35F5E88}" destId="{09284877-3F36-4373-8A57-84CD3EA34C58}" srcOrd="2" destOrd="0" presId="urn:microsoft.com/office/officeart/2005/8/layout/vList2"/>
    <dgm:cxn modelId="{6BA51302-C26D-4107-9803-2389AE52B3D4}" type="presParOf" srcId="{D155BCD9-8755-4E3C-8F77-D562D35F5E88}" destId="{4726761B-6EE0-42C7-9F4B-FC7870B220A9}" srcOrd="3" destOrd="0" presId="urn:microsoft.com/office/officeart/2005/8/layout/vList2"/>
    <dgm:cxn modelId="{584CF814-E54B-4D7A-8202-C1FEF7BB39EA}" type="presParOf" srcId="{D155BCD9-8755-4E3C-8F77-D562D35F5E88}" destId="{6B3B90F1-19B0-4D37-A300-ADF135C8FA2C}" srcOrd="4" destOrd="0" presId="urn:microsoft.com/office/officeart/2005/8/layout/vList2"/>
    <dgm:cxn modelId="{CEF2D2E9-7309-4D8D-AEF7-709972752CA9}" type="presParOf" srcId="{D155BCD9-8755-4E3C-8F77-D562D35F5E88}" destId="{1EF186CB-3DEC-4197-BC39-489469C8DB8D}" srcOrd="5" destOrd="0" presId="urn:microsoft.com/office/officeart/2005/8/layout/vList2"/>
    <dgm:cxn modelId="{EE09A74B-2289-4BE3-97A3-1C0583539A18}" type="presParOf" srcId="{D155BCD9-8755-4E3C-8F77-D562D35F5E88}" destId="{F0AD1BC1-5CC7-4B78-922E-08ECFCCD7A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207D6-7B0A-4A15-8DF6-9C6A8473FAA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6056ABF-8614-4E9C-8095-0BDA16DF2E9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 dirty="0"/>
            <a:t>Your TUITION at </a:t>
          </a:r>
          <a:r>
            <a:rPr lang="en-US" sz="3600" dirty="0">
              <a:highlight>
                <a:srgbClr val="FFFF00"/>
              </a:highlight>
            </a:rPr>
            <a:t>publicly funded </a:t>
          </a:r>
          <a:r>
            <a:rPr lang="en-US" sz="3600" dirty="0"/>
            <a:t>accredited post-secondary institution.</a:t>
          </a:r>
        </a:p>
      </dgm:t>
    </dgm:pt>
    <dgm:pt modelId="{7D9E399D-C2A6-4A4F-BBA6-59D26A85218C}" type="parTrans" cxnId="{F26B1963-214A-4118-AC25-C2A9D5EBD801}">
      <dgm:prSet/>
      <dgm:spPr/>
      <dgm:t>
        <a:bodyPr/>
        <a:lstStyle/>
        <a:p>
          <a:endParaRPr lang="en-US"/>
        </a:p>
      </dgm:t>
    </dgm:pt>
    <dgm:pt modelId="{867FA33C-72E2-4E62-9DFF-7C6ED849D788}" type="sibTrans" cxnId="{F26B1963-214A-4118-AC25-C2A9D5EBD801}">
      <dgm:prSet/>
      <dgm:spPr/>
      <dgm:t>
        <a:bodyPr/>
        <a:lstStyle/>
        <a:p>
          <a:endParaRPr lang="en-US"/>
        </a:p>
      </dgm:t>
    </dgm:pt>
    <dgm:pt modelId="{F1C8C98E-EA99-4337-B908-6E80679DCFC4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3702BA3-C934-4023-B8BA-963FB32D8F1F}" type="parTrans" cxnId="{7E8C3368-AA1B-4E9C-B7FF-8E643CB925C3}">
      <dgm:prSet/>
      <dgm:spPr/>
      <dgm:t>
        <a:bodyPr/>
        <a:lstStyle/>
        <a:p>
          <a:endParaRPr lang="en-US"/>
        </a:p>
      </dgm:t>
    </dgm:pt>
    <dgm:pt modelId="{EDD69992-B0F7-4B9E-9D01-EF7A41CD74D1}" type="sibTrans" cxnId="{7E8C3368-AA1B-4E9C-B7FF-8E643CB925C3}">
      <dgm:prSet/>
      <dgm:spPr/>
      <dgm:t>
        <a:bodyPr/>
        <a:lstStyle/>
        <a:p>
          <a:endParaRPr lang="en-US"/>
        </a:p>
      </dgm:t>
    </dgm:pt>
    <dgm:pt modelId="{4BFFD8EC-A580-4F69-A0F0-BBCC9DB28AE2}" type="pres">
      <dgm:prSet presAssocID="{34D207D6-7B0A-4A15-8DF6-9C6A8473FAA4}" presName="root" presStyleCnt="0">
        <dgm:presLayoutVars>
          <dgm:dir/>
          <dgm:resizeHandles val="exact"/>
        </dgm:presLayoutVars>
      </dgm:prSet>
      <dgm:spPr/>
    </dgm:pt>
    <dgm:pt modelId="{3098CE42-3500-4D9D-BA2A-E2C40C700877}" type="pres">
      <dgm:prSet presAssocID="{06056ABF-8614-4E9C-8095-0BDA16DF2E92}" presName="compNode" presStyleCnt="0"/>
      <dgm:spPr/>
    </dgm:pt>
    <dgm:pt modelId="{07848AB9-9584-4BD5-B439-3793AE67BDD8}" type="pres">
      <dgm:prSet presAssocID="{06056ABF-8614-4E9C-8095-0BDA16DF2E92}" presName="iconRect" presStyleLbl="node1" presStyleIdx="0" presStyleCnt="1" custScaleX="137001" custScaleY="119037" custLinFactY="15736" custLinFactNeighborX="7743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08C0E67-EB22-4611-97D4-4BAA84D10607}" type="pres">
      <dgm:prSet presAssocID="{06056ABF-8614-4E9C-8095-0BDA16DF2E92}" presName="iconSpace" presStyleCnt="0"/>
      <dgm:spPr/>
    </dgm:pt>
    <dgm:pt modelId="{FCD7E019-37C8-43E1-B349-98EB37681C0C}" type="pres">
      <dgm:prSet presAssocID="{06056ABF-8614-4E9C-8095-0BDA16DF2E92}" presName="parTx" presStyleLbl="revTx" presStyleIdx="0" presStyleCnt="2" custScaleX="156455" custLinFactY="-48561" custLinFactNeighborY="-100000">
        <dgm:presLayoutVars>
          <dgm:chMax val="0"/>
          <dgm:chPref val="0"/>
        </dgm:presLayoutVars>
      </dgm:prSet>
      <dgm:spPr/>
    </dgm:pt>
    <dgm:pt modelId="{9FEFEA90-ECDD-4D5B-B82A-5DDE4B21A000}" type="pres">
      <dgm:prSet presAssocID="{06056ABF-8614-4E9C-8095-0BDA16DF2E92}" presName="txSpace" presStyleCnt="0"/>
      <dgm:spPr/>
    </dgm:pt>
    <dgm:pt modelId="{FDD3B5B2-AF06-4924-918F-C0EC5E3EDACC}" type="pres">
      <dgm:prSet presAssocID="{06056ABF-8614-4E9C-8095-0BDA16DF2E92}" presName="desTx" presStyleLbl="revTx" presStyleIdx="1" presStyleCnt="2" custScaleX="157962" custScaleY="2000000" custLinFactY="635825" custLinFactNeighborX="0" custLinFactNeighborY="700000">
        <dgm:presLayoutVars/>
      </dgm:prSet>
      <dgm:spPr/>
    </dgm:pt>
  </dgm:ptLst>
  <dgm:cxnLst>
    <dgm:cxn modelId="{ADA0B722-613B-41E4-850C-93204E461CE3}" type="presOf" srcId="{06056ABF-8614-4E9C-8095-0BDA16DF2E92}" destId="{FCD7E019-37C8-43E1-B349-98EB37681C0C}" srcOrd="0" destOrd="0" presId="urn:microsoft.com/office/officeart/2018/5/layout/CenteredIconLabelDescriptionList"/>
    <dgm:cxn modelId="{54BDC323-3D53-4222-8893-ED171731489C}" type="presOf" srcId="{F1C8C98E-EA99-4337-B908-6E80679DCFC4}" destId="{FDD3B5B2-AF06-4924-918F-C0EC5E3EDACC}" srcOrd="0" destOrd="0" presId="urn:microsoft.com/office/officeart/2018/5/layout/CenteredIconLabelDescriptionList"/>
    <dgm:cxn modelId="{F26B1963-214A-4118-AC25-C2A9D5EBD801}" srcId="{34D207D6-7B0A-4A15-8DF6-9C6A8473FAA4}" destId="{06056ABF-8614-4E9C-8095-0BDA16DF2E92}" srcOrd="0" destOrd="0" parTransId="{7D9E399D-C2A6-4A4F-BBA6-59D26A85218C}" sibTransId="{867FA33C-72E2-4E62-9DFF-7C6ED849D788}"/>
    <dgm:cxn modelId="{7E8C3368-AA1B-4E9C-B7FF-8E643CB925C3}" srcId="{06056ABF-8614-4E9C-8095-0BDA16DF2E92}" destId="{F1C8C98E-EA99-4337-B908-6E80679DCFC4}" srcOrd="0" destOrd="0" parTransId="{03702BA3-C934-4023-B8BA-963FB32D8F1F}" sibTransId="{EDD69992-B0F7-4B9E-9D01-EF7A41CD74D1}"/>
    <dgm:cxn modelId="{AFA9D487-ED09-4B18-92AB-90B237B50B04}" type="presOf" srcId="{34D207D6-7B0A-4A15-8DF6-9C6A8473FAA4}" destId="{4BFFD8EC-A580-4F69-A0F0-BBCC9DB28AE2}" srcOrd="0" destOrd="0" presId="urn:microsoft.com/office/officeart/2018/5/layout/CenteredIconLabelDescriptionList"/>
    <dgm:cxn modelId="{1C2571B1-4B84-462A-AAA4-434B88ED4EDA}" type="presParOf" srcId="{4BFFD8EC-A580-4F69-A0F0-BBCC9DB28AE2}" destId="{3098CE42-3500-4D9D-BA2A-E2C40C700877}" srcOrd="0" destOrd="0" presId="urn:microsoft.com/office/officeart/2018/5/layout/CenteredIconLabelDescriptionList"/>
    <dgm:cxn modelId="{E9B2CBA8-CC30-41EE-A75B-5FB92FC82507}" type="presParOf" srcId="{3098CE42-3500-4D9D-BA2A-E2C40C700877}" destId="{07848AB9-9584-4BD5-B439-3793AE67BDD8}" srcOrd="0" destOrd="0" presId="urn:microsoft.com/office/officeart/2018/5/layout/CenteredIconLabelDescriptionList"/>
    <dgm:cxn modelId="{3E50AF87-48E9-4845-887F-F27B068A267E}" type="presParOf" srcId="{3098CE42-3500-4D9D-BA2A-E2C40C700877}" destId="{608C0E67-EB22-4611-97D4-4BAA84D10607}" srcOrd="1" destOrd="0" presId="urn:microsoft.com/office/officeart/2018/5/layout/CenteredIconLabelDescriptionList"/>
    <dgm:cxn modelId="{329256C3-6F2C-4588-83F3-FB7360D5F558}" type="presParOf" srcId="{3098CE42-3500-4D9D-BA2A-E2C40C700877}" destId="{FCD7E019-37C8-43E1-B349-98EB37681C0C}" srcOrd="2" destOrd="0" presId="urn:microsoft.com/office/officeart/2018/5/layout/CenteredIconLabelDescriptionList"/>
    <dgm:cxn modelId="{4CE54C30-0600-47A2-865C-5919870F5BA1}" type="presParOf" srcId="{3098CE42-3500-4D9D-BA2A-E2C40C700877}" destId="{9FEFEA90-ECDD-4D5B-B82A-5DDE4B21A000}" srcOrd="3" destOrd="0" presId="urn:microsoft.com/office/officeart/2018/5/layout/CenteredIconLabelDescriptionList"/>
    <dgm:cxn modelId="{30FC8F6E-205C-4C4C-9159-0267A465C83F}" type="presParOf" srcId="{3098CE42-3500-4D9D-BA2A-E2C40C700877}" destId="{FDD3B5B2-AF06-4924-918F-C0EC5E3EDAC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23D018-9017-4B69-99BE-6F39C99E5DAE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B415A8-FC8A-4AEE-92FB-54DB65FB6B37}">
      <dgm:prSet/>
      <dgm:spPr/>
      <dgm:t>
        <a:bodyPr/>
        <a:lstStyle/>
        <a:p>
          <a:pPr rtl="0"/>
          <a:r>
            <a:rPr lang="en-US" dirty="0"/>
            <a:t>Post-secondary information: </a:t>
          </a:r>
        </a:p>
        <a:p>
          <a:pPr rtl="0"/>
          <a:r>
            <a:rPr lang="en-US" dirty="0"/>
            <a:t>Mrs. </a:t>
          </a:r>
          <a:r>
            <a:rPr lang="en-US" b="0" i="0" u="none" strike="noStrike" cap="none" baseline="0" noProof="0" dirty="0">
              <a:latin typeface="Calibri Light"/>
              <a:cs typeface="Calibri Light"/>
            </a:rPr>
            <a:t>Healeywright or Ms. Charboneau</a:t>
          </a:r>
        </a:p>
      </dgm:t>
    </dgm:pt>
    <dgm:pt modelId="{1E25106A-89B6-4C82-BA9C-97A6BD29C4D9}" type="parTrans" cxnId="{4A00AA4C-B3D4-4719-848B-176802AD4229}">
      <dgm:prSet/>
      <dgm:spPr/>
      <dgm:t>
        <a:bodyPr/>
        <a:lstStyle/>
        <a:p>
          <a:endParaRPr lang="en-US"/>
        </a:p>
      </dgm:t>
    </dgm:pt>
    <dgm:pt modelId="{3177FF22-3F04-4921-9CC4-D7216229B824}" type="sibTrans" cxnId="{4A00AA4C-B3D4-4719-848B-176802AD4229}">
      <dgm:prSet/>
      <dgm:spPr/>
      <dgm:t>
        <a:bodyPr/>
        <a:lstStyle/>
        <a:p>
          <a:endParaRPr lang="en-US"/>
        </a:p>
      </dgm:t>
    </dgm:pt>
    <dgm:pt modelId="{2EE31571-DE92-40EF-BBFC-481C44A7D6A7}">
      <dgm:prSet/>
      <dgm:spPr/>
      <dgm:t>
        <a:bodyPr/>
        <a:lstStyle/>
        <a:p>
          <a:r>
            <a:rPr lang="en-US" dirty="0"/>
            <a:t>Scholarship information: </a:t>
          </a:r>
        </a:p>
        <a:p>
          <a:r>
            <a:rPr lang="en-US" dirty="0"/>
            <a:t>Ms. Charboneau</a:t>
          </a:r>
        </a:p>
      </dgm:t>
    </dgm:pt>
    <dgm:pt modelId="{606D4E8F-A6C6-42BB-8FE3-D751A6E8C3F7}" type="parTrans" cxnId="{FAFCD995-9585-46D4-91E0-3BC7CE0B9145}">
      <dgm:prSet/>
      <dgm:spPr/>
      <dgm:t>
        <a:bodyPr/>
        <a:lstStyle/>
        <a:p>
          <a:endParaRPr lang="en-US"/>
        </a:p>
      </dgm:t>
    </dgm:pt>
    <dgm:pt modelId="{3BCC4584-5A9E-42A5-9C31-4CCECF66BA4A}" type="sibTrans" cxnId="{FAFCD995-9585-46D4-91E0-3BC7CE0B9145}">
      <dgm:prSet/>
      <dgm:spPr/>
      <dgm:t>
        <a:bodyPr/>
        <a:lstStyle/>
        <a:p>
          <a:endParaRPr lang="en-US"/>
        </a:p>
      </dgm:t>
    </dgm:pt>
    <dgm:pt modelId="{8C9D7284-EEF2-42F0-927F-86F5143EF3BB}" type="pres">
      <dgm:prSet presAssocID="{ED23D018-9017-4B69-99BE-6F39C99E5DAE}" presName="outerComposite" presStyleCnt="0">
        <dgm:presLayoutVars>
          <dgm:chMax val="5"/>
          <dgm:dir/>
          <dgm:resizeHandles val="exact"/>
        </dgm:presLayoutVars>
      </dgm:prSet>
      <dgm:spPr/>
    </dgm:pt>
    <dgm:pt modelId="{30D9CD51-6648-4852-962A-F03B07C84102}" type="pres">
      <dgm:prSet presAssocID="{ED23D018-9017-4B69-99BE-6F39C99E5DAE}" presName="dummyMaxCanvas" presStyleCnt="0">
        <dgm:presLayoutVars/>
      </dgm:prSet>
      <dgm:spPr/>
    </dgm:pt>
    <dgm:pt modelId="{44724786-CBCC-4DB2-BD6E-43757CA414D6}" type="pres">
      <dgm:prSet presAssocID="{ED23D018-9017-4B69-99BE-6F39C99E5DAE}" presName="TwoNodes_1" presStyleLbl="node1" presStyleIdx="0" presStyleCnt="2">
        <dgm:presLayoutVars>
          <dgm:bulletEnabled val="1"/>
        </dgm:presLayoutVars>
      </dgm:prSet>
      <dgm:spPr/>
    </dgm:pt>
    <dgm:pt modelId="{F06BF200-472B-4BE3-9F07-B363F403B94F}" type="pres">
      <dgm:prSet presAssocID="{ED23D018-9017-4B69-99BE-6F39C99E5DAE}" presName="TwoNodes_2" presStyleLbl="node1" presStyleIdx="1" presStyleCnt="2">
        <dgm:presLayoutVars>
          <dgm:bulletEnabled val="1"/>
        </dgm:presLayoutVars>
      </dgm:prSet>
      <dgm:spPr/>
    </dgm:pt>
    <dgm:pt modelId="{28FBA7D9-FFA2-4783-B7B5-BF395EE0CBF4}" type="pres">
      <dgm:prSet presAssocID="{ED23D018-9017-4B69-99BE-6F39C99E5DAE}" presName="TwoConn_1-2" presStyleLbl="fgAccFollowNode1" presStyleIdx="0" presStyleCnt="1">
        <dgm:presLayoutVars>
          <dgm:bulletEnabled val="1"/>
        </dgm:presLayoutVars>
      </dgm:prSet>
      <dgm:spPr/>
    </dgm:pt>
    <dgm:pt modelId="{BA6473BE-0CD5-46EB-82AE-8EEBA4580E1D}" type="pres">
      <dgm:prSet presAssocID="{ED23D018-9017-4B69-99BE-6F39C99E5DAE}" presName="TwoNodes_1_text" presStyleLbl="node1" presStyleIdx="1" presStyleCnt="2">
        <dgm:presLayoutVars>
          <dgm:bulletEnabled val="1"/>
        </dgm:presLayoutVars>
      </dgm:prSet>
      <dgm:spPr/>
    </dgm:pt>
    <dgm:pt modelId="{27E9EEA4-7C9D-46AD-991E-7013D27E535A}" type="pres">
      <dgm:prSet presAssocID="{ED23D018-9017-4B69-99BE-6F39C99E5DA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AA63807-7A93-42C3-9B0E-4471226320D9}" type="presOf" srcId="{E1B415A8-FC8A-4AEE-92FB-54DB65FB6B37}" destId="{BA6473BE-0CD5-46EB-82AE-8EEBA4580E1D}" srcOrd="1" destOrd="0" presId="urn:microsoft.com/office/officeart/2005/8/layout/vProcess5"/>
    <dgm:cxn modelId="{F3FA7012-A232-447D-8095-ACC6A63AF2E8}" type="presOf" srcId="{2EE31571-DE92-40EF-BBFC-481C44A7D6A7}" destId="{27E9EEA4-7C9D-46AD-991E-7013D27E535A}" srcOrd="1" destOrd="0" presId="urn:microsoft.com/office/officeart/2005/8/layout/vProcess5"/>
    <dgm:cxn modelId="{4F46553A-74C1-4B79-BE8E-710F60E11D98}" type="presOf" srcId="{ED23D018-9017-4B69-99BE-6F39C99E5DAE}" destId="{8C9D7284-EEF2-42F0-927F-86F5143EF3BB}" srcOrd="0" destOrd="0" presId="urn:microsoft.com/office/officeart/2005/8/layout/vProcess5"/>
    <dgm:cxn modelId="{4A00AA4C-B3D4-4719-848B-176802AD4229}" srcId="{ED23D018-9017-4B69-99BE-6F39C99E5DAE}" destId="{E1B415A8-FC8A-4AEE-92FB-54DB65FB6B37}" srcOrd="0" destOrd="0" parTransId="{1E25106A-89B6-4C82-BA9C-97A6BD29C4D9}" sibTransId="{3177FF22-3F04-4921-9CC4-D7216229B824}"/>
    <dgm:cxn modelId="{C5D9188E-F9DB-44CA-BE14-D24D610C9868}" type="presOf" srcId="{3177FF22-3F04-4921-9CC4-D7216229B824}" destId="{28FBA7D9-FFA2-4783-B7B5-BF395EE0CBF4}" srcOrd="0" destOrd="0" presId="urn:microsoft.com/office/officeart/2005/8/layout/vProcess5"/>
    <dgm:cxn modelId="{FAFCD995-9585-46D4-91E0-3BC7CE0B9145}" srcId="{ED23D018-9017-4B69-99BE-6F39C99E5DAE}" destId="{2EE31571-DE92-40EF-BBFC-481C44A7D6A7}" srcOrd="1" destOrd="0" parTransId="{606D4E8F-A6C6-42BB-8FE3-D751A6E8C3F7}" sibTransId="{3BCC4584-5A9E-42A5-9C31-4CCECF66BA4A}"/>
    <dgm:cxn modelId="{405174AB-B4E2-473C-8BE9-A2CBAEA84265}" type="presOf" srcId="{2EE31571-DE92-40EF-BBFC-481C44A7D6A7}" destId="{F06BF200-472B-4BE3-9F07-B363F403B94F}" srcOrd="0" destOrd="0" presId="urn:microsoft.com/office/officeart/2005/8/layout/vProcess5"/>
    <dgm:cxn modelId="{63D193C8-3310-4305-B8AC-8D1534BF25B0}" type="presOf" srcId="{E1B415A8-FC8A-4AEE-92FB-54DB65FB6B37}" destId="{44724786-CBCC-4DB2-BD6E-43757CA414D6}" srcOrd="0" destOrd="0" presId="urn:microsoft.com/office/officeart/2005/8/layout/vProcess5"/>
    <dgm:cxn modelId="{3359D7B3-FACF-4F3E-BD4A-52E656533B6D}" type="presParOf" srcId="{8C9D7284-EEF2-42F0-927F-86F5143EF3BB}" destId="{30D9CD51-6648-4852-962A-F03B07C84102}" srcOrd="0" destOrd="0" presId="urn:microsoft.com/office/officeart/2005/8/layout/vProcess5"/>
    <dgm:cxn modelId="{938053BD-14E1-43C5-A2C3-33B8E2D992A8}" type="presParOf" srcId="{8C9D7284-EEF2-42F0-927F-86F5143EF3BB}" destId="{44724786-CBCC-4DB2-BD6E-43757CA414D6}" srcOrd="1" destOrd="0" presId="urn:microsoft.com/office/officeart/2005/8/layout/vProcess5"/>
    <dgm:cxn modelId="{2B9188F2-0259-4D0B-9D50-33773E88DE37}" type="presParOf" srcId="{8C9D7284-EEF2-42F0-927F-86F5143EF3BB}" destId="{F06BF200-472B-4BE3-9F07-B363F403B94F}" srcOrd="2" destOrd="0" presId="urn:microsoft.com/office/officeart/2005/8/layout/vProcess5"/>
    <dgm:cxn modelId="{15A8DD00-5D88-4797-979D-71CD21FA363F}" type="presParOf" srcId="{8C9D7284-EEF2-42F0-927F-86F5143EF3BB}" destId="{28FBA7D9-FFA2-4783-B7B5-BF395EE0CBF4}" srcOrd="3" destOrd="0" presId="urn:microsoft.com/office/officeart/2005/8/layout/vProcess5"/>
    <dgm:cxn modelId="{650A9359-84D5-4495-BC2E-9CBE153EA30E}" type="presParOf" srcId="{8C9D7284-EEF2-42F0-927F-86F5143EF3BB}" destId="{BA6473BE-0CD5-46EB-82AE-8EEBA4580E1D}" srcOrd="4" destOrd="0" presId="urn:microsoft.com/office/officeart/2005/8/layout/vProcess5"/>
    <dgm:cxn modelId="{D296BF8E-E90E-41E5-A12D-30E2194A5240}" type="presParOf" srcId="{8C9D7284-EEF2-42F0-927F-86F5143EF3BB}" destId="{27E9EEA4-7C9D-46AD-991E-7013D27E535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EDFDF9-10F8-407B-8E0E-2BB124FC528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F25711A-6D6E-4D82-9757-CDF3C998DBE4}">
      <dgm:prSet phldrT="[Text]" phldr="0"/>
      <dgm:spPr/>
      <dgm:t>
        <a:bodyPr/>
        <a:lstStyle/>
        <a:p>
          <a:pPr rtl="0"/>
          <a:r>
            <a:rPr lang="en-US" b="1" dirty="0">
              <a:solidFill>
                <a:srgbClr val="FF0000"/>
              </a:solidFill>
              <a:latin typeface="Calibri Light" panose="020F0302020204030204"/>
            </a:rPr>
            <a:t>Potential</a:t>
          </a:r>
          <a:r>
            <a:rPr lang="en-US" b="1" i="0" u="none" strike="noStrike" cap="none" baseline="0" noProof="0" dirty="0">
              <a:solidFill>
                <a:srgbClr val="FF0000"/>
              </a:solidFill>
              <a:latin typeface="Calibri Light"/>
              <a:cs typeface="Calibri Light"/>
            </a:rPr>
            <a:t> </a:t>
          </a:r>
          <a:r>
            <a:rPr lang="en-US" b="1" dirty="0">
              <a:solidFill>
                <a:srgbClr val="FF0000"/>
              </a:solidFill>
              <a:latin typeface="Calibri Light" panose="020F0302020204030204"/>
            </a:rPr>
            <a:t>Graduate</a:t>
          </a:r>
          <a:endParaRPr lang="en-US" b="1" i="0" u="none" strike="noStrike" cap="none" baseline="0" noProof="0" dirty="0">
            <a:solidFill>
              <a:srgbClr val="FF0000"/>
            </a:solidFill>
            <a:latin typeface="Calibri Light"/>
            <a:cs typeface="Calibri Light"/>
          </a:endParaRPr>
        </a:p>
      </dgm:t>
    </dgm:pt>
    <dgm:pt modelId="{91DF4483-0937-4ECF-82F2-7181EF175B1B}" type="parTrans" cxnId="{7A4EAFFA-F3EB-420A-943C-9FAD37AE7CEE}">
      <dgm:prSet/>
      <dgm:spPr/>
      <dgm:t>
        <a:bodyPr/>
        <a:lstStyle/>
        <a:p>
          <a:endParaRPr lang="en-US"/>
        </a:p>
      </dgm:t>
    </dgm:pt>
    <dgm:pt modelId="{C35BACA5-14AA-4F6D-B186-3FA4275CA4B7}" type="sibTrans" cxnId="{7A4EAFFA-F3EB-420A-943C-9FAD37AE7CEE}">
      <dgm:prSet/>
      <dgm:spPr/>
      <dgm:t>
        <a:bodyPr/>
        <a:lstStyle/>
        <a:p>
          <a:endParaRPr lang="en-US"/>
        </a:p>
      </dgm:t>
    </dgm:pt>
    <dgm:pt modelId="{DB7A9D48-3086-439B-B766-972A3995FC7C}">
      <dgm:prSet phldrT="[Text]" phldr="0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Complete all courses </a:t>
          </a:r>
          <a:r>
            <a:rPr lang="en-US" b="1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and Provincial Assessments</a:t>
          </a:r>
          <a:endParaRPr lang="en-US" dirty="0"/>
        </a:p>
      </dgm:t>
    </dgm:pt>
    <dgm:pt modelId="{3AF395E3-D668-454D-BFDD-91ADE4D54947}" type="parTrans" cxnId="{3BB307AB-2741-4A81-AE50-15830C9F9A83}">
      <dgm:prSet/>
      <dgm:spPr/>
      <dgm:t>
        <a:bodyPr/>
        <a:lstStyle/>
        <a:p>
          <a:endParaRPr lang="en-US"/>
        </a:p>
      </dgm:t>
    </dgm:pt>
    <dgm:pt modelId="{463C941F-36F7-4631-A6B3-17279B462484}" type="sibTrans" cxnId="{3BB307AB-2741-4A81-AE50-15830C9F9A83}">
      <dgm:prSet/>
      <dgm:spPr/>
      <dgm:t>
        <a:bodyPr/>
        <a:lstStyle/>
        <a:p>
          <a:endParaRPr lang="en-US"/>
        </a:p>
      </dgm:t>
    </dgm:pt>
    <dgm:pt modelId="{AEEEFABB-AE1A-4571-9C85-DBC1FF510EB8}">
      <dgm:prSet phldr="0"/>
      <dgm:spPr/>
      <dgm:t>
        <a:bodyPr/>
        <a:lstStyle/>
        <a:p>
          <a:pPr rtl="0"/>
          <a:r>
            <a:rPr lang="en-US" b="1" dirty="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Work hard</a:t>
          </a:r>
        </a:p>
      </dgm:t>
    </dgm:pt>
    <dgm:pt modelId="{37383178-3651-4E2C-B667-341368F4A802}" type="parTrans" cxnId="{D435F995-0A4B-4223-9476-C65B9E34E948}">
      <dgm:prSet/>
      <dgm:spPr/>
      <dgm:t>
        <a:bodyPr/>
        <a:lstStyle/>
        <a:p>
          <a:endParaRPr lang="en-US"/>
        </a:p>
      </dgm:t>
    </dgm:pt>
    <dgm:pt modelId="{4573237C-1B07-41B5-8A54-6C7603E8786F}" type="sibTrans" cxnId="{D435F995-0A4B-4223-9476-C65B9E34E948}">
      <dgm:prSet/>
      <dgm:spPr/>
      <dgm:t>
        <a:bodyPr/>
        <a:lstStyle/>
        <a:p>
          <a:endParaRPr lang="en-US"/>
        </a:p>
      </dgm:t>
    </dgm:pt>
    <dgm:pt modelId="{E56FF196-27D9-40D2-8B0C-029385D4902C}" type="pres">
      <dgm:prSet presAssocID="{DBEDFDF9-10F8-407B-8E0E-2BB124FC5280}" presName="Name0" presStyleCnt="0">
        <dgm:presLayoutVars>
          <dgm:dir/>
          <dgm:resizeHandles val="exact"/>
        </dgm:presLayoutVars>
      </dgm:prSet>
      <dgm:spPr/>
    </dgm:pt>
    <dgm:pt modelId="{F0BFD2E2-7D73-4A5F-9592-21CB4DED2B02}" type="pres">
      <dgm:prSet presAssocID="{DBEDFDF9-10F8-407B-8E0E-2BB124FC5280}" presName="arrow" presStyleLbl="bgShp" presStyleIdx="0" presStyleCnt="1" custLinFactNeighborY="30462"/>
      <dgm:spPr/>
    </dgm:pt>
    <dgm:pt modelId="{68A80F7A-DB5A-4A91-A947-5B8A3C60D748}" type="pres">
      <dgm:prSet presAssocID="{DBEDFDF9-10F8-407B-8E0E-2BB124FC5280}" presName="points" presStyleCnt="0"/>
      <dgm:spPr/>
    </dgm:pt>
    <dgm:pt modelId="{967A0461-E272-4433-8183-FC698972DAA5}" type="pres">
      <dgm:prSet presAssocID="{1F25711A-6D6E-4D82-9757-CDF3C998DBE4}" presName="compositeA" presStyleCnt="0"/>
      <dgm:spPr/>
    </dgm:pt>
    <dgm:pt modelId="{1CE3C523-3B4E-49E2-A7FF-8064D2A66755}" type="pres">
      <dgm:prSet presAssocID="{1F25711A-6D6E-4D82-9757-CDF3C998DBE4}" presName="textA" presStyleLbl="revTx" presStyleIdx="0" presStyleCnt="3" custLinFactNeighborX="-444" custLinFactNeighborY="28005">
        <dgm:presLayoutVars>
          <dgm:bulletEnabled val="1"/>
        </dgm:presLayoutVars>
      </dgm:prSet>
      <dgm:spPr/>
    </dgm:pt>
    <dgm:pt modelId="{7D299647-3B64-43AF-86DB-9A1ED192D023}" type="pres">
      <dgm:prSet presAssocID="{1F25711A-6D6E-4D82-9757-CDF3C998DBE4}" presName="circleA" presStyleLbl="node1" presStyleIdx="0" presStyleCnt="3" custLinFactY="11216" custLinFactNeighborY="100000"/>
      <dgm:spPr/>
    </dgm:pt>
    <dgm:pt modelId="{C7F62156-D065-42CB-B037-DDABFF0CED7E}" type="pres">
      <dgm:prSet presAssocID="{1F25711A-6D6E-4D82-9757-CDF3C998DBE4}" presName="spaceA" presStyleCnt="0"/>
      <dgm:spPr/>
    </dgm:pt>
    <dgm:pt modelId="{24342E60-9170-4A28-B88A-E68D20D3173C}" type="pres">
      <dgm:prSet presAssocID="{C35BACA5-14AA-4F6D-B186-3FA4275CA4B7}" presName="space" presStyleCnt="0"/>
      <dgm:spPr/>
    </dgm:pt>
    <dgm:pt modelId="{AE5733DF-950B-475C-AEB9-FE8A86994FFE}" type="pres">
      <dgm:prSet presAssocID="{AEEEFABB-AE1A-4571-9C85-DBC1FF510EB8}" presName="compositeB" presStyleCnt="0"/>
      <dgm:spPr/>
    </dgm:pt>
    <dgm:pt modelId="{65D0C73A-5569-4317-A6DB-AAC933068074}" type="pres">
      <dgm:prSet presAssocID="{AEEEFABB-AE1A-4571-9C85-DBC1FF510EB8}" presName="textB" presStyleLbl="revTx" presStyleIdx="1" presStyleCnt="3" custScaleY="41041" custLinFactNeighborX="2221" custLinFactNeighborY="-11936">
        <dgm:presLayoutVars>
          <dgm:bulletEnabled val="1"/>
        </dgm:presLayoutVars>
      </dgm:prSet>
      <dgm:spPr/>
    </dgm:pt>
    <dgm:pt modelId="{1EB68C17-036B-4B8E-A06C-3DE43934D891}" type="pres">
      <dgm:prSet presAssocID="{AEEEFABB-AE1A-4571-9C85-DBC1FF510EB8}" presName="circleB" presStyleLbl="node1" presStyleIdx="1" presStyleCnt="3" custLinFactY="11216" custLinFactNeighborY="100000"/>
      <dgm:spPr/>
    </dgm:pt>
    <dgm:pt modelId="{B627DE1C-8081-4AB7-AF84-A7F37DC77F68}" type="pres">
      <dgm:prSet presAssocID="{AEEEFABB-AE1A-4571-9C85-DBC1FF510EB8}" presName="spaceB" presStyleCnt="0"/>
      <dgm:spPr/>
    </dgm:pt>
    <dgm:pt modelId="{0E939A24-259D-4422-B1A2-28D7434D5302}" type="pres">
      <dgm:prSet presAssocID="{4573237C-1B07-41B5-8A54-6C7603E8786F}" presName="space" presStyleCnt="0"/>
      <dgm:spPr/>
    </dgm:pt>
    <dgm:pt modelId="{BEE2E4E0-5FBC-4F6E-A076-540A0FE9592C}" type="pres">
      <dgm:prSet presAssocID="{DB7A9D48-3086-439B-B766-972A3995FC7C}" presName="compositeA" presStyleCnt="0"/>
      <dgm:spPr/>
    </dgm:pt>
    <dgm:pt modelId="{A3931D98-1EC1-49CA-A583-008D5821DD69}" type="pres">
      <dgm:prSet presAssocID="{DB7A9D48-3086-439B-B766-972A3995FC7C}" presName="textA" presStyleLbl="revTx" presStyleIdx="2" presStyleCnt="3" custLinFactNeighborX="1332" custLinFactNeighborY="31188">
        <dgm:presLayoutVars>
          <dgm:bulletEnabled val="1"/>
        </dgm:presLayoutVars>
      </dgm:prSet>
      <dgm:spPr/>
    </dgm:pt>
    <dgm:pt modelId="{3D33E069-69DF-44CE-AB0D-8B0C6095A711}" type="pres">
      <dgm:prSet presAssocID="{DB7A9D48-3086-439B-B766-972A3995FC7C}" presName="circleA" presStyleLbl="node1" presStyleIdx="2" presStyleCnt="3" custLinFactY="11216" custLinFactNeighborX="-10606" custLinFactNeighborY="100000"/>
      <dgm:spPr/>
    </dgm:pt>
    <dgm:pt modelId="{23153837-502A-46E0-BBE2-DA47CA802BC0}" type="pres">
      <dgm:prSet presAssocID="{DB7A9D48-3086-439B-B766-972A3995FC7C}" presName="spaceA" presStyleCnt="0"/>
      <dgm:spPr/>
    </dgm:pt>
  </dgm:ptLst>
  <dgm:cxnLst>
    <dgm:cxn modelId="{EDFF501A-D782-42CC-AFEA-CED133246679}" type="presOf" srcId="{1F25711A-6D6E-4D82-9757-CDF3C998DBE4}" destId="{1CE3C523-3B4E-49E2-A7FF-8064D2A66755}" srcOrd="0" destOrd="0" presId="urn:microsoft.com/office/officeart/2005/8/layout/hProcess11"/>
    <dgm:cxn modelId="{D435F995-0A4B-4223-9476-C65B9E34E948}" srcId="{DBEDFDF9-10F8-407B-8E0E-2BB124FC5280}" destId="{AEEEFABB-AE1A-4571-9C85-DBC1FF510EB8}" srcOrd="1" destOrd="0" parTransId="{37383178-3651-4E2C-B667-341368F4A802}" sibTransId="{4573237C-1B07-41B5-8A54-6C7603E8786F}"/>
    <dgm:cxn modelId="{AD8167A4-5DD5-4882-811A-2829551AC9C2}" type="presOf" srcId="{DBEDFDF9-10F8-407B-8E0E-2BB124FC5280}" destId="{E56FF196-27D9-40D2-8B0C-029385D4902C}" srcOrd="0" destOrd="0" presId="urn:microsoft.com/office/officeart/2005/8/layout/hProcess11"/>
    <dgm:cxn modelId="{3BB307AB-2741-4A81-AE50-15830C9F9A83}" srcId="{DBEDFDF9-10F8-407B-8E0E-2BB124FC5280}" destId="{DB7A9D48-3086-439B-B766-972A3995FC7C}" srcOrd="2" destOrd="0" parTransId="{3AF395E3-D668-454D-BFDD-91ADE4D54947}" sibTransId="{463C941F-36F7-4631-A6B3-17279B462484}"/>
    <dgm:cxn modelId="{7709C3BC-7D0E-4437-9E55-244B4D7DF8A6}" type="presOf" srcId="{DB7A9D48-3086-439B-B766-972A3995FC7C}" destId="{A3931D98-1EC1-49CA-A583-008D5821DD69}" srcOrd="0" destOrd="0" presId="urn:microsoft.com/office/officeart/2005/8/layout/hProcess11"/>
    <dgm:cxn modelId="{58B4ECBF-360C-4A78-B388-E7C40324B7AD}" type="presOf" srcId="{AEEEFABB-AE1A-4571-9C85-DBC1FF510EB8}" destId="{65D0C73A-5569-4317-A6DB-AAC933068074}" srcOrd="0" destOrd="0" presId="urn:microsoft.com/office/officeart/2005/8/layout/hProcess11"/>
    <dgm:cxn modelId="{7A4EAFFA-F3EB-420A-943C-9FAD37AE7CEE}" srcId="{DBEDFDF9-10F8-407B-8E0E-2BB124FC5280}" destId="{1F25711A-6D6E-4D82-9757-CDF3C998DBE4}" srcOrd="0" destOrd="0" parTransId="{91DF4483-0937-4ECF-82F2-7181EF175B1B}" sibTransId="{C35BACA5-14AA-4F6D-B186-3FA4275CA4B7}"/>
    <dgm:cxn modelId="{69E69D8B-312D-43B8-B23F-7A06D8B40656}" type="presParOf" srcId="{E56FF196-27D9-40D2-8B0C-029385D4902C}" destId="{F0BFD2E2-7D73-4A5F-9592-21CB4DED2B02}" srcOrd="0" destOrd="0" presId="urn:microsoft.com/office/officeart/2005/8/layout/hProcess11"/>
    <dgm:cxn modelId="{097574D8-4D8B-4618-A4EF-618A2F78E574}" type="presParOf" srcId="{E56FF196-27D9-40D2-8B0C-029385D4902C}" destId="{68A80F7A-DB5A-4A91-A947-5B8A3C60D748}" srcOrd="1" destOrd="0" presId="urn:microsoft.com/office/officeart/2005/8/layout/hProcess11"/>
    <dgm:cxn modelId="{067A6A74-E2A4-43DE-86E5-3B5B9A5C875F}" type="presParOf" srcId="{68A80F7A-DB5A-4A91-A947-5B8A3C60D748}" destId="{967A0461-E272-4433-8183-FC698972DAA5}" srcOrd="0" destOrd="0" presId="urn:microsoft.com/office/officeart/2005/8/layout/hProcess11"/>
    <dgm:cxn modelId="{08BC25DE-FDEB-4A6E-A1FC-24638FCE0187}" type="presParOf" srcId="{967A0461-E272-4433-8183-FC698972DAA5}" destId="{1CE3C523-3B4E-49E2-A7FF-8064D2A66755}" srcOrd="0" destOrd="0" presId="urn:microsoft.com/office/officeart/2005/8/layout/hProcess11"/>
    <dgm:cxn modelId="{AAB35AFF-AC5A-4A7F-99CF-D0BA29D9A202}" type="presParOf" srcId="{967A0461-E272-4433-8183-FC698972DAA5}" destId="{7D299647-3B64-43AF-86DB-9A1ED192D023}" srcOrd="1" destOrd="0" presId="urn:microsoft.com/office/officeart/2005/8/layout/hProcess11"/>
    <dgm:cxn modelId="{02521B73-E948-4447-8D3D-531AE08E4AE9}" type="presParOf" srcId="{967A0461-E272-4433-8183-FC698972DAA5}" destId="{C7F62156-D065-42CB-B037-DDABFF0CED7E}" srcOrd="2" destOrd="0" presId="urn:microsoft.com/office/officeart/2005/8/layout/hProcess11"/>
    <dgm:cxn modelId="{B99FD622-E132-4FB0-BF56-823147A13B27}" type="presParOf" srcId="{68A80F7A-DB5A-4A91-A947-5B8A3C60D748}" destId="{24342E60-9170-4A28-B88A-E68D20D3173C}" srcOrd="1" destOrd="0" presId="urn:microsoft.com/office/officeart/2005/8/layout/hProcess11"/>
    <dgm:cxn modelId="{CF9D1A8D-3206-4174-96A4-4B1A94DA9405}" type="presParOf" srcId="{68A80F7A-DB5A-4A91-A947-5B8A3C60D748}" destId="{AE5733DF-950B-475C-AEB9-FE8A86994FFE}" srcOrd="2" destOrd="0" presId="urn:microsoft.com/office/officeart/2005/8/layout/hProcess11"/>
    <dgm:cxn modelId="{3E11DE90-DB25-4CFD-A392-4056588B96C9}" type="presParOf" srcId="{AE5733DF-950B-475C-AEB9-FE8A86994FFE}" destId="{65D0C73A-5569-4317-A6DB-AAC933068074}" srcOrd="0" destOrd="0" presId="urn:microsoft.com/office/officeart/2005/8/layout/hProcess11"/>
    <dgm:cxn modelId="{63DB2662-0B79-4979-A4F7-52D36D610306}" type="presParOf" srcId="{AE5733DF-950B-475C-AEB9-FE8A86994FFE}" destId="{1EB68C17-036B-4B8E-A06C-3DE43934D891}" srcOrd="1" destOrd="0" presId="urn:microsoft.com/office/officeart/2005/8/layout/hProcess11"/>
    <dgm:cxn modelId="{D1849E46-22EF-431B-A8AE-DC5012CDC3A2}" type="presParOf" srcId="{AE5733DF-950B-475C-AEB9-FE8A86994FFE}" destId="{B627DE1C-8081-4AB7-AF84-A7F37DC77F68}" srcOrd="2" destOrd="0" presId="urn:microsoft.com/office/officeart/2005/8/layout/hProcess11"/>
    <dgm:cxn modelId="{DFCAFB12-0CD5-4442-80A6-C0633BE0241A}" type="presParOf" srcId="{68A80F7A-DB5A-4A91-A947-5B8A3C60D748}" destId="{0E939A24-259D-4422-B1A2-28D7434D5302}" srcOrd="3" destOrd="0" presId="urn:microsoft.com/office/officeart/2005/8/layout/hProcess11"/>
    <dgm:cxn modelId="{B761C21D-E9C1-4934-A0AE-0845CC39BDC4}" type="presParOf" srcId="{68A80F7A-DB5A-4A91-A947-5B8A3C60D748}" destId="{BEE2E4E0-5FBC-4F6E-A076-540A0FE9592C}" srcOrd="4" destOrd="0" presId="urn:microsoft.com/office/officeart/2005/8/layout/hProcess11"/>
    <dgm:cxn modelId="{5718B088-8AE3-4BC4-A0FF-A49E04332A17}" type="presParOf" srcId="{BEE2E4E0-5FBC-4F6E-A076-540A0FE9592C}" destId="{A3931D98-1EC1-49CA-A583-008D5821DD69}" srcOrd="0" destOrd="0" presId="urn:microsoft.com/office/officeart/2005/8/layout/hProcess11"/>
    <dgm:cxn modelId="{3665EE9E-827E-48E6-A189-DD39E6D0D138}" type="presParOf" srcId="{BEE2E4E0-5FBC-4F6E-A076-540A0FE9592C}" destId="{3D33E069-69DF-44CE-AB0D-8B0C6095A711}" srcOrd="1" destOrd="0" presId="urn:microsoft.com/office/officeart/2005/8/layout/hProcess11"/>
    <dgm:cxn modelId="{38E4ECCF-3BE4-4856-9855-DB07BBE3E73D}" type="presParOf" srcId="{BEE2E4E0-5FBC-4F6E-A076-540A0FE9592C}" destId="{23153837-502A-46E0-BBE2-DA47CA802BC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8F236A-B956-4919-8A31-FFED57329ADB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470CB0-9418-4EE4-873B-CEEF389B45EF}">
      <dgm:prSet/>
      <dgm:spPr/>
      <dgm:t>
        <a:bodyPr/>
        <a:lstStyle/>
        <a:p>
          <a:pPr>
            <a:defRPr cap="all"/>
          </a:pPr>
          <a:r>
            <a:rPr lang="en-US" b="1" dirty="0"/>
            <a:t>TAKE THE TIME TO BE PROUD OF YOURSELF AND ENJOY THIS TIME!</a:t>
          </a:r>
        </a:p>
      </dgm:t>
    </dgm:pt>
    <dgm:pt modelId="{BD46340C-DA0C-4428-A426-B768403267C7}" type="parTrans" cxnId="{1AF76A40-C9CC-4332-98FE-90C92606162F}">
      <dgm:prSet/>
      <dgm:spPr/>
      <dgm:t>
        <a:bodyPr/>
        <a:lstStyle/>
        <a:p>
          <a:endParaRPr lang="en-US"/>
        </a:p>
      </dgm:t>
    </dgm:pt>
    <dgm:pt modelId="{0134A98B-3188-4DA7-A556-9A790F4303A3}" type="sibTrans" cxnId="{1AF76A40-C9CC-4332-98FE-90C92606162F}">
      <dgm:prSet/>
      <dgm:spPr/>
      <dgm:t>
        <a:bodyPr/>
        <a:lstStyle/>
        <a:p>
          <a:endParaRPr lang="en-US"/>
        </a:p>
      </dgm:t>
    </dgm:pt>
    <dgm:pt modelId="{536B8625-52B3-4274-B130-C7551A03B215}">
      <dgm:prSet/>
      <dgm:spPr/>
      <dgm:t>
        <a:bodyPr/>
        <a:lstStyle/>
        <a:p>
          <a:pPr>
            <a:defRPr cap="all"/>
          </a:pPr>
          <a:r>
            <a:rPr lang="en-US" b="1" dirty="0"/>
            <a:t>ASK QUESTIONS IF YOU HAVE THEM</a:t>
          </a:r>
        </a:p>
      </dgm:t>
    </dgm:pt>
    <dgm:pt modelId="{520646F1-ED63-4D58-BE41-72BDAA7978E1}" type="parTrans" cxnId="{F46F70C2-E850-4E48-8619-2F8253EE3229}">
      <dgm:prSet/>
      <dgm:spPr/>
      <dgm:t>
        <a:bodyPr/>
        <a:lstStyle/>
        <a:p>
          <a:endParaRPr lang="en-US"/>
        </a:p>
      </dgm:t>
    </dgm:pt>
    <dgm:pt modelId="{462B377A-195A-43BE-B3B6-C4B536FE91C2}" type="sibTrans" cxnId="{F46F70C2-E850-4E48-8619-2F8253EE3229}">
      <dgm:prSet/>
      <dgm:spPr/>
      <dgm:t>
        <a:bodyPr/>
        <a:lstStyle/>
        <a:p>
          <a:endParaRPr lang="en-US"/>
        </a:p>
      </dgm:t>
    </dgm:pt>
    <dgm:pt modelId="{5DE1C403-F42E-4C5C-9454-2234CF0F06A1}">
      <dgm:prSet/>
      <dgm:spPr/>
      <dgm:t>
        <a:bodyPr/>
        <a:lstStyle/>
        <a:p>
          <a:pPr>
            <a:defRPr cap="all"/>
          </a:pPr>
          <a:r>
            <a:rPr lang="en-US" b="1"/>
            <a:t>Be aware of DATES and deadlines</a:t>
          </a:r>
        </a:p>
      </dgm:t>
    </dgm:pt>
    <dgm:pt modelId="{9A5D9F30-F000-47F5-9845-B1FB8F9DBACA}" type="parTrans" cxnId="{410B0D9F-552B-43A1-9803-5372A741056E}">
      <dgm:prSet/>
      <dgm:spPr/>
      <dgm:t>
        <a:bodyPr/>
        <a:lstStyle/>
        <a:p>
          <a:endParaRPr lang="en-US"/>
        </a:p>
      </dgm:t>
    </dgm:pt>
    <dgm:pt modelId="{9B43DB31-1F5E-43CB-AE9D-3983F288EBC9}" type="sibTrans" cxnId="{410B0D9F-552B-43A1-9803-5372A741056E}">
      <dgm:prSet/>
      <dgm:spPr/>
      <dgm:t>
        <a:bodyPr/>
        <a:lstStyle/>
        <a:p>
          <a:endParaRPr lang="en-US"/>
        </a:p>
      </dgm:t>
    </dgm:pt>
    <dgm:pt modelId="{404E0FD8-B91E-4AAA-8E49-69D1A986E2FF}">
      <dgm:prSet/>
      <dgm:spPr/>
      <dgm:t>
        <a:bodyPr/>
        <a:lstStyle/>
        <a:p>
          <a:pPr>
            <a:defRPr cap="all"/>
          </a:pPr>
          <a:r>
            <a:rPr lang="en-US" b="1"/>
            <a:t>Work hard:</a:t>
          </a:r>
          <a:r>
            <a:rPr lang="en-US" b="1">
              <a:latin typeface="Calibri Light" panose="020F0302020204030204"/>
            </a:rPr>
            <a:t> </a:t>
          </a:r>
          <a:endParaRPr lang="en-US" b="1"/>
        </a:p>
        <a:p>
          <a:pPr>
            <a:defRPr cap="all"/>
          </a:pPr>
          <a:r>
            <a:rPr lang="en-US" b="1"/>
            <a:t>only 35 </a:t>
          </a:r>
          <a:r>
            <a:rPr lang="en-US" b="1">
              <a:latin typeface="Calibri Light" panose="020F0302020204030204"/>
            </a:rPr>
            <a:t>days</a:t>
          </a:r>
          <a:r>
            <a:rPr lang="en-US" b="1"/>
            <a:t> </a:t>
          </a:r>
          <a:r>
            <a:rPr lang="en-US" b="1">
              <a:latin typeface="Calibri Light" panose="020F0302020204030204"/>
            </a:rPr>
            <a:t>before Grad</a:t>
          </a:r>
          <a:endParaRPr lang="en-US" b="1"/>
        </a:p>
      </dgm:t>
    </dgm:pt>
    <dgm:pt modelId="{8EBF5505-4F9F-4FCF-A53C-E94FC162504E}" type="parTrans" cxnId="{EC62107C-5BB0-41D8-B6E9-36D809685056}">
      <dgm:prSet/>
      <dgm:spPr/>
      <dgm:t>
        <a:bodyPr/>
        <a:lstStyle/>
        <a:p>
          <a:endParaRPr lang="en-US"/>
        </a:p>
      </dgm:t>
    </dgm:pt>
    <dgm:pt modelId="{603BAC75-0A0A-47C7-B91E-84D15EB9135C}" type="sibTrans" cxnId="{EC62107C-5BB0-41D8-B6E9-36D809685056}">
      <dgm:prSet/>
      <dgm:spPr/>
      <dgm:t>
        <a:bodyPr/>
        <a:lstStyle/>
        <a:p>
          <a:endParaRPr lang="en-US"/>
        </a:p>
      </dgm:t>
    </dgm:pt>
    <dgm:pt modelId="{18050982-54FD-4009-882D-89DDEDFE5099}">
      <dgm:prSet/>
      <dgm:spPr/>
      <dgm:t>
        <a:bodyPr/>
        <a:lstStyle/>
        <a:p>
          <a:pPr>
            <a:defRPr cap="all"/>
          </a:pPr>
          <a:r>
            <a:rPr lang="en-US" b="1"/>
            <a:t>Complete your coursework</a:t>
          </a:r>
        </a:p>
      </dgm:t>
    </dgm:pt>
    <dgm:pt modelId="{DD43A05A-FB44-41D6-BA57-359FDBB92ADF}" type="parTrans" cxnId="{31DD00D8-C941-48C9-BB20-1A1F20E0C28F}">
      <dgm:prSet/>
      <dgm:spPr/>
      <dgm:t>
        <a:bodyPr/>
        <a:lstStyle/>
        <a:p>
          <a:endParaRPr lang="en-US"/>
        </a:p>
      </dgm:t>
    </dgm:pt>
    <dgm:pt modelId="{46DD22A5-4DF5-4197-92EC-12FE9D9150D0}" type="sibTrans" cxnId="{31DD00D8-C941-48C9-BB20-1A1F20E0C28F}">
      <dgm:prSet/>
      <dgm:spPr/>
      <dgm:t>
        <a:bodyPr/>
        <a:lstStyle/>
        <a:p>
          <a:endParaRPr lang="en-US"/>
        </a:p>
      </dgm:t>
    </dgm:pt>
    <dgm:pt modelId="{968DA121-89F6-41E1-8292-BF714ECA0C9A}" type="pres">
      <dgm:prSet presAssocID="{C38F236A-B956-4919-8A31-FFED57329ADB}" presName="diagram" presStyleCnt="0">
        <dgm:presLayoutVars>
          <dgm:dir/>
          <dgm:resizeHandles val="exact"/>
        </dgm:presLayoutVars>
      </dgm:prSet>
      <dgm:spPr/>
    </dgm:pt>
    <dgm:pt modelId="{0808F68C-5B68-41B5-9ED2-078E26BBFAB5}" type="pres">
      <dgm:prSet presAssocID="{6D470CB0-9418-4EE4-873B-CEEF389B45EF}" presName="node" presStyleLbl="node1" presStyleIdx="0" presStyleCnt="5">
        <dgm:presLayoutVars>
          <dgm:bulletEnabled val="1"/>
        </dgm:presLayoutVars>
      </dgm:prSet>
      <dgm:spPr/>
    </dgm:pt>
    <dgm:pt modelId="{906C3E78-8560-483C-8FEA-72870A52DF64}" type="pres">
      <dgm:prSet presAssocID="{0134A98B-3188-4DA7-A556-9A790F4303A3}" presName="sibTrans" presStyleCnt="0"/>
      <dgm:spPr/>
    </dgm:pt>
    <dgm:pt modelId="{6CC8C92E-0E03-45FC-90B7-05E862D91F22}" type="pres">
      <dgm:prSet presAssocID="{536B8625-52B3-4274-B130-C7551A03B215}" presName="node" presStyleLbl="node1" presStyleIdx="1" presStyleCnt="5">
        <dgm:presLayoutVars>
          <dgm:bulletEnabled val="1"/>
        </dgm:presLayoutVars>
      </dgm:prSet>
      <dgm:spPr/>
    </dgm:pt>
    <dgm:pt modelId="{4516BCF4-8B29-4FF1-AAE3-08582C3A51CC}" type="pres">
      <dgm:prSet presAssocID="{462B377A-195A-43BE-B3B6-C4B536FE91C2}" presName="sibTrans" presStyleCnt="0"/>
      <dgm:spPr/>
    </dgm:pt>
    <dgm:pt modelId="{B5FEA4C9-47C1-4EA7-9E04-32EB337DC12B}" type="pres">
      <dgm:prSet presAssocID="{5DE1C403-F42E-4C5C-9454-2234CF0F06A1}" presName="node" presStyleLbl="node1" presStyleIdx="2" presStyleCnt="5">
        <dgm:presLayoutVars>
          <dgm:bulletEnabled val="1"/>
        </dgm:presLayoutVars>
      </dgm:prSet>
      <dgm:spPr/>
    </dgm:pt>
    <dgm:pt modelId="{9201C609-1E9C-4D07-AE72-09BA30819731}" type="pres">
      <dgm:prSet presAssocID="{9B43DB31-1F5E-43CB-AE9D-3983F288EBC9}" presName="sibTrans" presStyleCnt="0"/>
      <dgm:spPr/>
    </dgm:pt>
    <dgm:pt modelId="{E3C0326B-2705-4429-8AF3-6A8B95D7D5A8}" type="pres">
      <dgm:prSet presAssocID="{404E0FD8-B91E-4AAA-8E49-69D1A986E2FF}" presName="node" presStyleLbl="node1" presStyleIdx="3" presStyleCnt="5">
        <dgm:presLayoutVars>
          <dgm:bulletEnabled val="1"/>
        </dgm:presLayoutVars>
      </dgm:prSet>
      <dgm:spPr/>
    </dgm:pt>
    <dgm:pt modelId="{1BA219D7-4E37-40F3-BC35-BD0D032F1803}" type="pres">
      <dgm:prSet presAssocID="{603BAC75-0A0A-47C7-B91E-84D15EB9135C}" presName="sibTrans" presStyleCnt="0"/>
      <dgm:spPr/>
    </dgm:pt>
    <dgm:pt modelId="{CFC9698D-1574-4C08-B396-8A13B242F171}" type="pres">
      <dgm:prSet presAssocID="{18050982-54FD-4009-882D-89DDEDFE5099}" presName="node" presStyleLbl="node1" presStyleIdx="4" presStyleCnt="5">
        <dgm:presLayoutVars>
          <dgm:bulletEnabled val="1"/>
        </dgm:presLayoutVars>
      </dgm:prSet>
      <dgm:spPr/>
    </dgm:pt>
  </dgm:ptLst>
  <dgm:cxnLst>
    <dgm:cxn modelId="{96833D1A-077D-4239-891A-82F91D0E2387}" type="presOf" srcId="{5DE1C403-F42E-4C5C-9454-2234CF0F06A1}" destId="{B5FEA4C9-47C1-4EA7-9E04-32EB337DC12B}" srcOrd="0" destOrd="0" presId="urn:microsoft.com/office/officeart/2005/8/layout/default"/>
    <dgm:cxn modelId="{C38E9F22-D9C6-416A-8374-6E334BC57E70}" type="presOf" srcId="{536B8625-52B3-4274-B130-C7551A03B215}" destId="{6CC8C92E-0E03-45FC-90B7-05E862D91F22}" srcOrd="0" destOrd="0" presId="urn:microsoft.com/office/officeart/2005/8/layout/default"/>
    <dgm:cxn modelId="{1AF76A40-C9CC-4332-98FE-90C92606162F}" srcId="{C38F236A-B956-4919-8A31-FFED57329ADB}" destId="{6D470CB0-9418-4EE4-873B-CEEF389B45EF}" srcOrd="0" destOrd="0" parTransId="{BD46340C-DA0C-4428-A426-B768403267C7}" sibTransId="{0134A98B-3188-4DA7-A556-9A790F4303A3}"/>
    <dgm:cxn modelId="{E97B4A65-3DA8-4E59-9268-51531152B266}" type="presOf" srcId="{404E0FD8-B91E-4AAA-8E49-69D1A986E2FF}" destId="{E3C0326B-2705-4429-8AF3-6A8B95D7D5A8}" srcOrd="0" destOrd="0" presId="urn:microsoft.com/office/officeart/2005/8/layout/default"/>
    <dgm:cxn modelId="{98CAFD79-21F8-4B20-B9EA-947029D7EF07}" type="presOf" srcId="{C38F236A-B956-4919-8A31-FFED57329ADB}" destId="{968DA121-89F6-41E1-8292-BF714ECA0C9A}" srcOrd="0" destOrd="0" presId="urn:microsoft.com/office/officeart/2005/8/layout/default"/>
    <dgm:cxn modelId="{EC62107C-5BB0-41D8-B6E9-36D809685056}" srcId="{C38F236A-B956-4919-8A31-FFED57329ADB}" destId="{404E0FD8-B91E-4AAA-8E49-69D1A986E2FF}" srcOrd="3" destOrd="0" parTransId="{8EBF5505-4F9F-4FCF-A53C-E94FC162504E}" sibTransId="{603BAC75-0A0A-47C7-B91E-84D15EB9135C}"/>
    <dgm:cxn modelId="{410B0D9F-552B-43A1-9803-5372A741056E}" srcId="{C38F236A-B956-4919-8A31-FFED57329ADB}" destId="{5DE1C403-F42E-4C5C-9454-2234CF0F06A1}" srcOrd="2" destOrd="0" parTransId="{9A5D9F30-F000-47F5-9845-B1FB8F9DBACA}" sibTransId="{9B43DB31-1F5E-43CB-AE9D-3983F288EBC9}"/>
    <dgm:cxn modelId="{F46F70C2-E850-4E48-8619-2F8253EE3229}" srcId="{C38F236A-B956-4919-8A31-FFED57329ADB}" destId="{536B8625-52B3-4274-B130-C7551A03B215}" srcOrd="1" destOrd="0" parTransId="{520646F1-ED63-4D58-BE41-72BDAA7978E1}" sibTransId="{462B377A-195A-43BE-B3B6-C4B536FE91C2}"/>
    <dgm:cxn modelId="{56DD02CC-CE3C-4BC4-89D5-287CF3A4132F}" type="presOf" srcId="{18050982-54FD-4009-882D-89DDEDFE5099}" destId="{CFC9698D-1574-4C08-B396-8A13B242F171}" srcOrd="0" destOrd="0" presId="urn:microsoft.com/office/officeart/2005/8/layout/default"/>
    <dgm:cxn modelId="{31DD00D8-C941-48C9-BB20-1A1F20E0C28F}" srcId="{C38F236A-B956-4919-8A31-FFED57329ADB}" destId="{18050982-54FD-4009-882D-89DDEDFE5099}" srcOrd="4" destOrd="0" parTransId="{DD43A05A-FB44-41D6-BA57-359FDBB92ADF}" sibTransId="{46DD22A5-4DF5-4197-92EC-12FE9D9150D0}"/>
    <dgm:cxn modelId="{C89B96FB-9B10-48A3-AA9C-E337DB1EB9B2}" type="presOf" srcId="{6D470CB0-9418-4EE4-873B-CEEF389B45EF}" destId="{0808F68C-5B68-41B5-9ED2-078E26BBFAB5}" srcOrd="0" destOrd="0" presId="urn:microsoft.com/office/officeart/2005/8/layout/default"/>
    <dgm:cxn modelId="{F1985B3D-4A67-4768-8C5E-F3B84B0904F8}" type="presParOf" srcId="{968DA121-89F6-41E1-8292-BF714ECA0C9A}" destId="{0808F68C-5B68-41B5-9ED2-078E26BBFAB5}" srcOrd="0" destOrd="0" presId="urn:microsoft.com/office/officeart/2005/8/layout/default"/>
    <dgm:cxn modelId="{9FEF2939-546D-4249-AE25-625963EB6E2B}" type="presParOf" srcId="{968DA121-89F6-41E1-8292-BF714ECA0C9A}" destId="{906C3E78-8560-483C-8FEA-72870A52DF64}" srcOrd="1" destOrd="0" presId="urn:microsoft.com/office/officeart/2005/8/layout/default"/>
    <dgm:cxn modelId="{303EC6C1-795A-4146-A769-7DA7368A15C9}" type="presParOf" srcId="{968DA121-89F6-41E1-8292-BF714ECA0C9A}" destId="{6CC8C92E-0E03-45FC-90B7-05E862D91F22}" srcOrd="2" destOrd="0" presId="urn:microsoft.com/office/officeart/2005/8/layout/default"/>
    <dgm:cxn modelId="{5B28BE8F-2A6C-4BA5-AEBE-6A76F49432F1}" type="presParOf" srcId="{968DA121-89F6-41E1-8292-BF714ECA0C9A}" destId="{4516BCF4-8B29-4FF1-AAE3-08582C3A51CC}" srcOrd="3" destOrd="0" presId="urn:microsoft.com/office/officeart/2005/8/layout/default"/>
    <dgm:cxn modelId="{FCF57C85-6FCD-4212-9569-F083D5E4DE73}" type="presParOf" srcId="{968DA121-89F6-41E1-8292-BF714ECA0C9A}" destId="{B5FEA4C9-47C1-4EA7-9E04-32EB337DC12B}" srcOrd="4" destOrd="0" presId="urn:microsoft.com/office/officeart/2005/8/layout/default"/>
    <dgm:cxn modelId="{FBE04C9D-718F-4EFE-9407-D5C2E905B07C}" type="presParOf" srcId="{968DA121-89F6-41E1-8292-BF714ECA0C9A}" destId="{9201C609-1E9C-4D07-AE72-09BA30819731}" srcOrd="5" destOrd="0" presId="urn:microsoft.com/office/officeart/2005/8/layout/default"/>
    <dgm:cxn modelId="{ED3F3B72-1323-4993-B771-FEC0480CD261}" type="presParOf" srcId="{968DA121-89F6-41E1-8292-BF714ECA0C9A}" destId="{E3C0326B-2705-4429-8AF3-6A8B95D7D5A8}" srcOrd="6" destOrd="0" presId="urn:microsoft.com/office/officeart/2005/8/layout/default"/>
    <dgm:cxn modelId="{A63A4866-E0E9-4609-AF4E-A053876E3E27}" type="presParOf" srcId="{968DA121-89F6-41E1-8292-BF714ECA0C9A}" destId="{1BA219D7-4E37-40F3-BC35-BD0D032F1803}" srcOrd="7" destOrd="0" presId="urn:microsoft.com/office/officeart/2005/8/layout/default"/>
    <dgm:cxn modelId="{D56E978F-5111-408B-9A24-61FCC4CF7206}" type="presParOf" srcId="{968DA121-89F6-41E1-8292-BF714ECA0C9A}" destId="{CFC9698D-1574-4C08-B396-8A13B242F1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F57CA-E204-42D5-B95B-AF0F8A12A82A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Wesbild LIFT scholarships can be applied for two times a year: May and October.</a:t>
          </a:r>
        </a:p>
      </dsp:txBody>
      <dsp:txXfrm>
        <a:off x="48547" y="127216"/>
        <a:ext cx="10418506" cy="897406"/>
      </dsp:txXfrm>
    </dsp:sp>
    <dsp:sp modelId="{09284877-3F36-4373-8A57-84CD3EA34C58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have 18 months after you graduate to apply for Wesbild LIFT.</a:t>
          </a:r>
        </a:p>
      </dsp:txBody>
      <dsp:txXfrm>
        <a:off x="48547" y="1193716"/>
        <a:ext cx="10418506" cy="897406"/>
      </dsp:txXfrm>
    </dsp:sp>
    <dsp:sp modelId="{6B3B90F1-19B0-4D37-A300-ADF135C8FA2C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Once you are awarded your scholarship, you have 12 months to use it.</a:t>
          </a:r>
        </a:p>
      </dsp:txBody>
      <dsp:txXfrm>
        <a:off x="48547" y="2260216"/>
        <a:ext cx="10418506" cy="897406"/>
      </dsp:txXfrm>
    </dsp:sp>
    <dsp:sp modelId="{F0AD1BC1-5CC7-4B78-922E-08ECFCCD7A2E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See Ms. Charboneau to help you plan your timeline for applying to school and for Wesbild LIFT funding</a:t>
          </a:r>
        </a:p>
      </dsp:txBody>
      <dsp:txXfrm>
        <a:off x="48547" y="3326716"/>
        <a:ext cx="10418506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48AB9-9584-4BD5-B439-3793AE67BDD8}">
      <dsp:nvSpPr>
        <dsp:cNvPr id="0" name=""/>
        <dsp:cNvSpPr/>
      </dsp:nvSpPr>
      <dsp:spPr>
        <a:xfrm>
          <a:off x="4340043" y="1850239"/>
          <a:ext cx="2069432" cy="1746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7E019-37C8-43E1-B349-98EB37681C0C}">
      <dsp:nvSpPr>
        <dsp:cNvPr id="0" name=""/>
        <dsp:cNvSpPr/>
      </dsp:nvSpPr>
      <dsp:spPr>
        <a:xfrm>
          <a:off x="1884969" y="0"/>
          <a:ext cx="6745661" cy="1702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Your TUITION at </a:t>
          </a:r>
          <a:r>
            <a:rPr lang="en-US" sz="3600" kern="1200" dirty="0">
              <a:highlight>
                <a:srgbClr val="FFFF00"/>
              </a:highlight>
            </a:rPr>
            <a:t>publicly funded </a:t>
          </a:r>
          <a:r>
            <a:rPr lang="en-US" sz="3600" kern="1200" dirty="0"/>
            <a:t>accredited post-secondary institution.</a:t>
          </a:r>
        </a:p>
      </dsp:txBody>
      <dsp:txXfrm>
        <a:off x="1884969" y="0"/>
        <a:ext cx="6745661" cy="1702620"/>
      </dsp:txXfrm>
    </dsp:sp>
    <dsp:sp modelId="{FDD3B5B2-AF06-4924-918F-C0EC5E3EDACC}">
      <dsp:nvSpPr>
        <dsp:cNvPr id="0" name=""/>
        <dsp:cNvSpPr/>
      </dsp:nvSpPr>
      <dsp:spPr>
        <a:xfrm>
          <a:off x="1852481" y="3345297"/>
          <a:ext cx="6810636" cy="100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852481" y="3345297"/>
        <a:ext cx="6810636" cy="100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24786-CBCC-4DB2-BD6E-43757CA414D6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Post-secondary information: </a:t>
          </a:r>
        </a:p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Mrs. </a:t>
          </a:r>
          <a:r>
            <a:rPr lang="en-US" sz="3400" b="0" i="0" u="none" strike="noStrike" kern="1200" cap="none" baseline="0" noProof="0" dirty="0">
              <a:latin typeface="Calibri Light"/>
              <a:cs typeface="Calibri Light"/>
            </a:rPr>
            <a:t>Healeywright or Ms. Charboneau</a:t>
          </a:r>
        </a:p>
      </dsp:txBody>
      <dsp:txXfrm>
        <a:off x="57351" y="57351"/>
        <a:ext cx="6914408" cy="1843400"/>
      </dsp:txXfrm>
    </dsp:sp>
    <dsp:sp modelId="{F06BF200-472B-4BE3-9F07-B363F403B94F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Scholarship information: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Ms. Charboneau</a:t>
          </a:r>
        </a:p>
      </dsp:txBody>
      <dsp:txXfrm>
        <a:off x="1634690" y="2450586"/>
        <a:ext cx="5973451" cy="1843400"/>
      </dsp:txXfrm>
    </dsp:sp>
    <dsp:sp modelId="{28FBA7D9-FFA2-4783-B7B5-BF395EE0CBF4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51865" y="1539285"/>
        <a:ext cx="700022" cy="957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FD2E2-7D73-4A5F-9592-21CB4DED2B02}">
      <dsp:nvSpPr>
        <dsp:cNvPr id="0" name=""/>
        <dsp:cNvSpPr/>
      </dsp:nvSpPr>
      <dsp:spPr>
        <a:xfrm>
          <a:off x="0" y="1470985"/>
          <a:ext cx="6892119" cy="139480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3C523-3B4E-49E2-A7FF-8064D2A66755}">
      <dsp:nvSpPr>
        <dsp:cNvPr id="0" name=""/>
        <dsp:cNvSpPr/>
      </dsp:nvSpPr>
      <dsp:spPr>
        <a:xfrm>
          <a:off x="0" y="390614"/>
          <a:ext cx="1998983" cy="13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  <a:latin typeface="Calibri Light" panose="020F0302020204030204"/>
            </a:rPr>
            <a:t>Potential</a:t>
          </a:r>
          <a:r>
            <a:rPr lang="en-US" sz="1800" b="1" i="0" u="none" strike="noStrike" kern="1200" cap="none" baseline="0" noProof="0" dirty="0">
              <a:solidFill>
                <a:srgbClr val="FF0000"/>
              </a:solidFill>
              <a:latin typeface="Calibri Light" panose="020F0302020204030204"/>
              <a:cs typeface="Calibri Light"/>
            </a:rPr>
            <a:t> </a:t>
          </a:r>
          <a:r>
            <a:rPr lang="en-US" sz="1800" b="1" kern="1200" dirty="0">
              <a:solidFill>
                <a:srgbClr val="FF0000"/>
              </a:solidFill>
              <a:latin typeface="Calibri Light" panose="020F0302020204030204"/>
            </a:rPr>
            <a:t>Graduate</a:t>
          </a:r>
          <a:endParaRPr lang="en-US" sz="1800" b="1" i="0" u="none" strike="noStrike" kern="1200" cap="none" baseline="0" noProof="0" dirty="0">
            <a:solidFill>
              <a:srgbClr val="FF0000"/>
            </a:solidFill>
            <a:latin typeface="Calibri Light" panose="020F0302020204030204"/>
            <a:cs typeface="Calibri Light"/>
          </a:endParaRPr>
        </a:p>
      </dsp:txBody>
      <dsp:txXfrm>
        <a:off x="0" y="390614"/>
        <a:ext cx="1998983" cy="1394801"/>
      </dsp:txXfrm>
    </dsp:sp>
    <dsp:sp modelId="{7D299647-3B64-43AF-86DB-9A1ED192D023}">
      <dsp:nvSpPr>
        <dsp:cNvPr id="0" name=""/>
        <dsp:cNvSpPr/>
      </dsp:nvSpPr>
      <dsp:spPr>
        <a:xfrm>
          <a:off x="828170" y="1956962"/>
          <a:ext cx="348700" cy="348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0C73A-5569-4317-A6DB-AAC933068074}">
      <dsp:nvSpPr>
        <dsp:cNvPr id="0" name=""/>
        <dsp:cNvSpPr/>
      </dsp:nvSpPr>
      <dsp:spPr>
        <a:xfrm>
          <a:off x="2146359" y="2542489"/>
          <a:ext cx="1998983" cy="572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Work hard</a:t>
          </a:r>
        </a:p>
      </dsp:txBody>
      <dsp:txXfrm>
        <a:off x="2146359" y="2542489"/>
        <a:ext cx="1998983" cy="572440"/>
      </dsp:txXfrm>
    </dsp:sp>
    <dsp:sp modelId="{1EB68C17-036B-4B8E-A06C-3DE43934D891}">
      <dsp:nvSpPr>
        <dsp:cNvPr id="0" name=""/>
        <dsp:cNvSpPr/>
      </dsp:nvSpPr>
      <dsp:spPr>
        <a:xfrm>
          <a:off x="2927103" y="2162552"/>
          <a:ext cx="348700" cy="348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31D98-1EC1-49CA-A583-008D5821DD69}">
      <dsp:nvSpPr>
        <dsp:cNvPr id="0" name=""/>
        <dsp:cNvSpPr/>
      </dsp:nvSpPr>
      <dsp:spPr>
        <a:xfrm>
          <a:off x="4227521" y="435010"/>
          <a:ext cx="1998983" cy="13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Complete all courses </a:t>
          </a:r>
          <a:r>
            <a:rPr lang="en-US" sz="1800" b="1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and Provincial Assessments</a:t>
          </a:r>
          <a:endParaRPr lang="en-US" sz="1800" kern="1200" dirty="0"/>
        </a:p>
      </dsp:txBody>
      <dsp:txXfrm>
        <a:off x="4227521" y="435010"/>
        <a:ext cx="1998983" cy="1394801"/>
      </dsp:txXfrm>
    </dsp:sp>
    <dsp:sp modelId="{3D33E069-69DF-44CE-AB0D-8B0C6095A711}">
      <dsp:nvSpPr>
        <dsp:cNvPr id="0" name=""/>
        <dsp:cNvSpPr/>
      </dsp:nvSpPr>
      <dsp:spPr>
        <a:xfrm>
          <a:off x="4989053" y="1956962"/>
          <a:ext cx="348700" cy="348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8F68C-5B68-41B5-9ED2-078E26BBFAB5}">
      <dsp:nvSpPr>
        <dsp:cNvPr id="0" name=""/>
        <dsp:cNvSpPr/>
      </dsp:nvSpPr>
      <dsp:spPr>
        <a:xfrm>
          <a:off x="994547" y="650"/>
          <a:ext cx="2438554" cy="14631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 dirty="0"/>
            <a:t>TAKE THE TIME TO BE PROUD OF YOURSELF AND ENJOY THIS TIME!</a:t>
          </a:r>
        </a:p>
      </dsp:txBody>
      <dsp:txXfrm>
        <a:off x="994547" y="650"/>
        <a:ext cx="2438554" cy="1463132"/>
      </dsp:txXfrm>
    </dsp:sp>
    <dsp:sp modelId="{6CC8C92E-0E03-45FC-90B7-05E862D91F22}">
      <dsp:nvSpPr>
        <dsp:cNvPr id="0" name=""/>
        <dsp:cNvSpPr/>
      </dsp:nvSpPr>
      <dsp:spPr>
        <a:xfrm>
          <a:off x="3676958" y="650"/>
          <a:ext cx="2438554" cy="14631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 dirty="0"/>
            <a:t>ASK QUESTIONS IF YOU HAVE THEM</a:t>
          </a:r>
        </a:p>
      </dsp:txBody>
      <dsp:txXfrm>
        <a:off x="3676958" y="650"/>
        <a:ext cx="2438554" cy="1463132"/>
      </dsp:txXfrm>
    </dsp:sp>
    <dsp:sp modelId="{B5FEA4C9-47C1-4EA7-9E04-32EB337DC12B}">
      <dsp:nvSpPr>
        <dsp:cNvPr id="0" name=""/>
        <dsp:cNvSpPr/>
      </dsp:nvSpPr>
      <dsp:spPr>
        <a:xfrm>
          <a:off x="6359368" y="650"/>
          <a:ext cx="2438554" cy="14631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Be aware of DATES and deadlines</a:t>
          </a:r>
        </a:p>
      </dsp:txBody>
      <dsp:txXfrm>
        <a:off x="6359368" y="650"/>
        <a:ext cx="2438554" cy="1463132"/>
      </dsp:txXfrm>
    </dsp:sp>
    <dsp:sp modelId="{E3C0326B-2705-4429-8AF3-6A8B95D7D5A8}">
      <dsp:nvSpPr>
        <dsp:cNvPr id="0" name=""/>
        <dsp:cNvSpPr/>
      </dsp:nvSpPr>
      <dsp:spPr>
        <a:xfrm>
          <a:off x="2335752" y="1707639"/>
          <a:ext cx="2438554" cy="14631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Work hard:</a:t>
          </a:r>
          <a:r>
            <a:rPr lang="en-US" sz="2300" b="1" kern="1200">
              <a:latin typeface="Calibri Light" panose="020F0302020204030204"/>
            </a:rPr>
            <a:t> </a:t>
          </a:r>
          <a:endParaRPr lang="en-US" sz="2300" b="1" kern="120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only 35 </a:t>
          </a:r>
          <a:r>
            <a:rPr lang="en-US" sz="2300" b="1" kern="1200">
              <a:latin typeface="Calibri Light" panose="020F0302020204030204"/>
            </a:rPr>
            <a:t>days</a:t>
          </a:r>
          <a:r>
            <a:rPr lang="en-US" sz="2300" b="1" kern="1200"/>
            <a:t> </a:t>
          </a:r>
          <a:r>
            <a:rPr lang="en-US" sz="2300" b="1" kern="1200">
              <a:latin typeface="Calibri Light" panose="020F0302020204030204"/>
            </a:rPr>
            <a:t>before Grad</a:t>
          </a:r>
          <a:endParaRPr lang="en-US" sz="2300" b="1" kern="1200"/>
        </a:p>
      </dsp:txBody>
      <dsp:txXfrm>
        <a:off x="2335752" y="1707639"/>
        <a:ext cx="2438554" cy="1463132"/>
      </dsp:txXfrm>
    </dsp:sp>
    <dsp:sp modelId="{CFC9698D-1574-4C08-B396-8A13B242F171}">
      <dsp:nvSpPr>
        <dsp:cNvPr id="0" name=""/>
        <dsp:cNvSpPr/>
      </dsp:nvSpPr>
      <dsp:spPr>
        <a:xfrm>
          <a:off x="5018163" y="1707639"/>
          <a:ext cx="2438554" cy="14631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Complete your coursework</a:t>
          </a:r>
        </a:p>
      </dsp:txBody>
      <dsp:txXfrm>
        <a:off x="5018163" y="1707639"/>
        <a:ext cx="2438554" cy="1463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65044-BE53-4C39-AE80-95489A8D0B1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5EDE2-3702-4DE5-92BD-2ED81C3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EDE2-3702-4DE5-92BD-2ED81C38BD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7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EDE2-3702-4DE5-92BD-2ED81C38BD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4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EDE2-3702-4DE5-92BD-2ED81C38BD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7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EDE2-3702-4DE5-92BD-2ED81C38BD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3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EDE2-3702-4DE5-92BD-2ED81C38BD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7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5EDE2-3702-4DE5-92BD-2ED81C38BD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C5F49-5D09-45F2-BE19-0FD051D9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21BB-2103-4BD8-B090-68D8D507A582}" type="datetime1">
              <a:rPr lang="en-US"/>
              <a:pPr>
                <a:defRPr/>
              </a:pPr>
              <a:t>5/1/2025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C0948-6F09-4E79-9016-62232B7F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E6F89-BB95-4748-BF2A-A6059A8B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19D5E-DEB5-4647-B339-7A1BDF7CDA5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8257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1A21B6C-3521-4E39-8768-6A64AE5433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C4A19A0-EB97-407A-913F-1A8D4BE386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E67F-8DF5-4DDF-9B53-8D45DE37C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509"/>
            <a:ext cx="2844166" cy="3643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8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24279C-1800-41B5-B954-0C3FF38F0567}" type="datetime1">
              <a:rPr lang="en-US"/>
              <a:pPr>
                <a:defRPr/>
              </a:pPr>
              <a:t>5/1/2025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6F748-DA25-4C28-98EB-39BF886E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6236" y="6356509"/>
            <a:ext cx="385953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8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82D4B-C487-4E50-B406-66F1C6851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8236" y="6356509"/>
            <a:ext cx="2844164" cy="3643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80">
                <a:solidFill>
                  <a:srgbClr val="898989"/>
                </a:solidFill>
              </a:defRPr>
            </a:lvl1pPr>
          </a:lstStyle>
          <a:p>
            <a:fld id="{CAE6F3A3-DCBD-41EA-A793-DF914E3C0C62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ea typeface="MS PGothic" pitchFamily="34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ea typeface="MS PGothic" pitchFamily="34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ea typeface="MS PGothic" pitchFamily="34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  <a:ea typeface="MS PGothic" pitchFamily="34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84" y="1131427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</a:t>
            </a:r>
            <a:br>
              <a:rPr lang="en-US" sz="4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our</a:t>
            </a:r>
            <a:r>
              <a:rPr lang="en-US" sz="4900" b="1" dirty="0">
                <a:solidFill>
                  <a:srgbClr val="FFFFFF"/>
                </a:solidFill>
              </a:rPr>
              <a:t> </a:t>
            </a:r>
            <a:br>
              <a:rPr lang="en-US" sz="4900" b="1" dirty="0">
                <a:solidFill>
                  <a:srgbClr val="FFFFFF"/>
                </a:solidFill>
              </a:rPr>
            </a:br>
            <a:r>
              <a:rPr lang="en-US" sz="4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CABE Graduation </a:t>
            </a:r>
            <a:br>
              <a:rPr lang="en-US" sz="4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Brunch</a:t>
            </a:r>
            <a:b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black paw print with white text&#10;&#10;Description automatically generated">
            <a:extLst>
              <a:ext uri="{FF2B5EF4-FFF2-40B4-BE49-F238E27FC236}">
                <a16:creationId xmlns:a16="http://schemas.microsoft.com/office/drawing/2014/main" id="{63F41653-4B71-D46C-7ACD-05AA17D19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1B256-78C9-4AB0-935C-D8805650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Scholarships &amp; Bursaries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C9A4-DDC4-4B82-94C5-15D3F6432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Know the due dates</a:t>
            </a:r>
          </a:p>
          <a:p>
            <a:r>
              <a:rPr lang="en-US" dirty="0"/>
              <a:t>Know the requirements</a:t>
            </a:r>
          </a:p>
          <a:p>
            <a:r>
              <a:rPr lang="en-US" dirty="0"/>
              <a:t>Take advantage of the support offered</a:t>
            </a:r>
          </a:p>
          <a:p>
            <a:r>
              <a:rPr lang="en-US" dirty="0"/>
              <a:t>Scholarship session will be on </a:t>
            </a:r>
            <a:r>
              <a:rPr lang="en-US" b="1" dirty="0"/>
              <a:t>TUESDAY, MAY 6</a:t>
            </a:r>
            <a:r>
              <a:rPr lang="en-US" b="1" baseline="30000" dirty="0"/>
              <a:t>th.</a:t>
            </a:r>
          </a:p>
          <a:p>
            <a:r>
              <a:rPr lang="en-US" b="1" dirty="0"/>
              <a:t>Take a deep breath. This all feels overwhelming but reframe and remember what a great opportunity you have to be supported!</a:t>
            </a:r>
          </a:p>
          <a:p>
            <a:pPr marL="0"/>
            <a:endParaRPr lang="en-US" sz="2200" b="1" baseline="30000" dirty="0"/>
          </a:p>
          <a:p>
            <a:pPr marL="0"/>
            <a:endParaRPr lang="en-US" sz="2200" b="1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AE45505-48BA-4BA2-B40A-D03B921E5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5" r="557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5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E1776-BE5B-2343-5535-D56BBCE8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rgbClr val="002060"/>
                </a:solidFill>
              </a:rPr>
              <a:t>GRATITUDE IS IMPORTANT</a:t>
            </a:r>
            <a:r>
              <a:rPr lang="en-US" sz="4800" b="1" dirty="0"/>
              <a:t>!</a:t>
            </a:r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D6439-92E8-6AD9-6A3B-E8D28F560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en-US" sz="2400" b="1" dirty="0"/>
              <a:t>Written acknowledgement and a thank you are not only expected but are just good etiquette and manners.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23645-93EE-C071-3715-8873F1084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en-US" sz="2400" b="1" dirty="0">
                <a:cs typeface="Dreaming Outloud Script Pro" panose="020F0502020204030204" pitchFamily="66" charset="0"/>
              </a:rPr>
              <a:t>Please make sure that if and when you receive a scholarship or bursary, you understand how to do this and where to send your thanks (Hint: See </a:t>
            </a:r>
            <a:r>
              <a:rPr lang="en-US" sz="2400" b="1" dirty="0" err="1">
                <a:cs typeface="Dreaming Outloud Script Pro" panose="020F0502020204030204" pitchFamily="66" charset="0"/>
              </a:rPr>
              <a:t>Charbs</a:t>
            </a:r>
            <a:r>
              <a:rPr lang="en-US" sz="2400" b="1" dirty="0">
                <a:cs typeface="Dreaming Outloud Script Pro" panose="020F0502020204030204" pitchFamily="66" charset="0"/>
              </a:rPr>
              <a:t> for help figuring out who to send it to if necessary).</a:t>
            </a:r>
          </a:p>
        </p:txBody>
      </p:sp>
    </p:spTree>
    <p:extLst>
      <p:ext uri="{BB962C8B-B14F-4D97-AF65-F5344CB8AC3E}">
        <p14:creationId xmlns:p14="http://schemas.microsoft.com/office/powerpoint/2010/main" val="314422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061E2D-36B7-5625-AE34-8BB61904E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56" b="31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1A288-9E05-4285-B1A5-4F357080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cs typeface="Calibri Light"/>
              </a:rPr>
              <a:t>Where can I get help?</a:t>
            </a:r>
            <a:endParaRPr lang="en-US" sz="7200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A31C4F3-6AAA-4402-B41B-117DBE933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0643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730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DFA3-6B77-4B90-9B30-E6F7B2F8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cs typeface="Calibri Light"/>
              </a:rPr>
              <a:t>How do I move from being a </a:t>
            </a:r>
            <a:r>
              <a:rPr lang="en-US" sz="4800" b="1" dirty="0">
                <a:solidFill>
                  <a:srgbClr val="FF0000"/>
                </a:solidFill>
                <a:cs typeface="Calibri Light"/>
              </a:rPr>
              <a:t>potential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 </a:t>
            </a:r>
            <a:r>
              <a:rPr lang="en-US" sz="4800" b="1" dirty="0">
                <a:cs typeface="Calibri Light"/>
              </a:rPr>
              <a:t>grad to a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graduate</a:t>
            </a:r>
            <a:r>
              <a:rPr lang="en-US" sz="4800" b="1" dirty="0">
                <a:cs typeface="Calibri Light"/>
              </a:rPr>
              <a:t> of the Class of 2025?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2D8FB-A563-4493-9662-39834011A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285"/>
            <a:ext cx="11209361" cy="40476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Complete all courses and provincial assessments necessary in order to meet Ministry of Education requirements.</a:t>
            </a:r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C5CF6E9-BFC8-46DB-AAAA-9C20D8952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761563"/>
              </p:ext>
            </p:extLst>
          </p:nvPr>
        </p:nvGraphicFramePr>
        <p:xfrm>
          <a:off x="932597" y="2885364"/>
          <a:ext cx="6892119" cy="348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9" name="Picture 369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2F216CCC-E919-4607-BC83-6168B6AC0C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1163" y="3238447"/>
            <a:ext cx="2675175" cy="26751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4C4C4D-EB88-4895-B1A2-18A99D4563C9}"/>
              </a:ext>
            </a:extLst>
          </p:cNvPr>
          <p:cNvGrpSpPr/>
          <p:nvPr/>
        </p:nvGrpSpPr>
        <p:grpSpPr>
          <a:xfrm>
            <a:off x="8936647" y="5228855"/>
            <a:ext cx="1998983" cy="1394801"/>
            <a:chOff x="2101961" y="2092202"/>
            <a:chExt cx="1998983" cy="13948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930FD0-B3A2-4579-9132-124CF213DAF2}"/>
                </a:ext>
              </a:extLst>
            </p:cNvPr>
            <p:cNvSpPr/>
            <p:nvPr/>
          </p:nvSpPr>
          <p:spPr>
            <a:xfrm>
              <a:off x="2101961" y="2092202"/>
              <a:ext cx="1998983" cy="13948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EFB7B3-DF6B-4263-AF8D-F8718675334B}"/>
                </a:ext>
              </a:extLst>
            </p:cNvPr>
            <p:cNvSpPr txBox="1"/>
            <p:nvPr/>
          </p:nvSpPr>
          <p:spPr>
            <a:xfrm>
              <a:off x="2101961" y="2092202"/>
              <a:ext cx="1998983" cy="1394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/>
                </a:rPr>
                <a:t>GRADUATE</a:t>
              </a:r>
              <a:endParaRPr lang="en-US" sz="2800" b="1" kern="1200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54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72E065-EF33-1244-25F3-D6183CC786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6010" b="678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30458-B951-4200-997D-A5FDE3C3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Important Things to Remember!</a:t>
            </a:r>
            <a:endParaRPr lang="en-US" b="1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84E7CB-9C78-4E7F-B8D9-A0072A6BA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317714"/>
              </p:ext>
            </p:extLst>
          </p:nvPr>
        </p:nvGraphicFramePr>
        <p:xfrm>
          <a:off x="1198181" y="2957665"/>
          <a:ext cx="9792471" cy="317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773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ADE4-8896-4AE9-81A6-89C26D53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/>
              <a:t>CABE Graduation Ceremony</a:t>
            </a:r>
          </a:p>
        </p:txBody>
      </p:sp>
      <p:sp>
        <p:nvSpPr>
          <p:cNvPr id="6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8BDA-85BE-48F5-84B9-6658DEF6E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Friday June 20th</a:t>
            </a:r>
            <a:endParaRPr lang="en-US" baseline="30000" dirty="0"/>
          </a:p>
          <a:p>
            <a:r>
              <a:rPr lang="en-US" dirty="0"/>
              <a:t>At CABE Secondary</a:t>
            </a:r>
          </a:p>
          <a:p>
            <a:r>
              <a:rPr lang="en-US" dirty="0"/>
              <a:t>Between 11am and 3:15pm</a:t>
            </a:r>
          </a:p>
          <a:p>
            <a:r>
              <a:rPr lang="en-US" dirty="0"/>
              <a:t>We will be connecting with you to ensure you have your caps and gowns</a:t>
            </a:r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911EA78B-237E-D7D6-A6D0-7F33DA06E6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485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ADE4-8896-4AE9-81A6-89C26D53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232" y="267012"/>
            <a:ext cx="4306551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What will Graduation Day look like?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87276D-A131-0182-D2DE-2E07323B57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 b="1660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8BDA-85BE-48F5-84B9-6658DEF6E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409" y="2470245"/>
            <a:ext cx="415651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8AB3F-A4B5-4702-CA59-2B2925C75EE2}"/>
              </a:ext>
            </a:extLst>
          </p:cNvPr>
          <p:cNvSpPr txBox="1"/>
          <p:nvPr/>
        </p:nvSpPr>
        <p:spPr>
          <a:xfrm>
            <a:off x="6538232" y="1966936"/>
            <a:ext cx="3812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half-hour, a group of up to 9 students will cross the stage one at a time with their guests present.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graduate can invite 6 guests. Please talk to </a:t>
            </a:r>
            <a:r>
              <a:rPr lang="en-US" sz="2400" dirty="0" err="1"/>
              <a:t>Charbs</a:t>
            </a:r>
            <a:r>
              <a:rPr lang="en-US" sz="2400" dirty="0"/>
              <a:t> or Ms. Lauzon if you need a few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will remain in the gym until all graduates in your group have crossed the stage. </a:t>
            </a:r>
          </a:p>
        </p:txBody>
      </p:sp>
    </p:spTree>
    <p:extLst>
      <p:ext uri="{BB962C8B-B14F-4D97-AF65-F5344CB8AC3E}">
        <p14:creationId xmlns:p14="http://schemas.microsoft.com/office/powerpoint/2010/main" val="209882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ADE4-8896-4AE9-81A6-89C26D53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Photo Opportunities</a:t>
            </a:r>
          </a:p>
        </p:txBody>
      </p:sp>
      <p:pic>
        <p:nvPicPr>
          <p:cNvPr id="8" name="Picture 8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44C69556-63A3-8CC5-54E4-CC418390F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" r="592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8BDA-85BE-48F5-84B9-6658DEF6E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Students and their guests will be directed to the front of the school where there will be opportunities for photos.</a:t>
            </a:r>
          </a:p>
          <a:p>
            <a:r>
              <a:rPr lang="en-US" sz="2200" dirty="0"/>
              <a:t>Students can keep their cap and gown so they can take pictures at the school, in the community or at home. </a:t>
            </a:r>
          </a:p>
          <a:p>
            <a:r>
              <a:rPr lang="en-US" sz="2200" dirty="0"/>
              <a:t>Students will receive an email from Ms. Lam/Mr. Smelser with their grad photos.</a:t>
            </a:r>
          </a:p>
          <a:p>
            <a:pPr marL="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5798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C884C-03E8-919E-1FFF-659125A11B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7697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9ADE4-8896-4AE9-81A6-89C26D53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257801" cy="5181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b="1">
                <a:solidFill>
                  <a:srgbClr val="FFFFFF"/>
                </a:solidFill>
              </a:rPr>
              <a:t>Booking your graduation time for June 20th.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8BDA-85BE-48F5-84B9-6658DEF6E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9042" y="698643"/>
            <a:ext cx="4124758" cy="53014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/>
            <a:r>
              <a:rPr lang="en-US" sz="4000" dirty="0">
                <a:solidFill>
                  <a:srgbClr val="FFFFFF"/>
                </a:solidFill>
              </a:rPr>
              <a:t>You and your parent/guardian will receive an email in mid-May advising you on the process for booking your timeslot. </a:t>
            </a:r>
          </a:p>
          <a:p>
            <a:pPr marL="0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7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2EECB-E7EE-1032-D043-EE442142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US" sz="4800" b="1" dirty="0"/>
              <a:t>Important Things You Need to Do</a:t>
            </a:r>
            <a:r>
              <a:rPr lang="en-US" sz="4000" b="1" dirty="0"/>
              <a:t>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1601E-D616-9FF8-F03E-E8C344374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r>
              <a:rPr lang="en-US" sz="2000"/>
              <a:t>Please send your yearbook comment to Ms. Lam/Mr. Smelser via QR code!</a:t>
            </a:r>
          </a:p>
          <a:p>
            <a:r>
              <a:rPr lang="en-US" sz="2000"/>
              <a:t>Please send your stage walk comment to Ms. Charboneau via the same QR code (theme is gratitude and thanks)</a:t>
            </a:r>
          </a:p>
          <a:p>
            <a:r>
              <a:rPr lang="en-US" sz="2000" b="1">
                <a:highlight>
                  <a:srgbClr val="FFFF00"/>
                </a:highlight>
              </a:rPr>
              <a:t>CHECK YOUR EMAIL REGULARLY, both school and private!!!!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FF511-4BE2-97CC-D026-EFBAF64F9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r>
              <a:rPr lang="en-US" sz="2000" dirty="0"/>
              <a:t>Please make sure you check with Annie in the office to make sure your address is up to date</a:t>
            </a:r>
          </a:p>
          <a:p>
            <a:endParaRPr lang="en-US" sz="2000" dirty="0"/>
          </a:p>
          <a:p>
            <a:r>
              <a:rPr lang="en-US" sz="2000" dirty="0"/>
              <a:t>Please give Annie a non-school district email as well. Please also be checking both of your emails regularly!</a:t>
            </a:r>
          </a:p>
        </p:txBody>
      </p:sp>
    </p:spTree>
    <p:extLst>
      <p:ext uri="{BB962C8B-B14F-4D97-AF65-F5344CB8AC3E}">
        <p14:creationId xmlns:p14="http://schemas.microsoft.com/office/powerpoint/2010/main" val="300514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AC6EB-9135-9A96-B822-752BED7C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anchor="b">
            <a:normAutofit fontScale="90000"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GRAD BRUNCH SHIRT DESIGN (</a:t>
            </a:r>
            <a:r>
              <a:rPr lang="en-US" sz="3800" b="1">
                <a:solidFill>
                  <a:schemeClr val="bg1"/>
                </a:solidFill>
              </a:rPr>
              <a:t>Margaux Llanillo</a:t>
            </a:r>
            <a:r>
              <a:rPr lang="en-US" sz="38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Content Placeholder 4" descr="A cartoon of two cats sitting on a lake&#10;&#10;AI-generated content may be incorrect.">
            <a:extLst>
              <a:ext uri="{FF2B5EF4-FFF2-40B4-BE49-F238E27FC236}">
                <a16:creationId xmlns:a16="http://schemas.microsoft.com/office/drawing/2014/main" id="{A3C1405C-0483-847F-6C29-FB7BFA293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" y="595726"/>
            <a:ext cx="7248966" cy="603367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4F1602-5D5E-476B-CA32-4FB193B79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799" y="1728817"/>
            <a:ext cx="4713997" cy="3807146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The Sun represents hope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The rainbow inclusivity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The trees represent a sense of community and nature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Logan and Mittens (dog and cat) friendship that breaks stereotypes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The ducklings are following their path, led by a protective adult duck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The paw is CABE’s symbol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The water is Como Lake, which until 1887 was known as Welcome Lake, and although small in size is the headwater of the Como Lake Watershed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48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3E354-0E4F-40F5-9630-B4B5E153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Graduation Information Review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D6B7-2984-49C2-99D0-95EAA085F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 dirty="0"/>
              <a:t>Check your SD43/private email </a:t>
            </a:r>
            <a:r>
              <a:rPr lang="en-US" sz="2200" dirty="0" err="1"/>
              <a:t>email</a:t>
            </a:r>
            <a:r>
              <a:rPr lang="en-US" sz="2200" dirty="0"/>
              <a:t> often if applying for post-secondary, for jobs or for scholarships.</a:t>
            </a:r>
          </a:p>
          <a:p>
            <a:endParaRPr lang="en-US" sz="2200" dirty="0"/>
          </a:p>
          <a:p>
            <a:r>
              <a:rPr lang="en-US" sz="2200" dirty="0"/>
              <a:t>Get your yearbook and stage walk comments into </a:t>
            </a:r>
            <a:r>
              <a:rPr lang="en-US" sz="2200" dirty="0" err="1"/>
              <a:t>Charbs</a:t>
            </a:r>
            <a:r>
              <a:rPr lang="en-US" sz="2200" dirty="0"/>
              <a:t> and Mr. Smelser.</a:t>
            </a:r>
          </a:p>
          <a:p>
            <a:endParaRPr lang="en-US" sz="2200" dirty="0"/>
          </a:p>
          <a:p>
            <a:r>
              <a:rPr lang="en-US" sz="2200" dirty="0">
                <a:highlight>
                  <a:srgbClr val="FFFF00"/>
                </a:highlight>
              </a:rPr>
              <a:t>June 20th – SAVE THE DATE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dirty="0"/>
              <a:t>Sign up for specific timeslots will happen in mid-May.</a:t>
            </a:r>
          </a:p>
          <a:p>
            <a:endParaRPr lang="en-US" sz="2200" dirty="0"/>
          </a:p>
          <a:p>
            <a:r>
              <a:rPr lang="en-US" sz="2200" dirty="0"/>
              <a:t>Caps &amp; gowns will be distributed in early June. $20 fee can be paid online or in the office.</a:t>
            </a:r>
          </a:p>
          <a:p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5" name="Picture 5" descr="A picture containing shirt, suit&#10;&#10;Description generated with very high confidence">
            <a:extLst>
              <a:ext uri="{FF2B5EF4-FFF2-40B4-BE49-F238E27FC236}">
                <a16:creationId xmlns:a16="http://schemas.microsoft.com/office/drawing/2014/main" id="{CBA58600-B416-4B38-826D-F8678445D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2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95133-DBA7-4171-83AD-8DD3DB55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8000" b="1" kern="1200">
              <a:solidFill>
                <a:schemeClr val="accent1">
                  <a:lumMod val="75000"/>
                </a:schemeClr>
              </a:solidFill>
              <a:latin typeface="+mj-lt"/>
              <a:cs typeface="Calibri Light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81C83E20-C454-4EB6-9BFB-0D61C23A5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940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BD097-9B5C-46EB-B2E8-B564E45E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400" b="1">
                <a:cs typeface="Calibri Light"/>
              </a:rPr>
              <a:t>Door Prizes</a:t>
            </a:r>
            <a:endParaRPr lang="en-US" sz="5400" b="1"/>
          </a:p>
        </p:txBody>
      </p:sp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5E2F56D6-6252-45B9-B6FC-BDD96C50C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28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4CF30-BB44-49CE-8FF7-F883899A8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>
                <a:cs typeface="Calibri"/>
              </a:rPr>
              <a:t>Every student who has attended today’s information session will receive a gift courtesy of </a:t>
            </a:r>
            <a:r>
              <a:rPr lang="en-US" sz="2600" dirty="0" err="1">
                <a:cs typeface="Calibri"/>
              </a:rPr>
              <a:t>Wesbild</a:t>
            </a:r>
            <a:r>
              <a:rPr lang="en-US" sz="2600" dirty="0">
                <a:cs typeface="Calibri"/>
              </a:rPr>
              <a:t>. </a:t>
            </a:r>
          </a:p>
          <a:p>
            <a:r>
              <a:rPr lang="en-US" sz="2600" dirty="0">
                <a:cs typeface="Calibri"/>
              </a:rPr>
              <a:t>CABE Exclusive grad brunch shirts</a:t>
            </a:r>
          </a:p>
          <a:p>
            <a:r>
              <a:rPr lang="en-US" sz="2600" dirty="0">
                <a:cs typeface="Calibri"/>
              </a:rPr>
              <a:t>$50 Amazon Gift Card</a:t>
            </a:r>
          </a:p>
          <a:p>
            <a:r>
              <a:rPr lang="en-US" sz="2600" dirty="0">
                <a:cs typeface="Calibri"/>
              </a:rPr>
              <a:t>$100 Amazon Gift Card</a:t>
            </a:r>
          </a:p>
          <a:p>
            <a:r>
              <a:rPr lang="en-US" sz="2600" dirty="0">
                <a:cs typeface="Calibri"/>
              </a:rPr>
              <a:t>Laptop Computers </a:t>
            </a:r>
          </a:p>
          <a:p>
            <a:endParaRPr lang="en-US" sz="2200" dirty="0">
              <a:cs typeface="Calibri"/>
            </a:endParaRPr>
          </a:p>
          <a:p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54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7BFE9D-3697-071A-EA43-821FBB0B639A}"/>
              </a:ext>
            </a:extLst>
          </p:cNvPr>
          <p:cNvSpPr txBox="1"/>
          <p:nvPr/>
        </p:nvSpPr>
        <p:spPr>
          <a:xfrm>
            <a:off x="534140" y="248573"/>
            <a:ext cx="11123720" cy="6098959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3AA8F26-E186-AA0E-9A47-EB790666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12" y="1130829"/>
            <a:ext cx="8975625" cy="40626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FFC4C6-F9E5-40F2-1118-580ED43E6961}"/>
              </a:ext>
            </a:extLst>
          </p:cNvPr>
          <p:cNvSpPr txBox="1"/>
          <p:nvPr/>
        </p:nvSpPr>
        <p:spPr>
          <a:xfrm>
            <a:off x="1713390" y="4853949"/>
            <a:ext cx="885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An Opportunity to Change Your Life For the Better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6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40F2-D0B0-4D73-B294-EF0F9EAA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cs typeface="Calibri Light"/>
              </a:rPr>
              <a:t>Wesbild</a:t>
            </a:r>
            <a:r>
              <a:rPr lang="en-US" b="1" dirty="0">
                <a:cs typeface="Calibri Light"/>
              </a:rPr>
              <a:t> LIFT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27C9-0E4B-4DD0-8CA2-27FAF5DC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486940"/>
            <a:ext cx="6467867" cy="3959580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en-US" sz="8000" b="1" dirty="0">
                <a:cs typeface="Calibri"/>
              </a:rPr>
              <a:t>Well over $200,000 in LIFT scholarships have been awarded to CABE students since 2013</a:t>
            </a:r>
            <a:endParaRPr lang="en-US" sz="8000" b="1" dirty="0"/>
          </a:p>
          <a:p>
            <a:endParaRPr lang="en-US" sz="8000" b="1" dirty="0"/>
          </a:p>
          <a:p>
            <a:r>
              <a:rPr lang="en-US" sz="8000" b="1" dirty="0">
                <a:cs typeface="Calibri"/>
              </a:rPr>
              <a:t>LIFT scholarships are renewable each post-secondary term</a:t>
            </a:r>
          </a:p>
          <a:p>
            <a:pPr marL="0" indent="0">
              <a:buNone/>
            </a:pPr>
            <a:endParaRPr lang="en-US" sz="8000" b="1" dirty="0">
              <a:cs typeface="Calibri"/>
            </a:endParaRPr>
          </a:p>
          <a:p>
            <a:r>
              <a:rPr lang="en-US" sz="8000" b="1" dirty="0">
                <a:cs typeface="Calibri"/>
              </a:rPr>
              <a:t>Scholarship link </a:t>
            </a:r>
            <a:r>
              <a:rPr lang="en-US" sz="8000" b="1" dirty="0">
                <a:highlight>
                  <a:srgbClr val="FFFF00"/>
                </a:highlight>
                <a:cs typeface="Calibri"/>
              </a:rPr>
              <a:t>must be requested and sent out to you </a:t>
            </a:r>
            <a:r>
              <a:rPr lang="en-US" sz="8000" b="1" dirty="0">
                <a:cs typeface="Calibri"/>
              </a:rPr>
              <a:t>by Ms. Charboneau or Mr. Roosma</a:t>
            </a:r>
          </a:p>
          <a:p>
            <a:endParaRPr lang="en-US" sz="8000" b="1" dirty="0">
              <a:cs typeface="Calibri"/>
            </a:endParaRPr>
          </a:p>
          <a:p>
            <a:r>
              <a:rPr lang="en-US" sz="8000" b="1" dirty="0">
                <a:cs typeface="Calibri"/>
              </a:rPr>
              <a:t>Your application will submit when you are finished. Please check with Ms. Charboneau to make sure she has received it</a:t>
            </a:r>
          </a:p>
          <a:p>
            <a:endParaRPr lang="en-US" sz="8000" b="1" dirty="0">
              <a:cs typeface="Calibri"/>
            </a:endParaRPr>
          </a:p>
          <a:p>
            <a:r>
              <a:rPr lang="en-US" sz="8000" b="1" dirty="0">
                <a:cs typeface="Calibri"/>
              </a:rPr>
              <a:t>Application must be submitted no later than </a:t>
            </a:r>
            <a:r>
              <a:rPr lang="en-US" sz="8000" b="1" dirty="0">
                <a:highlight>
                  <a:srgbClr val="FFFF00"/>
                </a:highlight>
                <a:cs typeface="Calibri"/>
              </a:rPr>
              <a:t>Friday, May 16th at 3:00pm</a:t>
            </a:r>
          </a:p>
          <a:p>
            <a:pPr marL="0" indent="0">
              <a:buNone/>
            </a:pPr>
            <a:endParaRPr lang="en-US" sz="2400" b="1" dirty="0">
              <a:cs typeface="Calibri"/>
            </a:endParaRPr>
          </a:p>
          <a:p>
            <a:pPr marL="0" indent="0">
              <a:buNone/>
            </a:pPr>
            <a:endParaRPr lang="en-US" sz="2400" b="1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94A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50852D2-55B3-4FAC-847C-F8CDF342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265734"/>
            <a:ext cx="1462088" cy="3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3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7640F46-3BD2-9A49-8640-F5B47B5E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686" b="2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46B49-6121-E586-F1C2-FA6C5831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Not Ready? Don’t Worry!</a:t>
            </a:r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9B06F23D-20A0-BC5B-5901-11AD6D8B8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4835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582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E681-9B39-48B3-9061-AF6651B5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42" y="3119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cs typeface="Calibri Light"/>
              </a:rPr>
              <a:t>What can I use </a:t>
            </a:r>
            <a:r>
              <a:rPr lang="en-US" sz="4800" b="1" dirty="0" err="1">
                <a:cs typeface="Calibri Light"/>
              </a:rPr>
              <a:t>Wesbild</a:t>
            </a:r>
            <a:r>
              <a:rPr lang="en-US" sz="4800" b="1" dirty="0">
                <a:cs typeface="Calibri Light"/>
              </a:rPr>
              <a:t> LIFT scholarships to pay for?</a:t>
            </a:r>
            <a:endParaRPr lang="en-US" sz="48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C79A87-B8FA-49D4-A122-0B69C631C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575406"/>
              </p:ext>
            </p:extLst>
          </p:nvPr>
        </p:nvGraphicFramePr>
        <p:xfrm>
          <a:off x="721242" y="277509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84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99FE1-3C31-3B7C-83A4-1CF2ACC8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8224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cs typeface="Calibri"/>
              </a:rPr>
              <a:t>Please meet </a:t>
            </a:r>
            <a:br>
              <a:rPr lang="en-US" sz="4200" b="1" dirty="0">
                <a:cs typeface="Calibri"/>
              </a:rPr>
            </a:br>
            <a:r>
              <a:rPr lang="en-US" sz="4200" b="1" dirty="0">
                <a:cs typeface="Calibri"/>
              </a:rPr>
              <a:t>Ms. Jen Derbyshire!</a:t>
            </a:r>
            <a:br>
              <a:rPr lang="en-US" sz="4200" b="1" dirty="0">
                <a:cs typeface="Calibri"/>
              </a:rPr>
            </a:br>
            <a:endParaRPr lang="en-US" sz="4200" dirty="0"/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19D678-0CDC-4259-460A-613BDD52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US" sz="2000" b="1" dirty="0"/>
              <a:t>You will receive your </a:t>
            </a:r>
            <a:r>
              <a:rPr lang="en-US" sz="2000" b="1" dirty="0" err="1"/>
              <a:t>Wesbild</a:t>
            </a:r>
            <a:r>
              <a:rPr lang="en-US" sz="2000" b="1" dirty="0"/>
              <a:t> LIFT scholarship award information from Jen.</a:t>
            </a:r>
          </a:p>
          <a:p>
            <a:r>
              <a:rPr lang="en-US" sz="2000" b="1" dirty="0"/>
              <a:t>You must read all of the terms</a:t>
            </a:r>
          </a:p>
          <a:p>
            <a:r>
              <a:rPr lang="en-US" sz="2000" b="1" dirty="0"/>
              <a:t>You will be communicating with Jen moving forward regarding payment of fees, future plans and any requests for continuing funding</a:t>
            </a:r>
          </a:p>
          <a:p>
            <a:r>
              <a:rPr lang="en-US" sz="2000" b="1" dirty="0"/>
              <a:t>You have to be on top of this; Jen is AMAZING but she is not a magician!</a:t>
            </a:r>
          </a:p>
          <a:p>
            <a:r>
              <a:rPr lang="en-US" sz="2000" b="1" dirty="0"/>
              <a:t>Communication is key!</a:t>
            </a:r>
          </a:p>
        </p:txBody>
      </p:sp>
      <p:pic>
        <p:nvPicPr>
          <p:cNvPr id="5" name="Content Placeholder 4" descr="A person smiling at camera&#10;&#10;AI-generated content may be incorrect.">
            <a:extLst>
              <a:ext uri="{FF2B5EF4-FFF2-40B4-BE49-F238E27FC236}">
                <a16:creationId xmlns:a16="http://schemas.microsoft.com/office/drawing/2014/main" id="{6E720AB1-0878-ADAC-BFFB-C8AD6DC07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360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A84789-F851-D326-C2F0-16EA908D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MARK YOUR CALENDARS!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E780-CF44-80B4-EAEC-4E7DC9646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We will be available to support you in applying for your </a:t>
            </a:r>
            <a:r>
              <a:rPr lang="en-US" sz="3200" b="1" dirty="0" err="1">
                <a:solidFill>
                  <a:schemeClr val="tx2"/>
                </a:solidFill>
              </a:rPr>
              <a:t>Wesbild</a:t>
            </a:r>
            <a:r>
              <a:rPr lang="en-US" sz="3200" b="1" dirty="0">
                <a:solidFill>
                  <a:schemeClr val="tx2"/>
                </a:solidFill>
              </a:rPr>
              <a:t> LIFT scholarships on the following day: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lvl="3"/>
            <a:r>
              <a:rPr lang="en-US" sz="2800" b="1" dirty="0">
                <a:solidFill>
                  <a:schemeClr val="tx2"/>
                </a:solidFill>
              </a:rPr>
              <a:t>Tuesday, May 6</a:t>
            </a:r>
            <a:r>
              <a:rPr lang="en-US" sz="2800" b="1" baseline="30000" dirty="0">
                <a:solidFill>
                  <a:schemeClr val="tx2"/>
                </a:solidFill>
              </a:rPr>
              <a:t>th</a:t>
            </a:r>
            <a:r>
              <a:rPr lang="en-US" sz="2800" b="1" dirty="0">
                <a:solidFill>
                  <a:schemeClr val="tx2"/>
                </a:solidFill>
              </a:rPr>
              <a:t> at 2:20 pm</a:t>
            </a:r>
          </a:p>
          <a:p>
            <a:pPr marL="1371600" lvl="3" indent="0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lvl="3"/>
            <a:r>
              <a:rPr lang="en-US" sz="2800" b="1" dirty="0">
                <a:solidFill>
                  <a:schemeClr val="tx2"/>
                </a:solidFill>
              </a:rPr>
              <a:t>Your support team (</a:t>
            </a:r>
            <a:r>
              <a:rPr lang="en-US" sz="2800" b="1" dirty="0" err="1">
                <a:solidFill>
                  <a:schemeClr val="tx2"/>
                </a:solidFill>
              </a:rPr>
              <a:t>Charbs</a:t>
            </a:r>
            <a:r>
              <a:rPr lang="en-US" sz="2800" b="1" dirty="0">
                <a:solidFill>
                  <a:schemeClr val="tx2"/>
                </a:solidFill>
              </a:rPr>
              <a:t>, Ms. Bawa, Ms. Corra, Mr. Roosma) will be there to make sure you are on the right track!</a:t>
            </a:r>
          </a:p>
        </p:txBody>
      </p:sp>
    </p:spTree>
    <p:extLst>
      <p:ext uri="{BB962C8B-B14F-4D97-AF65-F5344CB8AC3E}">
        <p14:creationId xmlns:p14="http://schemas.microsoft.com/office/powerpoint/2010/main" val="193504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EC7EE-5877-4240-A175-24868627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226162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/>
              <a:t>Coquitlam </a:t>
            </a:r>
            <a:br>
              <a:rPr lang="en-US" sz="4000" b="1" dirty="0"/>
            </a:br>
            <a:r>
              <a:rPr lang="en-US" sz="4000" b="1" dirty="0"/>
              <a:t>Teachers' Association</a:t>
            </a:r>
            <a:br>
              <a:rPr lang="en-US" sz="4000" b="1" dirty="0"/>
            </a:br>
            <a:r>
              <a:rPr lang="en-US" sz="4000" b="1" dirty="0"/>
              <a:t>Scholarships</a:t>
            </a:r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77B4B-FA0E-4D83-B1CA-02FC6D547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900" dirty="0"/>
          </a:p>
          <a:p>
            <a:r>
              <a:rPr lang="en-US" sz="1900" dirty="0"/>
              <a:t>Cam McKenzie Award   (1 x $500)</a:t>
            </a:r>
          </a:p>
          <a:p>
            <a:endParaRPr lang="en-US" sz="1900" dirty="0"/>
          </a:p>
          <a:p>
            <a:r>
              <a:rPr lang="en-US" sz="1900" dirty="0"/>
              <a:t>CTA Student Assistance Bursary  (1 x $500 )</a:t>
            </a:r>
          </a:p>
          <a:p>
            <a:endParaRPr lang="en-US" sz="1900" dirty="0"/>
          </a:p>
          <a:p>
            <a:pPr marL="0"/>
            <a:r>
              <a:rPr lang="en-US" sz="1900" b="1" dirty="0"/>
              <a:t>Applications due Friday May 16th at 4:00pm</a:t>
            </a:r>
          </a:p>
          <a:p>
            <a:pPr marL="0"/>
            <a:r>
              <a:rPr lang="en-US" sz="1900" b="1" dirty="0"/>
              <a:t>Submit to rcharboneau@sd43.bc.ca</a:t>
            </a:r>
          </a:p>
          <a:p>
            <a:pPr marL="0"/>
            <a:endParaRPr lang="en-US" sz="19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E0661F-FBB8-6EAA-F20C-B532CC63E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1" r="2603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7228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0815CA249844586AF38CF6899FD90" ma:contentTypeVersion="1" ma:contentTypeDescription="Create a new document." ma:contentTypeScope="" ma:versionID="d8af852e01a1f4f0be1852a9c139d57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831AD6-D7ED-4F7B-9519-6A847CD5BE7B}"/>
</file>

<file path=customXml/itemProps2.xml><?xml version="1.0" encoding="utf-8"?>
<ds:datastoreItem xmlns:ds="http://schemas.openxmlformats.org/officeDocument/2006/customXml" ds:itemID="{ACB7D3C8-ED92-4C86-BE6E-09BD88D6DB2C}"/>
</file>

<file path=customXml/itemProps3.xml><?xml version="1.0" encoding="utf-8"?>
<ds:datastoreItem xmlns:ds="http://schemas.openxmlformats.org/officeDocument/2006/customXml" ds:itemID="{BA492EC7-C28A-49C7-AFB2-38A7CAEEE9E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21432</TotalTime>
  <Words>1071</Words>
  <Application>Microsoft Office PowerPoint</Application>
  <PresentationFormat>Widescreen</PresentationFormat>
  <Paragraphs>123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Corbel</vt:lpstr>
      <vt:lpstr>Dreaming Outloud Script Pro</vt:lpstr>
      <vt:lpstr>Times New Roman</vt:lpstr>
      <vt:lpstr>office theme</vt:lpstr>
      <vt:lpstr>2_Custom Design</vt:lpstr>
      <vt:lpstr>  Welcome to our  CABE Graduation  Brunch   </vt:lpstr>
      <vt:lpstr>GRAD BRUNCH SHIRT DESIGN (Margaux Llanillo)</vt:lpstr>
      <vt:lpstr>PowerPoint Presentation</vt:lpstr>
      <vt:lpstr>Wesbild LIFT Scholarships</vt:lpstr>
      <vt:lpstr>Not Ready? Don’t Worry!</vt:lpstr>
      <vt:lpstr>What can I use Wesbild LIFT scholarships to pay for?</vt:lpstr>
      <vt:lpstr>Please meet  Ms. Jen Derbyshire! </vt:lpstr>
      <vt:lpstr>MARK YOUR CALENDARS!</vt:lpstr>
      <vt:lpstr>Coquitlam  Teachers' Association Scholarships</vt:lpstr>
      <vt:lpstr>Scholarships &amp; Bursaries</vt:lpstr>
      <vt:lpstr>GRATITUDE IS IMPORTANT!</vt:lpstr>
      <vt:lpstr>Where can I get help?</vt:lpstr>
      <vt:lpstr>How do I move from being a potential grad to a graduate of the Class of 2025?</vt:lpstr>
      <vt:lpstr>Important Things to Remember!</vt:lpstr>
      <vt:lpstr>CABE Graduation Ceremony</vt:lpstr>
      <vt:lpstr>What will Graduation Day look like?</vt:lpstr>
      <vt:lpstr>Photo Opportunities</vt:lpstr>
      <vt:lpstr>Booking your graduation time for June 20th.</vt:lpstr>
      <vt:lpstr>Important Things You Need to Do!!</vt:lpstr>
      <vt:lpstr>Graduation Information Review</vt:lpstr>
      <vt:lpstr>Questions</vt:lpstr>
      <vt:lpstr>Door Prizes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Graduation­_Brunch Information Session_2025</dc:title>
  <dc:creator>Mcclenahan, Shelley</dc:creator>
  <cp:lastModifiedBy>Askew, Jamie</cp:lastModifiedBy>
  <cp:revision>212</cp:revision>
  <dcterms:created xsi:type="dcterms:W3CDTF">2020-05-19T23:12:52Z</dcterms:created>
  <dcterms:modified xsi:type="dcterms:W3CDTF">2025-05-01T20:58:55Z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0x0101001300815CA249844586AF38CF6899FD90</vt:lpwstr>
  </property>
</Properties>
</file>