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982A1-747A-32E3-310A-5B73B723026F}" v="404" dt="2026-05-20T22:02:15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lden Spike Days Volunteers" userId="S::volunteers@goldenspike.ca::c190a46f-ffdb-4707-9924-2233e0f7b793" providerId="AD" clId="Web-{2AC982A1-747A-32E3-310A-5B73B723026F}"/>
    <pc:docChg chg="mod modSld modMainMaster setSldSz">
      <pc:chgData name="Golden Spike Days Volunteers" userId="S::volunteers@goldenspike.ca::c190a46f-ffdb-4707-9924-2233e0f7b793" providerId="AD" clId="Web-{2AC982A1-747A-32E3-310A-5B73B723026F}" dt="2026-05-20T22:02:15.565" v="229" actId="20577"/>
      <pc:docMkLst>
        <pc:docMk/>
      </pc:docMkLst>
      <pc:sldChg chg="addSp delSp modSp">
        <pc:chgData name="Golden Spike Days Volunteers" userId="S::volunteers@goldenspike.ca::c190a46f-ffdb-4707-9924-2233e0f7b793" providerId="AD" clId="Web-{2AC982A1-747A-32E3-310A-5B73B723026F}" dt="2026-05-20T22:02:15.565" v="229" actId="20577"/>
        <pc:sldMkLst>
          <pc:docMk/>
          <pc:sldMk cId="109857222" sldId="256"/>
        </pc:sldMkLst>
        <pc:spChg chg="del">
          <ac:chgData name="Golden Spike Days Volunteers" userId="S::volunteers@goldenspike.ca::c190a46f-ffdb-4707-9924-2233e0f7b793" providerId="AD" clId="Web-{2AC982A1-747A-32E3-310A-5B73B723026F}" dt="2026-05-20T21:47:14.659" v="3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Golden Spike Days Volunteers" userId="S::volunteers@goldenspike.ca::c190a46f-ffdb-4707-9924-2233e0f7b793" providerId="AD" clId="Web-{2AC982A1-747A-32E3-310A-5B73B723026F}" dt="2026-05-20T21:47:18.019" v="4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Golden Spike Days Volunteers" userId="S::volunteers@goldenspike.ca::c190a46f-ffdb-4707-9924-2233e0f7b793" providerId="AD" clId="Web-{2AC982A1-747A-32E3-310A-5B73B723026F}" dt="2026-05-20T21:49:30.643" v="33" actId="14100"/>
          <ac:spMkLst>
            <pc:docMk/>
            <pc:sldMk cId="109857222" sldId="256"/>
            <ac:spMk id="4" creationId="{0B2BB98B-F7BA-BCE7-2046-8725643AF07D}"/>
          </ac:spMkLst>
        </pc:spChg>
        <pc:spChg chg="add del">
          <ac:chgData name="Golden Spike Days Volunteers" userId="S::volunteers@goldenspike.ca::c190a46f-ffdb-4707-9924-2233e0f7b793" providerId="AD" clId="Web-{2AC982A1-747A-32E3-310A-5B73B723026F}" dt="2026-05-20T21:48:13.628" v="7"/>
          <ac:spMkLst>
            <pc:docMk/>
            <pc:sldMk cId="109857222" sldId="256"/>
            <ac:spMk id="5" creationId="{5CDB9877-663F-C14B-730E-FEDB8420CDD9}"/>
          </ac:spMkLst>
        </pc:spChg>
        <pc:spChg chg="add mod">
          <ac:chgData name="Golden Spike Days Volunteers" userId="S::volunteers@goldenspike.ca::c190a46f-ffdb-4707-9924-2233e0f7b793" providerId="AD" clId="Web-{2AC982A1-747A-32E3-310A-5B73B723026F}" dt="2026-05-20T21:49:19.347" v="32" actId="20577"/>
          <ac:spMkLst>
            <pc:docMk/>
            <pc:sldMk cId="109857222" sldId="256"/>
            <ac:spMk id="6" creationId="{87020756-067F-D7F5-CB3C-0F27BC8363D1}"/>
          </ac:spMkLst>
        </pc:spChg>
        <pc:spChg chg="add mod">
          <ac:chgData name="Golden Spike Days Volunteers" userId="S::volunteers@goldenspike.ca::c190a46f-ffdb-4707-9924-2233e0f7b793" providerId="AD" clId="Web-{2AC982A1-747A-32E3-310A-5B73B723026F}" dt="2026-05-20T22:01:41.377" v="213" actId="20577"/>
          <ac:spMkLst>
            <pc:docMk/>
            <pc:sldMk cId="109857222" sldId="256"/>
            <ac:spMk id="7" creationId="{35D0D2D1-ED88-225A-F7B4-640F29E59785}"/>
          </ac:spMkLst>
        </pc:spChg>
        <pc:spChg chg="add mod">
          <ac:chgData name="Golden Spike Days Volunteers" userId="S::volunteers@goldenspike.ca::c190a46f-ffdb-4707-9924-2233e0f7b793" providerId="AD" clId="Web-{2AC982A1-747A-32E3-310A-5B73B723026F}" dt="2026-05-20T22:02:15.565" v="229" actId="20577"/>
          <ac:spMkLst>
            <pc:docMk/>
            <pc:sldMk cId="109857222" sldId="256"/>
            <ac:spMk id="8" creationId="{C06B9AA0-7FB7-1C24-915E-A75579466B38}"/>
          </ac:spMkLst>
        </pc:spChg>
        <pc:picChg chg="add mod">
          <ac:chgData name="Golden Spike Days Volunteers" userId="S::volunteers@goldenspike.ca::c190a46f-ffdb-4707-9924-2233e0f7b793" providerId="AD" clId="Web-{2AC982A1-747A-32E3-310A-5B73B723026F}" dt="2026-05-20T21:54:43.690" v="90" actId="1076"/>
          <ac:picMkLst>
            <pc:docMk/>
            <pc:sldMk cId="109857222" sldId="256"/>
            <ac:picMk id="9" creationId="{4315B6D2-9324-06E0-4543-6C9872BC9495}"/>
          </ac:picMkLst>
        </pc:picChg>
        <pc:picChg chg="add mod">
          <ac:chgData name="Golden Spike Days Volunteers" userId="S::volunteers@goldenspike.ca::c190a46f-ffdb-4707-9924-2233e0f7b793" providerId="AD" clId="Web-{2AC982A1-747A-32E3-310A-5B73B723026F}" dt="2026-05-20T21:55:59.909" v="97" actId="1076"/>
          <ac:picMkLst>
            <pc:docMk/>
            <pc:sldMk cId="109857222" sldId="256"/>
            <ac:picMk id="10" creationId="{0EA6A1A3-8BD6-B335-0480-245021988E25}"/>
          </ac:picMkLst>
        </pc:picChg>
      </pc:sldChg>
      <pc:sldMasterChg chg="modSp modSldLayout">
        <pc:chgData name="Golden Spike Days Volunteers" userId="S::volunteers@goldenspike.ca::c190a46f-ffdb-4707-9924-2233e0f7b793" providerId="AD" clId="Web-{2AC982A1-747A-32E3-310A-5B73B723026F}" dt="2026-05-20T21:47:06.534" v="2"/>
        <pc:sldMasterMkLst>
          <pc:docMk/>
          <pc:sldMasterMk cId="2460954070" sldId="2147483660"/>
        </pc:sldMasterMkLst>
        <pc:spChg chg="mod">
          <ac:chgData name="Golden Spike Days Volunteers" userId="S::volunteers@goldenspike.ca::c190a46f-ffdb-4707-9924-2233e0f7b793" providerId="AD" clId="Web-{2AC982A1-747A-32E3-310A-5B73B723026F}" dt="2026-05-20T21:47:06.534" v="2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Golden Spike Days Volunteers" userId="S::volunteers@goldenspike.ca::c190a46f-ffdb-4707-9924-2233e0f7b793" providerId="AD" clId="Web-{2AC982A1-747A-32E3-310A-5B73B723026F}" dt="2026-05-20T21:47:06.534" v="2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Golden Spike Days Volunteers" userId="S::volunteers@goldenspike.ca::c190a46f-ffdb-4707-9924-2233e0f7b793" providerId="AD" clId="Web-{2AC982A1-747A-32E3-310A-5B73B723026F}" dt="2026-05-20T21:47:06.534" v="2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Golden Spike Days Volunteers" userId="S::volunteers@goldenspike.ca::c190a46f-ffdb-4707-9924-2233e0f7b793" providerId="AD" clId="Web-{2AC982A1-747A-32E3-310A-5B73B723026F}" dt="2026-05-20T21:47:06.534" v="2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Golden Spike Days Volunteers" userId="S::volunteers@goldenspike.ca::c190a46f-ffdb-4707-9924-2233e0f7b793" providerId="AD" clId="Web-{2AC982A1-747A-32E3-310A-5B73B723026F}" dt="2026-05-20T21:47:06.534" v="2"/>
          <ac:spMkLst>
            <pc:docMk/>
            <pc:sldMasterMk cId="2460954070" sldId="2147483660"/>
            <ac:spMk id="6" creationId="{00000000-0000-0000-0000-000000000000}"/>
          </ac:spMkLst>
        </pc:sp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</pc:sldLayoutChg>
        <pc:sldLayoutChg chg="modSp">
          <pc:chgData name="Golden Spike Days Volunteers" userId="S::volunteers@goldenspike.ca::c190a46f-ffdb-4707-9924-2233e0f7b793" providerId="AD" clId="Web-{2AC982A1-747A-32E3-310A-5B73B723026F}" dt="2026-05-20T21:47:06.534" v="2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Golden Spike Days Volunteers" userId="S::volunteers@goldenspike.ca::c190a46f-ffdb-4707-9924-2233e0f7b793" providerId="AD" clId="Web-{2AC982A1-747A-32E3-310A-5B73B723026F}" dt="2026-05-20T21:47:06.534" v="2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14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569"/>
            </a:lvl1pPr>
            <a:lvl2pPr marL="108496" indent="0" algn="ctr">
              <a:buNone/>
              <a:defRPr sz="475"/>
            </a:lvl2pPr>
            <a:lvl3pPr marL="216992" indent="0" algn="ctr">
              <a:buNone/>
              <a:defRPr sz="428"/>
            </a:lvl3pPr>
            <a:lvl4pPr marL="325487" indent="0" algn="ctr">
              <a:buNone/>
              <a:defRPr sz="380"/>
            </a:lvl4pPr>
            <a:lvl5pPr marL="433983" indent="0" algn="ctr">
              <a:buNone/>
              <a:defRPr sz="380"/>
            </a:lvl5pPr>
            <a:lvl6pPr marL="542479" indent="0" algn="ctr">
              <a:buNone/>
              <a:defRPr sz="380"/>
            </a:lvl6pPr>
            <a:lvl7pPr marL="650975" indent="0" algn="ctr">
              <a:buNone/>
              <a:defRPr sz="380"/>
            </a:lvl7pPr>
            <a:lvl8pPr marL="759470" indent="0" algn="ctr">
              <a:buNone/>
              <a:defRPr sz="380"/>
            </a:lvl8pPr>
            <a:lvl9pPr marL="867966" indent="0" algn="ctr">
              <a:buNone/>
              <a:defRPr sz="3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2"/>
            <a:ext cx="5915025" cy="3803649"/>
          </a:xfrm>
        </p:spPr>
        <p:txBody>
          <a:bodyPr anchor="b"/>
          <a:lstStyle>
            <a:lvl1pPr>
              <a:defRPr sz="14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49"/>
          </a:xfrm>
        </p:spPr>
        <p:txBody>
          <a:bodyPr/>
          <a:lstStyle>
            <a:lvl1pPr marL="0" indent="0">
              <a:buNone/>
              <a:defRPr sz="569">
                <a:solidFill>
                  <a:schemeClr val="tx1">
                    <a:tint val="82000"/>
                  </a:schemeClr>
                </a:solidFill>
              </a:defRPr>
            </a:lvl1pPr>
            <a:lvl2pPr marL="108496" indent="0">
              <a:buNone/>
              <a:defRPr sz="475">
                <a:solidFill>
                  <a:schemeClr val="tx1">
                    <a:tint val="82000"/>
                  </a:schemeClr>
                </a:solidFill>
              </a:defRPr>
            </a:lvl2pPr>
            <a:lvl3pPr marL="216992" indent="0">
              <a:buNone/>
              <a:defRPr sz="428">
                <a:solidFill>
                  <a:schemeClr val="tx1">
                    <a:tint val="82000"/>
                  </a:schemeClr>
                </a:solidFill>
              </a:defRPr>
            </a:lvl3pPr>
            <a:lvl4pPr marL="325487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4pPr>
            <a:lvl5pPr marL="433983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5pPr>
            <a:lvl6pPr marL="542479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6pPr>
            <a:lvl7pPr marL="650975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7pPr>
            <a:lvl8pPr marL="759470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8pPr>
            <a:lvl9pPr marL="867966" indent="0">
              <a:buNone/>
              <a:defRPr sz="3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569" b="1"/>
            </a:lvl1pPr>
            <a:lvl2pPr marL="108496" indent="0">
              <a:buNone/>
              <a:defRPr sz="475" b="1"/>
            </a:lvl2pPr>
            <a:lvl3pPr marL="216992" indent="0">
              <a:buNone/>
              <a:defRPr sz="428" b="1"/>
            </a:lvl3pPr>
            <a:lvl4pPr marL="325487" indent="0">
              <a:buNone/>
              <a:defRPr sz="380" b="1"/>
            </a:lvl4pPr>
            <a:lvl5pPr marL="433983" indent="0">
              <a:buNone/>
              <a:defRPr sz="380" b="1"/>
            </a:lvl5pPr>
            <a:lvl6pPr marL="542479" indent="0">
              <a:buNone/>
              <a:defRPr sz="380" b="1"/>
            </a:lvl6pPr>
            <a:lvl7pPr marL="650975" indent="0">
              <a:buNone/>
              <a:defRPr sz="380" b="1"/>
            </a:lvl7pPr>
            <a:lvl8pPr marL="759470" indent="0">
              <a:buNone/>
              <a:defRPr sz="380" b="1"/>
            </a:lvl8pPr>
            <a:lvl9pPr marL="867966" indent="0">
              <a:buNone/>
              <a:defRPr sz="3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1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1"/>
            <a:ext cx="2915543" cy="1098549"/>
          </a:xfrm>
        </p:spPr>
        <p:txBody>
          <a:bodyPr anchor="b"/>
          <a:lstStyle>
            <a:lvl1pPr marL="0" indent="0">
              <a:buNone/>
              <a:defRPr sz="569" b="1"/>
            </a:lvl1pPr>
            <a:lvl2pPr marL="108496" indent="0">
              <a:buNone/>
              <a:defRPr sz="475" b="1"/>
            </a:lvl2pPr>
            <a:lvl3pPr marL="216992" indent="0">
              <a:buNone/>
              <a:defRPr sz="428" b="1"/>
            </a:lvl3pPr>
            <a:lvl4pPr marL="325487" indent="0">
              <a:buNone/>
              <a:defRPr sz="380" b="1"/>
            </a:lvl4pPr>
            <a:lvl5pPr marL="433983" indent="0">
              <a:buNone/>
              <a:defRPr sz="380" b="1"/>
            </a:lvl5pPr>
            <a:lvl6pPr marL="542479" indent="0">
              <a:buNone/>
              <a:defRPr sz="380" b="1"/>
            </a:lvl6pPr>
            <a:lvl7pPr marL="650975" indent="0">
              <a:buNone/>
              <a:defRPr sz="380" b="1"/>
            </a:lvl7pPr>
            <a:lvl8pPr marL="759470" indent="0">
              <a:buNone/>
              <a:defRPr sz="380" b="1"/>
            </a:lvl8pPr>
            <a:lvl9pPr marL="867966" indent="0">
              <a:buNone/>
              <a:defRPr sz="3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1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67"/>
            <a:ext cx="3471863" cy="6498167"/>
          </a:xfrm>
        </p:spPr>
        <p:txBody>
          <a:bodyPr/>
          <a:lstStyle>
            <a:lvl1pPr>
              <a:defRPr sz="760"/>
            </a:lvl1pPr>
            <a:lvl2pPr>
              <a:defRPr sz="665"/>
            </a:lvl2pPr>
            <a:lvl3pPr>
              <a:defRPr sz="569"/>
            </a:lvl3pPr>
            <a:lvl4pPr>
              <a:defRPr sz="475"/>
            </a:lvl4pPr>
            <a:lvl5pPr>
              <a:defRPr sz="475"/>
            </a:lvl5pPr>
            <a:lvl6pPr>
              <a:defRPr sz="475"/>
            </a:lvl6pPr>
            <a:lvl7pPr>
              <a:defRPr sz="475"/>
            </a:lvl7pPr>
            <a:lvl8pPr>
              <a:defRPr sz="475"/>
            </a:lvl8pPr>
            <a:lvl9pPr>
              <a:defRPr sz="4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743200"/>
            <a:ext cx="2211883" cy="5082117"/>
          </a:xfrm>
        </p:spPr>
        <p:txBody>
          <a:bodyPr/>
          <a:lstStyle>
            <a:lvl1pPr marL="0" indent="0">
              <a:buNone/>
              <a:defRPr sz="380"/>
            </a:lvl1pPr>
            <a:lvl2pPr marL="108496" indent="0">
              <a:buNone/>
              <a:defRPr sz="332"/>
            </a:lvl2pPr>
            <a:lvl3pPr marL="216992" indent="0">
              <a:buNone/>
              <a:defRPr sz="285"/>
            </a:lvl3pPr>
            <a:lvl4pPr marL="325487" indent="0">
              <a:buNone/>
              <a:defRPr sz="238"/>
            </a:lvl4pPr>
            <a:lvl5pPr marL="433983" indent="0">
              <a:buNone/>
              <a:defRPr sz="238"/>
            </a:lvl5pPr>
            <a:lvl6pPr marL="542479" indent="0">
              <a:buNone/>
              <a:defRPr sz="238"/>
            </a:lvl6pPr>
            <a:lvl7pPr marL="650975" indent="0">
              <a:buNone/>
              <a:defRPr sz="238"/>
            </a:lvl7pPr>
            <a:lvl8pPr marL="759470" indent="0">
              <a:buNone/>
              <a:defRPr sz="238"/>
            </a:lvl8pPr>
            <a:lvl9pPr marL="867966" indent="0">
              <a:buNone/>
              <a:defRPr sz="2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67"/>
            <a:ext cx="3471863" cy="6498167"/>
          </a:xfrm>
        </p:spPr>
        <p:txBody>
          <a:bodyPr anchor="t"/>
          <a:lstStyle>
            <a:lvl1pPr marL="0" indent="0">
              <a:buNone/>
              <a:defRPr sz="760"/>
            </a:lvl1pPr>
            <a:lvl2pPr marL="108496" indent="0">
              <a:buNone/>
              <a:defRPr sz="665"/>
            </a:lvl2pPr>
            <a:lvl3pPr marL="216992" indent="0">
              <a:buNone/>
              <a:defRPr sz="569"/>
            </a:lvl3pPr>
            <a:lvl4pPr marL="325487" indent="0">
              <a:buNone/>
              <a:defRPr sz="475"/>
            </a:lvl4pPr>
            <a:lvl5pPr marL="433983" indent="0">
              <a:buNone/>
              <a:defRPr sz="475"/>
            </a:lvl5pPr>
            <a:lvl6pPr marL="542479" indent="0">
              <a:buNone/>
              <a:defRPr sz="475"/>
            </a:lvl6pPr>
            <a:lvl7pPr marL="650975" indent="0">
              <a:buNone/>
              <a:defRPr sz="475"/>
            </a:lvl7pPr>
            <a:lvl8pPr marL="759470" indent="0">
              <a:buNone/>
              <a:defRPr sz="475"/>
            </a:lvl8pPr>
            <a:lvl9pPr marL="867966" indent="0">
              <a:buNone/>
              <a:defRPr sz="4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743200"/>
            <a:ext cx="2211883" cy="5082117"/>
          </a:xfrm>
        </p:spPr>
        <p:txBody>
          <a:bodyPr/>
          <a:lstStyle>
            <a:lvl1pPr marL="0" indent="0">
              <a:buNone/>
              <a:defRPr sz="380"/>
            </a:lvl1pPr>
            <a:lvl2pPr marL="108496" indent="0">
              <a:buNone/>
              <a:defRPr sz="332"/>
            </a:lvl2pPr>
            <a:lvl3pPr marL="216992" indent="0">
              <a:buNone/>
              <a:defRPr sz="285"/>
            </a:lvl3pPr>
            <a:lvl4pPr marL="325487" indent="0">
              <a:buNone/>
              <a:defRPr sz="238"/>
            </a:lvl4pPr>
            <a:lvl5pPr marL="433983" indent="0">
              <a:buNone/>
              <a:defRPr sz="238"/>
            </a:lvl5pPr>
            <a:lvl6pPr marL="542479" indent="0">
              <a:buNone/>
              <a:defRPr sz="238"/>
            </a:lvl6pPr>
            <a:lvl7pPr marL="650975" indent="0">
              <a:buNone/>
              <a:defRPr sz="238"/>
            </a:lvl7pPr>
            <a:lvl8pPr marL="759470" indent="0">
              <a:buNone/>
              <a:defRPr sz="238"/>
            </a:lvl8pPr>
            <a:lvl9pPr marL="867966" indent="0">
              <a:buNone/>
              <a:defRPr sz="2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olunteers@goldenspike.c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2BB98B-F7BA-BCE7-2046-8725643AF07D}"/>
              </a:ext>
            </a:extLst>
          </p:cNvPr>
          <p:cNvSpPr/>
          <p:nvPr/>
        </p:nvSpPr>
        <p:spPr>
          <a:xfrm>
            <a:off x="-5870" y="3912"/>
            <a:ext cx="6863870" cy="16191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20756-067F-D7F5-CB3C-0F27BC8363D1}"/>
              </a:ext>
            </a:extLst>
          </p:cNvPr>
          <p:cNvSpPr txBox="1"/>
          <p:nvPr/>
        </p:nvSpPr>
        <p:spPr>
          <a:xfrm>
            <a:off x="232833" y="507999"/>
            <a:ext cx="645583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2026 Volunteer Sign 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D0D2D1-ED88-225A-F7B4-640F29E59785}"/>
              </a:ext>
            </a:extLst>
          </p:cNvPr>
          <p:cNvSpPr txBox="1"/>
          <p:nvPr/>
        </p:nvSpPr>
        <p:spPr>
          <a:xfrm>
            <a:off x="24546" y="3363721"/>
            <a:ext cx="6844302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highlight>
                  <a:srgbClr val="FFFFFF"/>
                </a:highlight>
                <a:latin typeface="Helvetica"/>
                <a:cs typeface="Helvetica"/>
              </a:rPr>
              <a:t>  </a:t>
            </a:r>
            <a:endParaRPr lang="en-US" sz="2000"/>
          </a:p>
          <a:p>
            <a:pPr algn="ctr"/>
            <a:r>
              <a:rPr lang="en-US" sz="2400" cap="all">
                <a:latin typeface="Bebas Neue"/>
              </a:rPr>
              <a:t>Interested in Helping out at the 2026 Port Moody Golden Spike </a:t>
            </a:r>
            <a:r>
              <a:rPr lang="en-US" sz="2400" cap="all" dirty="0">
                <a:latin typeface="Bebas Neue"/>
              </a:rPr>
              <a:t>Days Festival?</a:t>
            </a:r>
            <a:endParaRPr lang="en-US" sz="2400" dirty="0"/>
          </a:p>
          <a:p>
            <a:pPr algn="ctr"/>
            <a:r>
              <a:rPr lang="en-US" sz="2400" cap="all" dirty="0">
                <a:latin typeface="Bebas Neue"/>
              </a:rPr>
              <a:t>Scan  the QR Code to learn about </a:t>
            </a:r>
            <a:r>
              <a:rPr lang="en-US" sz="2400" cap="all">
                <a:latin typeface="Bebas Neue"/>
              </a:rPr>
              <a:t>Opportunities and to sign up</a:t>
            </a:r>
            <a:endParaRPr lang="en-US" sz="2400" cap="all">
              <a:solidFill>
                <a:srgbClr val="2D7AC0"/>
              </a:solidFill>
              <a:latin typeface="Bebas Neu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6B9AA0-7FB7-1C24-915E-A75579466B38}"/>
              </a:ext>
            </a:extLst>
          </p:cNvPr>
          <p:cNvSpPr txBox="1"/>
          <p:nvPr/>
        </p:nvSpPr>
        <p:spPr>
          <a:xfrm>
            <a:off x="220561" y="6813107"/>
            <a:ext cx="6472551" cy="22159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dirty="0">
              <a:latin typeface="Bebas Neue"/>
            </a:endParaRPr>
          </a:p>
          <a:p>
            <a:pPr algn="ctr"/>
            <a:endParaRPr lang="en-US" b="1" dirty="0">
              <a:latin typeface="Raleway"/>
            </a:endParaRPr>
          </a:p>
          <a:p>
            <a:pPr algn="ctr"/>
            <a:r>
              <a:rPr lang="en-US" b="1" dirty="0">
                <a:latin typeface="Raleway"/>
              </a:rPr>
              <a:t>We are still looking for volunteers! Please email </a:t>
            </a:r>
            <a:r>
              <a:rPr lang="en-US" b="1" dirty="0">
                <a:solidFill>
                  <a:srgbClr val="2D7AC0"/>
                </a:solidFill>
                <a:latin typeface="Raleway"/>
                <a:hlinkClick r:id="rId2"/>
              </a:rPr>
              <a:t>volunteers@goldenspike.ca</a:t>
            </a:r>
            <a:r>
              <a:rPr lang="en-US" b="1" dirty="0">
                <a:latin typeface="Raleway"/>
              </a:rPr>
              <a:t> if you wo</a:t>
            </a:r>
            <a:r>
              <a:rPr lang="en-US" b="1">
                <a:latin typeface="Raleway"/>
              </a:rPr>
              <a:t>uld </a:t>
            </a:r>
            <a:r>
              <a:rPr lang="en-US" b="1" err="1">
                <a:latin typeface="Raleway"/>
              </a:rPr>
              <a:t>like</a:t>
            </a:r>
            <a:r>
              <a:rPr lang="en-US" b="1" dirty="0" err="1">
                <a:latin typeface="Raleway"/>
              </a:rPr>
              <a:t> m</a:t>
            </a:r>
            <a:r>
              <a:rPr lang="en-US" b="1" dirty="0">
                <a:latin typeface="Raleway"/>
              </a:rPr>
              <a:t>ore detailed information.</a:t>
            </a:r>
            <a:endParaRPr lang="en-US" dirty="0"/>
          </a:p>
          <a:p>
            <a:pPr algn="l"/>
            <a:endParaRPr lang="en-US" dirty="0"/>
          </a:p>
          <a:p>
            <a:endParaRPr lang="en-US" dirty="0"/>
          </a:p>
          <a:p>
            <a:r>
              <a:rPr lang="en-US" sz="1200"/>
              <a:t>For more information on 2026 Golden Spike Days Festival visit our website</a:t>
            </a:r>
            <a:r>
              <a:rPr lang="en-US" sz="1200" dirty="0"/>
              <a:t> www.goldenspike.ca</a:t>
            </a:r>
          </a:p>
        </p:txBody>
      </p:sp>
      <p:pic>
        <p:nvPicPr>
          <p:cNvPr id="9" name="Picture 8" descr="A logo for a festival&#10;&#10;AI-generated content may be incorrect.">
            <a:extLst>
              <a:ext uri="{FF2B5EF4-FFF2-40B4-BE49-F238E27FC236}">
                <a16:creationId xmlns:a16="http://schemas.microsoft.com/office/drawing/2014/main" id="{4315B6D2-9324-06E0-4543-6C9872BC94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852" y="1781175"/>
            <a:ext cx="1922622" cy="1816471"/>
          </a:xfrm>
          <a:prstGeom prst="rect">
            <a:avLst/>
          </a:prstGeom>
        </p:spPr>
      </p:pic>
      <p:pic>
        <p:nvPicPr>
          <p:cNvPr id="10" name="Picture 9" descr="A qr code with a light bulb and a check mark&#10;&#10;AI-generated content may be incorrect.">
            <a:extLst>
              <a:ext uri="{FF2B5EF4-FFF2-40B4-BE49-F238E27FC236}">
                <a16:creationId xmlns:a16="http://schemas.microsoft.com/office/drawing/2014/main" id="{0EA6A1A3-8BD6-B335-0480-245021988E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0491" y="4928988"/>
            <a:ext cx="2244379" cy="212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DC5A9DB05CFA4AA651E026349B21E2" ma:contentTypeVersion="1" ma:contentTypeDescription="Create a new document." ma:contentTypeScope="" ma:versionID="e3a3fe2469a31179ba605f8888356e5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ed79842d4747cc85621c7c303666a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18617D-3493-4D85-9452-B18B6358A4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0312C7-F6E9-4CE8-9330-668423393A46}">
  <ds:schemaRefs>
    <ds:schemaRef ds:uri="http://schemas.microsoft.com/office/2006/metadata/properties"/>
    <ds:schemaRef ds:uri="http://schemas.microsoft.com/office/infopath/2007/PartnerControls"/>
    <ds:schemaRef ds:uri="7fd7d099-03b9-4015-b335-941ed4e648af"/>
    <ds:schemaRef ds:uri="ff6b02ea-34c3-40ab-b3d7-3f05c4c45b91"/>
  </ds:schemaRefs>
</ds:datastoreItem>
</file>

<file path=customXml/itemProps3.xml><?xml version="1.0" encoding="utf-8"?>
<ds:datastoreItem xmlns:ds="http://schemas.openxmlformats.org/officeDocument/2006/customXml" ds:itemID="{AEF7CF57-9779-4E6F-8F94-0C7C3076047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83</cp:revision>
  <dcterms:created xsi:type="dcterms:W3CDTF">2026-05-20T21:44:58Z</dcterms:created>
  <dcterms:modified xsi:type="dcterms:W3CDTF">2026-05-20T22:02:23Z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0x01010060DC5A9DB05CFA4AA651E026349B21E2</vt:lpwstr>
  </property>
  <property fmtid="{D5CDD505-2E9C-101B-9397-08002B2CF9AE}" pid="3" name="MediaServiceImageTags">
    <vt:lpwstr/>
  </property>
</Properties>
</file>