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57" r:id="rId6"/>
    <p:sldId id="258" r:id="rId7"/>
    <p:sldId id="271" r:id="rId8"/>
    <p:sldId id="259" r:id="rId9"/>
    <p:sldId id="281" r:id="rId10"/>
    <p:sldId id="260" r:id="rId11"/>
    <p:sldId id="261" r:id="rId12"/>
    <p:sldId id="262" r:id="rId13"/>
    <p:sldId id="263" r:id="rId14"/>
    <p:sldId id="264" r:id="rId15"/>
    <p:sldId id="265" r:id="rId16"/>
    <p:sldId id="266" r:id="rId17"/>
    <p:sldId id="267" r:id="rId18"/>
    <p:sldId id="268" r:id="rId19"/>
    <p:sldId id="269" r:id="rId20"/>
    <p:sldId id="274" r:id="rId21"/>
    <p:sldId id="284" r:id="rId22"/>
    <p:sldId id="280" r:id="rId23"/>
    <p:sldId id="270" r:id="rId24"/>
    <p:sldId id="283" r:id="rId25"/>
    <p:sldId id="275" r:id="rId26"/>
    <p:sldId id="276" r:id="rId27"/>
    <p:sldId id="277" r:id="rId28"/>
    <p:sldId id="278" r:id="rId29"/>
    <p:sldId id="27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45E67A-DB33-4654-8993-725783F50366}" v="16" dt="2023-12-11T22:14:09.2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eczki, Heng-Zi" userId="7adb26c9-1da4-423d-95ee-be0e543415f3" providerId="ADAL" clId="{9B45E67A-DB33-4654-8993-725783F50366}"/>
    <pc:docChg chg="undo custSel modSld sldOrd">
      <pc:chgData name="Bereczki, Heng-Zi" userId="7adb26c9-1da4-423d-95ee-be0e543415f3" providerId="ADAL" clId="{9B45E67A-DB33-4654-8993-725783F50366}" dt="2024-01-10T18:19:29.538" v="926" actId="20577"/>
      <pc:docMkLst>
        <pc:docMk/>
      </pc:docMkLst>
      <pc:sldChg chg="modSp mod">
        <pc:chgData name="Bereczki, Heng-Zi" userId="7adb26c9-1da4-423d-95ee-be0e543415f3" providerId="ADAL" clId="{9B45E67A-DB33-4654-8993-725783F50366}" dt="2023-12-11T21:49:31.607" v="1" actId="20577"/>
        <pc:sldMkLst>
          <pc:docMk/>
          <pc:sldMk cId="4271197604" sldId="256"/>
        </pc:sldMkLst>
        <pc:spChg chg="mod">
          <ac:chgData name="Bereczki, Heng-Zi" userId="7adb26c9-1da4-423d-95ee-be0e543415f3" providerId="ADAL" clId="{9B45E67A-DB33-4654-8993-725783F50366}" dt="2023-12-11T21:49:31.607" v="1" actId="20577"/>
          <ac:spMkLst>
            <pc:docMk/>
            <pc:sldMk cId="4271197604" sldId="256"/>
            <ac:spMk id="3" creationId="{902E915F-BA38-42CC-8C4C-46D8805F00FE}"/>
          </ac:spMkLst>
        </pc:spChg>
      </pc:sldChg>
      <pc:sldChg chg="modSp mod">
        <pc:chgData name="Bereczki, Heng-Zi" userId="7adb26c9-1da4-423d-95ee-be0e543415f3" providerId="ADAL" clId="{9B45E67A-DB33-4654-8993-725783F50366}" dt="2024-01-08T20:29:21.502" v="553" actId="20577"/>
        <pc:sldMkLst>
          <pc:docMk/>
          <pc:sldMk cId="2259920449" sldId="258"/>
        </pc:sldMkLst>
        <pc:spChg chg="mod">
          <ac:chgData name="Bereczki, Heng-Zi" userId="7adb26c9-1da4-423d-95ee-be0e543415f3" providerId="ADAL" clId="{9B45E67A-DB33-4654-8993-725783F50366}" dt="2024-01-08T20:29:21.502" v="553" actId="20577"/>
          <ac:spMkLst>
            <pc:docMk/>
            <pc:sldMk cId="2259920449" sldId="258"/>
            <ac:spMk id="3" creationId="{67297A60-CDAB-45CA-BACC-63E6E779D99C}"/>
          </ac:spMkLst>
        </pc:spChg>
      </pc:sldChg>
      <pc:sldChg chg="modSp mod modNotesTx">
        <pc:chgData name="Bereczki, Heng-Zi" userId="7adb26c9-1da4-423d-95ee-be0e543415f3" providerId="ADAL" clId="{9B45E67A-DB33-4654-8993-725783F50366}" dt="2024-01-08T20:30:57.226" v="638" actId="20577"/>
        <pc:sldMkLst>
          <pc:docMk/>
          <pc:sldMk cId="4199751201" sldId="260"/>
        </pc:sldMkLst>
        <pc:spChg chg="mod">
          <ac:chgData name="Bereczki, Heng-Zi" userId="7adb26c9-1da4-423d-95ee-be0e543415f3" providerId="ADAL" clId="{9B45E67A-DB33-4654-8993-725783F50366}" dt="2023-12-11T22:12:06.858" v="303" actId="20577"/>
          <ac:spMkLst>
            <pc:docMk/>
            <pc:sldMk cId="4199751201" sldId="260"/>
            <ac:spMk id="4" creationId="{4B0C6537-49C1-4735-BDBD-F1F31E36076D}"/>
          </ac:spMkLst>
        </pc:spChg>
        <pc:spChg chg="mod">
          <ac:chgData name="Bereczki, Heng-Zi" userId="7adb26c9-1da4-423d-95ee-be0e543415f3" providerId="ADAL" clId="{9B45E67A-DB33-4654-8993-725783F50366}" dt="2023-12-11T22:12:49.130" v="386" actId="20577"/>
          <ac:spMkLst>
            <pc:docMk/>
            <pc:sldMk cId="4199751201" sldId="260"/>
            <ac:spMk id="5" creationId="{54FC8BD4-C087-4183-9049-F4323573D7B6}"/>
          </ac:spMkLst>
        </pc:spChg>
      </pc:sldChg>
      <pc:sldChg chg="modNotesTx">
        <pc:chgData name="Bereczki, Heng-Zi" userId="7adb26c9-1da4-423d-95ee-be0e543415f3" providerId="ADAL" clId="{9B45E67A-DB33-4654-8993-725783F50366}" dt="2024-01-08T20:31:13.190" v="640" actId="20577"/>
        <pc:sldMkLst>
          <pc:docMk/>
          <pc:sldMk cId="515719389" sldId="261"/>
        </pc:sldMkLst>
      </pc:sldChg>
      <pc:sldChg chg="modNotesTx">
        <pc:chgData name="Bereczki, Heng-Zi" userId="7adb26c9-1da4-423d-95ee-be0e543415f3" providerId="ADAL" clId="{9B45E67A-DB33-4654-8993-725783F50366}" dt="2024-01-08T20:31:17.854" v="642" actId="20577"/>
        <pc:sldMkLst>
          <pc:docMk/>
          <pc:sldMk cId="1280102382" sldId="262"/>
        </pc:sldMkLst>
      </pc:sldChg>
      <pc:sldChg chg="modSp mod modNotesTx">
        <pc:chgData name="Bereczki, Heng-Zi" userId="7adb26c9-1da4-423d-95ee-be0e543415f3" providerId="ADAL" clId="{9B45E67A-DB33-4654-8993-725783F50366}" dt="2024-01-08T20:33:32.307" v="734" actId="20577"/>
        <pc:sldMkLst>
          <pc:docMk/>
          <pc:sldMk cId="493937523" sldId="263"/>
        </pc:sldMkLst>
        <pc:spChg chg="mod">
          <ac:chgData name="Bereczki, Heng-Zi" userId="7adb26c9-1da4-423d-95ee-be0e543415f3" providerId="ADAL" clId="{9B45E67A-DB33-4654-8993-725783F50366}" dt="2024-01-08T20:33:32.307" v="734" actId="20577"/>
          <ac:spMkLst>
            <pc:docMk/>
            <pc:sldMk cId="493937523" sldId="263"/>
            <ac:spMk id="4" creationId="{62771E2F-FBE4-4C66-B7F3-E533057B4544}"/>
          </ac:spMkLst>
        </pc:spChg>
      </pc:sldChg>
      <pc:sldChg chg="modNotesTx">
        <pc:chgData name="Bereczki, Heng-Zi" userId="7adb26c9-1da4-423d-95ee-be0e543415f3" providerId="ADAL" clId="{9B45E67A-DB33-4654-8993-725783F50366}" dt="2024-01-08T20:34:21.818" v="736" actId="20577"/>
        <pc:sldMkLst>
          <pc:docMk/>
          <pc:sldMk cId="3525600693" sldId="264"/>
        </pc:sldMkLst>
      </pc:sldChg>
      <pc:sldChg chg="modNotesTx">
        <pc:chgData name="Bereczki, Heng-Zi" userId="7adb26c9-1da4-423d-95ee-be0e543415f3" providerId="ADAL" clId="{9B45E67A-DB33-4654-8993-725783F50366}" dt="2024-01-08T20:34:28.567" v="738" actId="20577"/>
        <pc:sldMkLst>
          <pc:docMk/>
          <pc:sldMk cId="2925671710" sldId="265"/>
        </pc:sldMkLst>
      </pc:sldChg>
      <pc:sldChg chg="modSp mod">
        <pc:chgData name="Bereczki, Heng-Zi" userId="7adb26c9-1da4-423d-95ee-be0e543415f3" providerId="ADAL" clId="{9B45E67A-DB33-4654-8993-725783F50366}" dt="2024-01-10T18:18:35.595" v="919" actId="20577"/>
        <pc:sldMkLst>
          <pc:docMk/>
          <pc:sldMk cId="154777875" sldId="267"/>
        </pc:sldMkLst>
        <pc:spChg chg="mod">
          <ac:chgData name="Bereczki, Heng-Zi" userId="7adb26c9-1da4-423d-95ee-be0e543415f3" providerId="ADAL" clId="{9B45E67A-DB33-4654-8993-725783F50366}" dt="2024-01-10T18:18:35.595" v="919" actId="20577"/>
          <ac:spMkLst>
            <pc:docMk/>
            <pc:sldMk cId="154777875" sldId="267"/>
            <ac:spMk id="5" creationId="{DF68CD30-46BA-4971-8A67-AEFB63EC0897}"/>
          </ac:spMkLst>
        </pc:spChg>
      </pc:sldChg>
      <pc:sldChg chg="modSp modNotesTx">
        <pc:chgData name="Bereczki, Heng-Zi" userId="7adb26c9-1da4-423d-95ee-be0e543415f3" providerId="ADAL" clId="{9B45E67A-DB33-4654-8993-725783F50366}" dt="2024-01-08T20:34:48.323" v="740" actId="20577"/>
        <pc:sldMkLst>
          <pc:docMk/>
          <pc:sldMk cId="3025697864" sldId="268"/>
        </pc:sldMkLst>
        <pc:graphicFrameChg chg="mod">
          <ac:chgData name="Bereczki, Heng-Zi" userId="7adb26c9-1da4-423d-95ee-be0e543415f3" providerId="ADAL" clId="{9B45E67A-DB33-4654-8993-725783F50366}" dt="2023-12-11T22:14:09.286" v="402" actId="20577"/>
          <ac:graphicFrameMkLst>
            <pc:docMk/>
            <pc:sldMk cId="3025697864" sldId="268"/>
            <ac:graphicFrameMk id="6" creationId="{77BAF335-EF2B-450F-AC9B-ADC767B8FB47}"/>
          </ac:graphicFrameMkLst>
        </pc:graphicFrameChg>
      </pc:sldChg>
      <pc:sldChg chg="modNotesTx">
        <pc:chgData name="Bereczki, Heng-Zi" userId="7adb26c9-1da4-423d-95ee-be0e543415f3" providerId="ADAL" clId="{9B45E67A-DB33-4654-8993-725783F50366}" dt="2024-01-08T20:34:56.059" v="742" actId="20577"/>
        <pc:sldMkLst>
          <pc:docMk/>
          <pc:sldMk cId="901258748" sldId="269"/>
        </pc:sldMkLst>
      </pc:sldChg>
      <pc:sldChg chg="modNotesTx">
        <pc:chgData name="Bereczki, Heng-Zi" userId="7adb26c9-1da4-423d-95ee-be0e543415f3" providerId="ADAL" clId="{9B45E67A-DB33-4654-8993-725783F50366}" dt="2024-01-08T20:37:07.899" v="820" actId="20577"/>
        <pc:sldMkLst>
          <pc:docMk/>
          <pc:sldMk cId="782104423" sldId="270"/>
        </pc:sldMkLst>
      </pc:sldChg>
      <pc:sldChg chg="addSp delSp modSp mod modNotesTx">
        <pc:chgData name="Bereczki, Heng-Zi" userId="7adb26c9-1da4-423d-95ee-be0e543415f3" providerId="ADAL" clId="{9B45E67A-DB33-4654-8993-725783F50366}" dt="2024-01-08T20:30:20.528" v="631" actId="20577"/>
        <pc:sldMkLst>
          <pc:docMk/>
          <pc:sldMk cId="1941018819" sldId="271"/>
        </pc:sldMkLst>
        <pc:spChg chg="add">
          <ac:chgData name="Bereczki, Heng-Zi" userId="7adb26c9-1da4-423d-95ee-be0e543415f3" providerId="ADAL" clId="{9B45E67A-DB33-4654-8993-725783F50366}" dt="2023-12-11T21:50:28.001" v="3" actId="26606"/>
          <ac:spMkLst>
            <pc:docMk/>
            <pc:sldMk cId="1941018819" sldId="271"/>
            <ac:spMk id="3" creationId="{375975C0-D2D1-343C-FB20-FB0CBA47660B}"/>
          </ac:spMkLst>
        </pc:spChg>
        <pc:spChg chg="del">
          <ac:chgData name="Bereczki, Heng-Zi" userId="7adb26c9-1da4-423d-95ee-be0e543415f3" providerId="ADAL" clId="{9B45E67A-DB33-4654-8993-725783F50366}" dt="2023-12-11T21:50:28.001" v="3" actId="26606"/>
          <ac:spMkLst>
            <pc:docMk/>
            <pc:sldMk cId="1941018819" sldId="271"/>
            <ac:spMk id="11" creationId="{08E89D5E-1885-4160-AC77-CC471DD1D0DB}"/>
          </ac:spMkLst>
        </pc:spChg>
        <pc:spChg chg="del mod replId">
          <ac:chgData name="Bereczki, Heng-Zi" userId="7adb26c9-1da4-423d-95ee-be0e543415f3" providerId="ADAL" clId="{9B45E67A-DB33-4654-8993-725783F50366}" dt="2023-12-11T21:50:28.001" v="3" actId="26606"/>
          <ac:spMkLst>
            <pc:docMk/>
            <pc:sldMk cId="1941018819" sldId="271"/>
            <ac:spMk id="15" creationId="{3D91746D-FDA2-418D-B8F0-4A7AAB1C68A7}"/>
          </ac:spMkLst>
        </pc:spChg>
        <pc:spChg chg="add">
          <ac:chgData name="Bereczki, Heng-Zi" userId="7adb26c9-1da4-423d-95ee-be0e543415f3" providerId="ADAL" clId="{9B45E67A-DB33-4654-8993-725783F50366}" dt="2023-12-11T21:50:28.001" v="3" actId="26606"/>
          <ac:spMkLst>
            <pc:docMk/>
            <pc:sldMk cId="1941018819" sldId="271"/>
            <ac:spMk id="18" creationId="{2659FDB4-FCBE-4A89-B46D-43D4FA54464D}"/>
          </ac:spMkLst>
        </pc:spChg>
        <pc:graphicFrameChg chg="add">
          <ac:chgData name="Bereczki, Heng-Zi" userId="7adb26c9-1da4-423d-95ee-be0e543415f3" providerId="ADAL" clId="{9B45E67A-DB33-4654-8993-725783F50366}" dt="2023-12-11T21:50:28.001" v="3" actId="26606"/>
          <ac:graphicFrameMkLst>
            <pc:docMk/>
            <pc:sldMk cId="1941018819" sldId="271"/>
            <ac:graphicFrameMk id="6" creationId="{190662F5-96AE-F38E-D4DB-F7EE7F404AEC}"/>
          </ac:graphicFrameMkLst>
        </pc:graphicFrameChg>
        <pc:graphicFrameChg chg="del mod replId">
          <ac:chgData name="Bereczki, Heng-Zi" userId="7adb26c9-1da4-423d-95ee-be0e543415f3" providerId="ADAL" clId="{9B45E67A-DB33-4654-8993-725783F50366}" dt="2023-12-11T21:50:28.001" v="3" actId="26606"/>
          <ac:graphicFrameMkLst>
            <pc:docMk/>
            <pc:sldMk cId="1941018819" sldId="271"/>
            <ac:graphicFrameMk id="16" creationId="{BCD3477B-9CE7-4823-9D1E-813EE068E3EC}"/>
          </ac:graphicFrameMkLst>
        </pc:graphicFrameChg>
        <pc:cxnChg chg="del">
          <ac:chgData name="Bereczki, Heng-Zi" userId="7adb26c9-1da4-423d-95ee-be0e543415f3" providerId="ADAL" clId="{9B45E67A-DB33-4654-8993-725783F50366}" dt="2023-12-11T21:50:28.001" v="3" actId="26606"/>
          <ac:cxnSpMkLst>
            <pc:docMk/>
            <pc:sldMk cId="1941018819" sldId="271"/>
            <ac:cxnSpMk id="13" creationId="{550D2BD1-98F9-412D-905B-3A843EF4078B}"/>
          </ac:cxnSpMkLst>
        </pc:cxnChg>
        <pc:cxnChg chg="add">
          <ac:chgData name="Bereczki, Heng-Zi" userId="7adb26c9-1da4-423d-95ee-be0e543415f3" providerId="ADAL" clId="{9B45E67A-DB33-4654-8993-725783F50366}" dt="2023-12-11T21:50:28.001" v="3" actId="26606"/>
          <ac:cxnSpMkLst>
            <pc:docMk/>
            <pc:sldMk cId="1941018819" sldId="271"/>
            <ac:cxnSpMk id="20" creationId="{C8F51B3F-8331-4E4A-AE96-D47B1006EEAD}"/>
          </ac:cxnSpMkLst>
        </pc:cxnChg>
      </pc:sldChg>
      <pc:sldChg chg="ord">
        <pc:chgData name="Bereczki, Heng-Zi" userId="7adb26c9-1da4-423d-95ee-be0e543415f3" providerId="ADAL" clId="{9B45E67A-DB33-4654-8993-725783F50366}" dt="2024-01-10T18:19:07.213" v="922" actId="20578"/>
        <pc:sldMkLst>
          <pc:docMk/>
          <pc:sldMk cId="2587493646" sldId="275"/>
        </pc:sldMkLst>
      </pc:sldChg>
      <pc:sldChg chg="modSp mod">
        <pc:chgData name="Bereczki, Heng-Zi" userId="7adb26c9-1da4-423d-95ee-be0e543415f3" providerId="ADAL" clId="{9B45E67A-DB33-4654-8993-725783F50366}" dt="2024-01-10T18:19:29.538" v="926" actId="20577"/>
        <pc:sldMkLst>
          <pc:docMk/>
          <pc:sldMk cId="3074595045" sldId="276"/>
        </pc:sldMkLst>
        <pc:spChg chg="mod">
          <ac:chgData name="Bereczki, Heng-Zi" userId="7adb26c9-1da4-423d-95ee-be0e543415f3" providerId="ADAL" clId="{9B45E67A-DB33-4654-8993-725783F50366}" dt="2024-01-10T18:19:29.538" v="926" actId="20577"/>
          <ac:spMkLst>
            <pc:docMk/>
            <pc:sldMk cId="3074595045" sldId="276"/>
            <ac:spMk id="4" creationId="{B9D3DAB3-CA46-4F3D-8319-DB8BFED97794}"/>
          </ac:spMkLst>
        </pc:spChg>
        <pc:spChg chg="mod">
          <ac:chgData name="Bereczki, Heng-Zi" userId="7adb26c9-1da4-423d-95ee-be0e543415f3" providerId="ADAL" clId="{9B45E67A-DB33-4654-8993-725783F50366}" dt="2024-01-10T18:19:20.034" v="924" actId="27636"/>
          <ac:spMkLst>
            <pc:docMk/>
            <pc:sldMk cId="3074595045" sldId="276"/>
            <ac:spMk id="5" creationId="{81F416CD-0596-4088-A9D2-E2A9D270DECE}"/>
          </ac:spMkLst>
        </pc:spChg>
      </pc:sldChg>
      <pc:sldChg chg="modSp mod">
        <pc:chgData name="Bereczki, Heng-Zi" userId="7adb26c9-1da4-423d-95ee-be0e543415f3" providerId="ADAL" clId="{9B45E67A-DB33-4654-8993-725783F50366}" dt="2023-12-11T22:15:08.823" v="409" actId="20577"/>
        <pc:sldMkLst>
          <pc:docMk/>
          <pc:sldMk cId="1100682092" sldId="277"/>
        </pc:sldMkLst>
        <pc:spChg chg="mod">
          <ac:chgData name="Bereczki, Heng-Zi" userId="7adb26c9-1da4-423d-95ee-be0e543415f3" providerId="ADAL" clId="{9B45E67A-DB33-4654-8993-725783F50366}" dt="2023-12-11T22:15:08.823" v="409" actId="20577"/>
          <ac:spMkLst>
            <pc:docMk/>
            <pc:sldMk cId="1100682092" sldId="277"/>
            <ac:spMk id="3" creationId="{A19B1167-639D-4D04-9A3E-4C265EA91CAE}"/>
          </ac:spMkLst>
        </pc:spChg>
      </pc:sldChg>
      <pc:sldChg chg="modSp mod">
        <pc:chgData name="Bereczki, Heng-Zi" userId="7adb26c9-1da4-423d-95ee-be0e543415f3" providerId="ADAL" clId="{9B45E67A-DB33-4654-8993-725783F50366}" dt="2023-12-11T22:15:25.545" v="411" actId="27636"/>
        <pc:sldMkLst>
          <pc:docMk/>
          <pc:sldMk cId="978847451" sldId="278"/>
        </pc:sldMkLst>
        <pc:spChg chg="mod">
          <ac:chgData name="Bereczki, Heng-Zi" userId="7adb26c9-1da4-423d-95ee-be0e543415f3" providerId="ADAL" clId="{9B45E67A-DB33-4654-8993-725783F50366}" dt="2023-12-11T22:15:25.545" v="411" actId="27636"/>
          <ac:spMkLst>
            <pc:docMk/>
            <pc:sldMk cId="978847451" sldId="278"/>
            <ac:spMk id="4" creationId="{F1D151B8-CF1F-49EE-A8A2-EC2A41C59305}"/>
          </ac:spMkLst>
        </pc:spChg>
      </pc:sldChg>
      <pc:sldChg chg="modSp mod">
        <pc:chgData name="Bereczki, Heng-Zi" userId="7adb26c9-1da4-423d-95ee-be0e543415f3" providerId="ADAL" clId="{9B45E67A-DB33-4654-8993-725783F50366}" dt="2024-01-10T18:16:30.214" v="878" actId="20577"/>
        <pc:sldMkLst>
          <pc:docMk/>
          <pc:sldMk cId="1238964188" sldId="281"/>
        </pc:sldMkLst>
        <pc:graphicFrameChg chg="modGraphic">
          <ac:chgData name="Bereczki, Heng-Zi" userId="7adb26c9-1da4-423d-95ee-be0e543415f3" providerId="ADAL" clId="{9B45E67A-DB33-4654-8993-725783F50366}" dt="2024-01-10T18:16:30.214" v="878" actId="20577"/>
          <ac:graphicFrameMkLst>
            <pc:docMk/>
            <pc:sldMk cId="1238964188" sldId="281"/>
            <ac:graphicFrameMk id="11" creationId="{C20E000D-6669-430C-8AFA-3A431D37B8C3}"/>
          </ac:graphicFrameMkLst>
        </pc:graphicFrame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FF7F7A-AAEA-4E5D-8C5A-37924FD001A4}"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9FF14A2B-2332-4260-B5F2-8557E5435F38}">
      <dgm:prSet/>
      <dgm:spPr/>
      <dgm:t>
        <a:bodyPr/>
        <a:lstStyle/>
        <a:p>
          <a:pPr rtl="0"/>
          <a:r>
            <a:rPr lang="en-US"/>
            <a:t>Different paths for Grade 9 to 12</a:t>
          </a:r>
          <a:r>
            <a:rPr lang="en-US">
              <a:latin typeface="Calibri Light" panose="020F0302020204030204"/>
            </a:rPr>
            <a:t> </a:t>
          </a:r>
          <a:endParaRPr lang="en-US"/>
        </a:p>
      </dgm:t>
    </dgm:pt>
    <dgm:pt modelId="{58AD7A05-71E4-46B5-A2BE-2D91BAC1BFF0}" type="parTrans" cxnId="{A32253A2-B7DA-4F8B-BDB4-7EFC42798ECC}">
      <dgm:prSet/>
      <dgm:spPr/>
      <dgm:t>
        <a:bodyPr/>
        <a:lstStyle/>
        <a:p>
          <a:endParaRPr lang="en-US"/>
        </a:p>
      </dgm:t>
    </dgm:pt>
    <dgm:pt modelId="{D7434208-5191-4099-8D06-CB4BEFA86B44}" type="sibTrans" cxnId="{A32253A2-B7DA-4F8B-BDB4-7EFC42798ECC}">
      <dgm:prSet/>
      <dgm:spPr/>
      <dgm:t>
        <a:bodyPr/>
        <a:lstStyle/>
        <a:p>
          <a:endParaRPr lang="en-US"/>
        </a:p>
      </dgm:t>
    </dgm:pt>
    <dgm:pt modelId="{0034266D-6728-4E77-B66B-DFFF024B45FA}">
      <dgm:prSet/>
      <dgm:spPr/>
      <dgm:t>
        <a:bodyPr/>
        <a:lstStyle/>
        <a:p>
          <a:r>
            <a:rPr lang="en-US"/>
            <a:t>Cross-Catchment Information</a:t>
          </a:r>
        </a:p>
      </dgm:t>
    </dgm:pt>
    <dgm:pt modelId="{EC01C88D-8E9D-4FF9-AAAE-A1670452033C}" type="parTrans" cxnId="{4FC9F8AC-0BF3-4A7D-8900-EF93934CBAA7}">
      <dgm:prSet/>
      <dgm:spPr/>
      <dgm:t>
        <a:bodyPr/>
        <a:lstStyle/>
        <a:p>
          <a:endParaRPr lang="en-US"/>
        </a:p>
      </dgm:t>
    </dgm:pt>
    <dgm:pt modelId="{535F8BD5-3E21-44F4-9235-D1EB49186CFA}" type="sibTrans" cxnId="{4FC9F8AC-0BF3-4A7D-8900-EF93934CBAA7}">
      <dgm:prSet/>
      <dgm:spPr/>
      <dgm:t>
        <a:bodyPr/>
        <a:lstStyle/>
        <a:p>
          <a:endParaRPr lang="en-US"/>
        </a:p>
      </dgm:t>
    </dgm:pt>
    <dgm:pt modelId="{0172029E-7356-46BF-B9D9-9136440DB09A}">
      <dgm:prSet/>
      <dgm:spPr/>
      <dgm:t>
        <a:bodyPr/>
        <a:lstStyle/>
        <a:p>
          <a:pPr rtl="0"/>
          <a:r>
            <a:rPr lang="en-US">
              <a:latin typeface="Calibri Light" panose="020F0302020204030204"/>
            </a:rPr>
            <a:t> </a:t>
          </a:r>
          <a:r>
            <a:rPr lang="en-US"/>
            <a:t>Overview of grade 9, 10 and overall graduation</a:t>
          </a:r>
          <a:r>
            <a:rPr lang="en-US">
              <a:latin typeface="Calibri Light" panose="020F0302020204030204"/>
            </a:rPr>
            <a:t> </a:t>
          </a:r>
          <a:endParaRPr lang="en-US"/>
        </a:p>
      </dgm:t>
    </dgm:pt>
    <dgm:pt modelId="{FDAC2C35-4A1A-4DB7-8417-0D5B6C8388F7}" type="parTrans" cxnId="{7943C0F5-EFF7-4070-A354-601A1088BBC0}">
      <dgm:prSet/>
      <dgm:spPr/>
      <dgm:t>
        <a:bodyPr/>
        <a:lstStyle/>
        <a:p>
          <a:endParaRPr lang="en-US"/>
        </a:p>
      </dgm:t>
    </dgm:pt>
    <dgm:pt modelId="{BC79A25E-5D47-4A14-BB25-3EBF0DBE2E45}" type="sibTrans" cxnId="{7943C0F5-EFF7-4070-A354-601A1088BBC0}">
      <dgm:prSet/>
      <dgm:spPr/>
      <dgm:t>
        <a:bodyPr/>
        <a:lstStyle/>
        <a:p>
          <a:endParaRPr lang="en-US"/>
        </a:p>
      </dgm:t>
    </dgm:pt>
    <dgm:pt modelId="{C4B56C38-8BF7-4534-A9D4-6F411505BFC6}">
      <dgm:prSet/>
      <dgm:spPr/>
      <dgm:t>
        <a:bodyPr/>
        <a:lstStyle/>
        <a:p>
          <a:pPr rtl="0"/>
          <a:r>
            <a:rPr lang="en-US">
              <a:latin typeface="Calibri Light" panose="020F0302020204030204"/>
            </a:rPr>
            <a:t>District programs</a:t>
          </a:r>
          <a:endParaRPr lang="en-US"/>
        </a:p>
      </dgm:t>
    </dgm:pt>
    <dgm:pt modelId="{7DF7E88F-24EC-48BB-9C40-4C12F33B5D4D}" type="parTrans" cxnId="{92307827-5A5E-4917-86B1-3D5E36B4AEA1}">
      <dgm:prSet/>
      <dgm:spPr/>
      <dgm:t>
        <a:bodyPr/>
        <a:lstStyle/>
        <a:p>
          <a:endParaRPr lang="en-US"/>
        </a:p>
      </dgm:t>
    </dgm:pt>
    <dgm:pt modelId="{C87359EB-28F1-454B-BD5B-9985C0B95876}" type="sibTrans" cxnId="{92307827-5A5E-4917-86B1-3D5E36B4AEA1}">
      <dgm:prSet/>
      <dgm:spPr/>
      <dgm:t>
        <a:bodyPr/>
        <a:lstStyle/>
        <a:p>
          <a:endParaRPr lang="en-US"/>
        </a:p>
      </dgm:t>
    </dgm:pt>
    <dgm:pt modelId="{692BEB4C-7AC1-4B3D-B2DB-0AEBAABD561E}" type="pres">
      <dgm:prSet presAssocID="{E5FF7F7A-AAEA-4E5D-8C5A-37924FD001A4}" presName="matrix" presStyleCnt="0">
        <dgm:presLayoutVars>
          <dgm:chMax val="1"/>
          <dgm:dir/>
          <dgm:resizeHandles val="exact"/>
        </dgm:presLayoutVars>
      </dgm:prSet>
      <dgm:spPr/>
    </dgm:pt>
    <dgm:pt modelId="{829EF774-07DF-4EA1-A0C8-6A9F6C99DA3F}" type="pres">
      <dgm:prSet presAssocID="{E5FF7F7A-AAEA-4E5D-8C5A-37924FD001A4}" presName="diamond" presStyleLbl="bgShp" presStyleIdx="0" presStyleCnt="1"/>
      <dgm:spPr/>
    </dgm:pt>
    <dgm:pt modelId="{8723D2E9-1108-46A5-B6FB-0C05AED84DD5}" type="pres">
      <dgm:prSet presAssocID="{E5FF7F7A-AAEA-4E5D-8C5A-37924FD001A4}" presName="quad1" presStyleLbl="node1" presStyleIdx="0" presStyleCnt="4">
        <dgm:presLayoutVars>
          <dgm:chMax val="0"/>
          <dgm:chPref val="0"/>
          <dgm:bulletEnabled val="1"/>
        </dgm:presLayoutVars>
      </dgm:prSet>
      <dgm:spPr/>
    </dgm:pt>
    <dgm:pt modelId="{2214710E-2918-4F3E-B81C-1F85A1B46874}" type="pres">
      <dgm:prSet presAssocID="{E5FF7F7A-AAEA-4E5D-8C5A-37924FD001A4}" presName="quad2" presStyleLbl="node1" presStyleIdx="1" presStyleCnt="4">
        <dgm:presLayoutVars>
          <dgm:chMax val="0"/>
          <dgm:chPref val="0"/>
          <dgm:bulletEnabled val="1"/>
        </dgm:presLayoutVars>
      </dgm:prSet>
      <dgm:spPr/>
    </dgm:pt>
    <dgm:pt modelId="{7AC38F0D-863B-4842-8295-4B93EFD8A009}" type="pres">
      <dgm:prSet presAssocID="{E5FF7F7A-AAEA-4E5D-8C5A-37924FD001A4}" presName="quad3" presStyleLbl="node1" presStyleIdx="2" presStyleCnt="4">
        <dgm:presLayoutVars>
          <dgm:chMax val="0"/>
          <dgm:chPref val="0"/>
          <dgm:bulletEnabled val="1"/>
        </dgm:presLayoutVars>
      </dgm:prSet>
      <dgm:spPr/>
    </dgm:pt>
    <dgm:pt modelId="{36ADDDF4-14FB-488B-9BBD-383759247BF7}" type="pres">
      <dgm:prSet presAssocID="{E5FF7F7A-AAEA-4E5D-8C5A-37924FD001A4}" presName="quad4" presStyleLbl="node1" presStyleIdx="3" presStyleCnt="4">
        <dgm:presLayoutVars>
          <dgm:chMax val="0"/>
          <dgm:chPref val="0"/>
          <dgm:bulletEnabled val="1"/>
        </dgm:presLayoutVars>
      </dgm:prSet>
      <dgm:spPr/>
    </dgm:pt>
  </dgm:ptLst>
  <dgm:cxnLst>
    <dgm:cxn modelId="{92307827-5A5E-4917-86B1-3D5E36B4AEA1}" srcId="{E5FF7F7A-AAEA-4E5D-8C5A-37924FD001A4}" destId="{C4B56C38-8BF7-4534-A9D4-6F411505BFC6}" srcOrd="3" destOrd="0" parTransId="{7DF7E88F-24EC-48BB-9C40-4C12F33B5D4D}" sibTransId="{C87359EB-28F1-454B-BD5B-9985C0B95876}"/>
    <dgm:cxn modelId="{4FF24233-5EEF-4563-B5D7-94A53913DDE8}" type="presOf" srcId="{9FF14A2B-2332-4260-B5F2-8557E5435F38}" destId="{8723D2E9-1108-46A5-B6FB-0C05AED84DD5}" srcOrd="0" destOrd="0" presId="urn:microsoft.com/office/officeart/2005/8/layout/matrix3"/>
    <dgm:cxn modelId="{51EE1739-ABEB-4CE9-B454-2A7FC42A459E}" type="presOf" srcId="{E5FF7F7A-AAEA-4E5D-8C5A-37924FD001A4}" destId="{692BEB4C-7AC1-4B3D-B2DB-0AEBAABD561E}" srcOrd="0" destOrd="0" presId="urn:microsoft.com/office/officeart/2005/8/layout/matrix3"/>
    <dgm:cxn modelId="{A32253A2-B7DA-4F8B-BDB4-7EFC42798ECC}" srcId="{E5FF7F7A-AAEA-4E5D-8C5A-37924FD001A4}" destId="{9FF14A2B-2332-4260-B5F2-8557E5435F38}" srcOrd="0" destOrd="0" parTransId="{58AD7A05-71E4-46B5-A2BE-2D91BAC1BFF0}" sibTransId="{D7434208-5191-4099-8D06-CB4BEFA86B44}"/>
    <dgm:cxn modelId="{4FC9F8AC-0BF3-4A7D-8900-EF93934CBAA7}" srcId="{E5FF7F7A-AAEA-4E5D-8C5A-37924FD001A4}" destId="{0034266D-6728-4E77-B66B-DFFF024B45FA}" srcOrd="1" destOrd="0" parTransId="{EC01C88D-8E9D-4FF9-AAAE-A1670452033C}" sibTransId="{535F8BD5-3E21-44F4-9235-D1EB49186CFA}"/>
    <dgm:cxn modelId="{6EDFBFC1-0444-47D0-99A1-49C4A45842D2}" type="presOf" srcId="{0034266D-6728-4E77-B66B-DFFF024B45FA}" destId="{2214710E-2918-4F3E-B81C-1F85A1B46874}" srcOrd="0" destOrd="0" presId="urn:microsoft.com/office/officeart/2005/8/layout/matrix3"/>
    <dgm:cxn modelId="{239FA8D2-00D3-4289-A408-FA7696B052E6}" type="presOf" srcId="{0172029E-7356-46BF-B9D9-9136440DB09A}" destId="{7AC38F0D-863B-4842-8295-4B93EFD8A009}" srcOrd="0" destOrd="0" presId="urn:microsoft.com/office/officeart/2005/8/layout/matrix3"/>
    <dgm:cxn modelId="{2B92FFD9-A821-43CF-85EB-6D2E2B122BE1}" type="presOf" srcId="{C4B56C38-8BF7-4534-A9D4-6F411505BFC6}" destId="{36ADDDF4-14FB-488B-9BBD-383759247BF7}" srcOrd="0" destOrd="0" presId="urn:microsoft.com/office/officeart/2005/8/layout/matrix3"/>
    <dgm:cxn modelId="{7943C0F5-EFF7-4070-A354-601A1088BBC0}" srcId="{E5FF7F7A-AAEA-4E5D-8C5A-37924FD001A4}" destId="{0172029E-7356-46BF-B9D9-9136440DB09A}" srcOrd="2" destOrd="0" parTransId="{FDAC2C35-4A1A-4DB7-8417-0D5B6C8388F7}" sibTransId="{BC79A25E-5D47-4A14-BB25-3EBF0DBE2E45}"/>
    <dgm:cxn modelId="{0920DC8A-E688-45CD-88C0-B5C8057B4CBE}" type="presParOf" srcId="{692BEB4C-7AC1-4B3D-B2DB-0AEBAABD561E}" destId="{829EF774-07DF-4EA1-A0C8-6A9F6C99DA3F}" srcOrd="0" destOrd="0" presId="urn:microsoft.com/office/officeart/2005/8/layout/matrix3"/>
    <dgm:cxn modelId="{5C980BBD-E43F-4508-AE59-6567FCCDB24C}" type="presParOf" srcId="{692BEB4C-7AC1-4B3D-B2DB-0AEBAABD561E}" destId="{8723D2E9-1108-46A5-B6FB-0C05AED84DD5}" srcOrd="1" destOrd="0" presId="urn:microsoft.com/office/officeart/2005/8/layout/matrix3"/>
    <dgm:cxn modelId="{F09CC202-92E2-4372-B398-FD7B76876077}" type="presParOf" srcId="{692BEB4C-7AC1-4B3D-B2DB-0AEBAABD561E}" destId="{2214710E-2918-4F3E-B81C-1F85A1B46874}" srcOrd="2" destOrd="0" presId="urn:microsoft.com/office/officeart/2005/8/layout/matrix3"/>
    <dgm:cxn modelId="{79A810DC-E310-458C-A4D6-FA5A3B64441B}" type="presParOf" srcId="{692BEB4C-7AC1-4B3D-B2DB-0AEBAABD561E}" destId="{7AC38F0D-863B-4842-8295-4B93EFD8A009}" srcOrd="3" destOrd="0" presId="urn:microsoft.com/office/officeart/2005/8/layout/matrix3"/>
    <dgm:cxn modelId="{54DA6563-A9C4-495D-B40B-A8D172AD0124}" type="presParOf" srcId="{692BEB4C-7AC1-4B3D-B2DB-0AEBAABD561E}" destId="{36ADDDF4-14FB-488B-9BBD-383759247BF7}"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47C481-AA0C-4819-9DD8-DCD7645DE20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AE81D4D-4A35-4D15-B740-F2D64B80A164}">
      <dgm:prSet/>
      <dgm:spPr/>
      <dgm:t>
        <a:bodyPr/>
        <a:lstStyle/>
        <a:p>
          <a:r>
            <a:rPr lang="en-US"/>
            <a:t>Partnership with District  schools </a:t>
          </a:r>
        </a:p>
      </dgm:t>
    </dgm:pt>
    <dgm:pt modelId="{A0ECC7B2-3DCD-459A-9F78-CCA7391D6711}" type="parTrans" cxnId="{CA8CF2D0-9CD1-4091-9F70-8E40A30C9707}">
      <dgm:prSet/>
      <dgm:spPr/>
      <dgm:t>
        <a:bodyPr/>
        <a:lstStyle/>
        <a:p>
          <a:endParaRPr lang="en-US"/>
        </a:p>
      </dgm:t>
    </dgm:pt>
    <dgm:pt modelId="{CC2D9986-016A-4050-86D9-F5C76848B1DB}" type="sibTrans" cxnId="{CA8CF2D0-9CD1-4091-9F70-8E40A30C9707}">
      <dgm:prSet/>
      <dgm:spPr/>
      <dgm:t>
        <a:bodyPr/>
        <a:lstStyle/>
        <a:p>
          <a:endParaRPr lang="en-US"/>
        </a:p>
      </dgm:t>
    </dgm:pt>
    <dgm:pt modelId="{0F6A46C6-321F-454E-BADD-0DEDB6A4B5C2}">
      <dgm:prSet/>
      <dgm:spPr/>
      <dgm:t>
        <a:bodyPr/>
        <a:lstStyle/>
        <a:p>
          <a:r>
            <a:rPr lang="en-US"/>
            <a:t>Courses such as Art, Media, Ceramics, Auto, Carpentry, Drama </a:t>
          </a:r>
        </a:p>
      </dgm:t>
    </dgm:pt>
    <dgm:pt modelId="{5A1285C6-73F9-420A-8D93-2F5761045850}" type="parTrans" cxnId="{7657047E-273B-4B63-8EA5-62444E664C8D}">
      <dgm:prSet/>
      <dgm:spPr/>
      <dgm:t>
        <a:bodyPr/>
        <a:lstStyle/>
        <a:p>
          <a:endParaRPr lang="en-US"/>
        </a:p>
      </dgm:t>
    </dgm:pt>
    <dgm:pt modelId="{3E85414D-5009-43BA-940D-5E63F0A6B9EB}" type="sibTrans" cxnId="{7657047E-273B-4B63-8EA5-62444E664C8D}">
      <dgm:prSet/>
      <dgm:spPr/>
      <dgm:t>
        <a:bodyPr/>
        <a:lstStyle/>
        <a:p>
          <a:endParaRPr lang="en-US"/>
        </a:p>
      </dgm:t>
    </dgm:pt>
    <dgm:pt modelId="{AB72A42B-6376-4CD5-A9DD-BA44A7B2AB24}">
      <dgm:prSet phldr="0"/>
      <dgm:spPr/>
      <dgm:t>
        <a:bodyPr/>
        <a:lstStyle/>
        <a:p>
          <a:r>
            <a:rPr lang="en-US" b="1">
              <a:latin typeface="Calibri Light" panose="020F0302020204030204"/>
            </a:rPr>
            <a:t>Transitions to Train and Trades /Career Programs</a:t>
          </a:r>
          <a:endParaRPr lang="en-US" b="1"/>
        </a:p>
      </dgm:t>
    </dgm:pt>
    <dgm:pt modelId="{25186230-20CC-4B81-8C69-1758E1FC7464}" type="parTrans" cxnId="{023BC259-B4B1-4369-A08B-5934627E2B64}">
      <dgm:prSet/>
      <dgm:spPr/>
      <dgm:t>
        <a:bodyPr/>
        <a:lstStyle/>
        <a:p>
          <a:endParaRPr lang="en-US"/>
        </a:p>
      </dgm:t>
    </dgm:pt>
    <dgm:pt modelId="{FFCE1C93-FB00-4048-967C-4673627373BF}" type="sibTrans" cxnId="{023BC259-B4B1-4369-A08B-5934627E2B64}">
      <dgm:prSet/>
      <dgm:spPr/>
      <dgm:t>
        <a:bodyPr/>
        <a:lstStyle/>
        <a:p>
          <a:endParaRPr lang="en-US"/>
        </a:p>
      </dgm:t>
    </dgm:pt>
    <dgm:pt modelId="{8A964138-290F-4A26-8776-90570B724978}" type="pres">
      <dgm:prSet presAssocID="{2947C481-AA0C-4819-9DD8-DCD7645DE209}" presName="root" presStyleCnt="0">
        <dgm:presLayoutVars>
          <dgm:dir/>
          <dgm:resizeHandles val="exact"/>
        </dgm:presLayoutVars>
      </dgm:prSet>
      <dgm:spPr/>
    </dgm:pt>
    <dgm:pt modelId="{1CACB6B8-257F-49E5-BF8B-5811553FA865}" type="pres">
      <dgm:prSet presAssocID="{9AE81D4D-4A35-4D15-B740-F2D64B80A164}" presName="compNode" presStyleCnt="0"/>
      <dgm:spPr/>
    </dgm:pt>
    <dgm:pt modelId="{CBE17260-DDB2-476E-A619-0A33A0A0C8FD}" type="pres">
      <dgm:prSet presAssocID="{9AE81D4D-4A35-4D15-B740-F2D64B80A164}" presName="bgRect" presStyleLbl="bgShp" presStyleIdx="0" presStyleCnt="3"/>
      <dgm:spPr/>
    </dgm:pt>
    <dgm:pt modelId="{24D5573F-4457-47D2-A797-5436C258FDC1}" type="pres">
      <dgm:prSet presAssocID="{9AE81D4D-4A35-4D15-B740-F2D64B80A16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7D54ABF1-80EB-4BC7-81DC-8FA551107A92}" type="pres">
      <dgm:prSet presAssocID="{9AE81D4D-4A35-4D15-B740-F2D64B80A164}" presName="spaceRect" presStyleCnt="0"/>
      <dgm:spPr/>
    </dgm:pt>
    <dgm:pt modelId="{1734DC1C-BBBA-4C92-8077-BD211A2CF0B2}" type="pres">
      <dgm:prSet presAssocID="{9AE81D4D-4A35-4D15-B740-F2D64B80A164}" presName="parTx" presStyleLbl="revTx" presStyleIdx="0" presStyleCnt="3">
        <dgm:presLayoutVars>
          <dgm:chMax val="0"/>
          <dgm:chPref val="0"/>
        </dgm:presLayoutVars>
      </dgm:prSet>
      <dgm:spPr/>
    </dgm:pt>
    <dgm:pt modelId="{98E86BF4-9DDB-42A5-AB32-DDF87ACBEADD}" type="pres">
      <dgm:prSet presAssocID="{CC2D9986-016A-4050-86D9-F5C76848B1DB}" presName="sibTrans" presStyleCnt="0"/>
      <dgm:spPr/>
    </dgm:pt>
    <dgm:pt modelId="{DA684B68-14AC-4F63-A15F-DB4501979771}" type="pres">
      <dgm:prSet presAssocID="{0F6A46C6-321F-454E-BADD-0DEDB6A4B5C2}" presName="compNode" presStyleCnt="0"/>
      <dgm:spPr/>
    </dgm:pt>
    <dgm:pt modelId="{F0C4BA94-FC0B-4A92-BB3D-EE4B235594AF}" type="pres">
      <dgm:prSet presAssocID="{0F6A46C6-321F-454E-BADD-0DEDB6A4B5C2}" presName="bgRect" presStyleLbl="bgShp" presStyleIdx="1" presStyleCnt="3"/>
      <dgm:spPr/>
    </dgm:pt>
    <dgm:pt modelId="{0E1F9943-E609-4A5D-8057-DBEBF70AC763}" type="pres">
      <dgm:prSet presAssocID="{0F6A46C6-321F-454E-BADD-0DEDB6A4B5C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rama"/>
        </a:ext>
      </dgm:extLst>
    </dgm:pt>
    <dgm:pt modelId="{79E5F5AD-761E-497F-86D0-3B08FB48415D}" type="pres">
      <dgm:prSet presAssocID="{0F6A46C6-321F-454E-BADD-0DEDB6A4B5C2}" presName="spaceRect" presStyleCnt="0"/>
      <dgm:spPr/>
    </dgm:pt>
    <dgm:pt modelId="{5D3DE6B5-D515-45D5-A1B0-56C1DCBD63C7}" type="pres">
      <dgm:prSet presAssocID="{0F6A46C6-321F-454E-BADD-0DEDB6A4B5C2}" presName="parTx" presStyleLbl="revTx" presStyleIdx="1" presStyleCnt="3">
        <dgm:presLayoutVars>
          <dgm:chMax val="0"/>
          <dgm:chPref val="0"/>
        </dgm:presLayoutVars>
      </dgm:prSet>
      <dgm:spPr/>
    </dgm:pt>
    <dgm:pt modelId="{A25DC031-F16D-4704-AB1F-44F3CD6195F6}" type="pres">
      <dgm:prSet presAssocID="{3E85414D-5009-43BA-940D-5E63F0A6B9EB}" presName="sibTrans" presStyleCnt="0"/>
      <dgm:spPr/>
    </dgm:pt>
    <dgm:pt modelId="{6A39879C-17F9-44AF-8B64-3C402D3AFA90}" type="pres">
      <dgm:prSet presAssocID="{AB72A42B-6376-4CD5-A9DD-BA44A7B2AB24}" presName="compNode" presStyleCnt="0"/>
      <dgm:spPr/>
    </dgm:pt>
    <dgm:pt modelId="{E1A0FFEE-91F0-46CA-B168-3F4F75BC2A9A}" type="pres">
      <dgm:prSet presAssocID="{AB72A42B-6376-4CD5-A9DD-BA44A7B2AB24}" presName="bgRect" presStyleLbl="bgShp" presStyleIdx="2" presStyleCnt="3"/>
      <dgm:spPr/>
    </dgm:pt>
    <dgm:pt modelId="{FEAD7F81-EE6F-4B47-935C-ADFBF4BB2568}" type="pres">
      <dgm:prSet presAssocID="{AB72A42B-6376-4CD5-A9DD-BA44A7B2AB2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rain"/>
        </a:ext>
      </dgm:extLst>
    </dgm:pt>
    <dgm:pt modelId="{36561311-5608-4FC0-9A0D-4DD6ACD1B83A}" type="pres">
      <dgm:prSet presAssocID="{AB72A42B-6376-4CD5-A9DD-BA44A7B2AB24}" presName="spaceRect" presStyleCnt="0"/>
      <dgm:spPr/>
    </dgm:pt>
    <dgm:pt modelId="{DE24EECD-95DC-4E5B-B427-6462C570416C}" type="pres">
      <dgm:prSet presAssocID="{AB72A42B-6376-4CD5-A9DD-BA44A7B2AB24}" presName="parTx" presStyleLbl="revTx" presStyleIdx="2" presStyleCnt="3">
        <dgm:presLayoutVars>
          <dgm:chMax val="0"/>
          <dgm:chPref val="0"/>
        </dgm:presLayoutVars>
      </dgm:prSet>
      <dgm:spPr/>
    </dgm:pt>
  </dgm:ptLst>
  <dgm:cxnLst>
    <dgm:cxn modelId="{3D958B00-17EA-4DA5-957A-FA9CE93F89B3}" type="presOf" srcId="{9AE81D4D-4A35-4D15-B740-F2D64B80A164}" destId="{1734DC1C-BBBA-4C92-8077-BD211A2CF0B2}" srcOrd="0" destOrd="0" presId="urn:microsoft.com/office/officeart/2018/2/layout/IconVerticalSolidList"/>
    <dgm:cxn modelId="{95F1CD34-03E6-494C-9645-E886A9B413E7}" type="presOf" srcId="{AB72A42B-6376-4CD5-A9DD-BA44A7B2AB24}" destId="{DE24EECD-95DC-4E5B-B427-6462C570416C}" srcOrd="0" destOrd="0" presId="urn:microsoft.com/office/officeart/2018/2/layout/IconVerticalSolidList"/>
    <dgm:cxn modelId="{AAC5134A-83F4-4EC6-AFEE-CE9835212F50}" type="presOf" srcId="{2947C481-AA0C-4819-9DD8-DCD7645DE209}" destId="{8A964138-290F-4A26-8776-90570B724978}" srcOrd="0" destOrd="0" presId="urn:microsoft.com/office/officeart/2018/2/layout/IconVerticalSolidList"/>
    <dgm:cxn modelId="{023BC259-B4B1-4369-A08B-5934627E2B64}" srcId="{2947C481-AA0C-4819-9DD8-DCD7645DE209}" destId="{AB72A42B-6376-4CD5-A9DD-BA44A7B2AB24}" srcOrd="2" destOrd="0" parTransId="{25186230-20CC-4B81-8C69-1758E1FC7464}" sibTransId="{FFCE1C93-FB00-4048-967C-4673627373BF}"/>
    <dgm:cxn modelId="{7657047E-273B-4B63-8EA5-62444E664C8D}" srcId="{2947C481-AA0C-4819-9DD8-DCD7645DE209}" destId="{0F6A46C6-321F-454E-BADD-0DEDB6A4B5C2}" srcOrd="1" destOrd="0" parTransId="{5A1285C6-73F9-420A-8D93-2F5761045850}" sibTransId="{3E85414D-5009-43BA-940D-5E63F0A6B9EB}"/>
    <dgm:cxn modelId="{CA8CF2D0-9CD1-4091-9F70-8E40A30C9707}" srcId="{2947C481-AA0C-4819-9DD8-DCD7645DE209}" destId="{9AE81D4D-4A35-4D15-B740-F2D64B80A164}" srcOrd="0" destOrd="0" parTransId="{A0ECC7B2-3DCD-459A-9F78-CCA7391D6711}" sibTransId="{CC2D9986-016A-4050-86D9-F5C76848B1DB}"/>
    <dgm:cxn modelId="{85CE6AE5-A2B6-4A7F-BCC5-F967EF5B7082}" type="presOf" srcId="{0F6A46C6-321F-454E-BADD-0DEDB6A4B5C2}" destId="{5D3DE6B5-D515-45D5-A1B0-56C1DCBD63C7}" srcOrd="0" destOrd="0" presId="urn:microsoft.com/office/officeart/2018/2/layout/IconVerticalSolidList"/>
    <dgm:cxn modelId="{5276EC3F-866A-42E4-BBF3-B0B30E656A55}" type="presParOf" srcId="{8A964138-290F-4A26-8776-90570B724978}" destId="{1CACB6B8-257F-49E5-BF8B-5811553FA865}" srcOrd="0" destOrd="0" presId="urn:microsoft.com/office/officeart/2018/2/layout/IconVerticalSolidList"/>
    <dgm:cxn modelId="{26C1EE52-497B-4A00-85C6-938504FE4582}" type="presParOf" srcId="{1CACB6B8-257F-49E5-BF8B-5811553FA865}" destId="{CBE17260-DDB2-476E-A619-0A33A0A0C8FD}" srcOrd="0" destOrd="0" presId="urn:microsoft.com/office/officeart/2018/2/layout/IconVerticalSolidList"/>
    <dgm:cxn modelId="{EE68BAB7-CC30-4846-9CB2-0B908B7CD423}" type="presParOf" srcId="{1CACB6B8-257F-49E5-BF8B-5811553FA865}" destId="{24D5573F-4457-47D2-A797-5436C258FDC1}" srcOrd="1" destOrd="0" presId="urn:microsoft.com/office/officeart/2018/2/layout/IconVerticalSolidList"/>
    <dgm:cxn modelId="{6382010E-3237-42EA-8862-E790A3B8C0D2}" type="presParOf" srcId="{1CACB6B8-257F-49E5-BF8B-5811553FA865}" destId="{7D54ABF1-80EB-4BC7-81DC-8FA551107A92}" srcOrd="2" destOrd="0" presId="urn:microsoft.com/office/officeart/2018/2/layout/IconVerticalSolidList"/>
    <dgm:cxn modelId="{DB9DDBAB-4B5F-4E8F-91A3-57E9A3177300}" type="presParOf" srcId="{1CACB6B8-257F-49E5-BF8B-5811553FA865}" destId="{1734DC1C-BBBA-4C92-8077-BD211A2CF0B2}" srcOrd="3" destOrd="0" presId="urn:microsoft.com/office/officeart/2018/2/layout/IconVerticalSolidList"/>
    <dgm:cxn modelId="{4DA9ECFD-02F0-4DAA-8D43-EBA7DA60A819}" type="presParOf" srcId="{8A964138-290F-4A26-8776-90570B724978}" destId="{98E86BF4-9DDB-42A5-AB32-DDF87ACBEADD}" srcOrd="1" destOrd="0" presId="urn:microsoft.com/office/officeart/2018/2/layout/IconVerticalSolidList"/>
    <dgm:cxn modelId="{CCC0BE42-D8E8-4499-8395-3C736159CC8E}" type="presParOf" srcId="{8A964138-290F-4A26-8776-90570B724978}" destId="{DA684B68-14AC-4F63-A15F-DB4501979771}" srcOrd="2" destOrd="0" presId="urn:microsoft.com/office/officeart/2018/2/layout/IconVerticalSolidList"/>
    <dgm:cxn modelId="{44A18A92-1B77-4427-B95B-EE109322E521}" type="presParOf" srcId="{DA684B68-14AC-4F63-A15F-DB4501979771}" destId="{F0C4BA94-FC0B-4A92-BB3D-EE4B235594AF}" srcOrd="0" destOrd="0" presId="urn:microsoft.com/office/officeart/2018/2/layout/IconVerticalSolidList"/>
    <dgm:cxn modelId="{3DAB4951-1ED1-4EF7-857B-3BF277B433E7}" type="presParOf" srcId="{DA684B68-14AC-4F63-A15F-DB4501979771}" destId="{0E1F9943-E609-4A5D-8057-DBEBF70AC763}" srcOrd="1" destOrd="0" presId="urn:microsoft.com/office/officeart/2018/2/layout/IconVerticalSolidList"/>
    <dgm:cxn modelId="{35032E1C-6C14-48B4-942B-61480CBAC5D9}" type="presParOf" srcId="{DA684B68-14AC-4F63-A15F-DB4501979771}" destId="{79E5F5AD-761E-497F-86D0-3B08FB48415D}" srcOrd="2" destOrd="0" presId="urn:microsoft.com/office/officeart/2018/2/layout/IconVerticalSolidList"/>
    <dgm:cxn modelId="{0ABEB3B9-01CF-48B4-AE1F-BF646D0627A8}" type="presParOf" srcId="{DA684B68-14AC-4F63-A15F-DB4501979771}" destId="{5D3DE6B5-D515-45D5-A1B0-56C1DCBD63C7}" srcOrd="3" destOrd="0" presId="urn:microsoft.com/office/officeart/2018/2/layout/IconVerticalSolidList"/>
    <dgm:cxn modelId="{2C91949B-AAAF-48F9-816A-F1E4922EE525}" type="presParOf" srcId="{8A964138-290F-4A26-8776-90570B724978}" destId="{A25DC031-F16D-4704-AB1F-44F3CD6195F6}" srcOrd="3" destOrd="0" presId="urn:microsoft.com/office/officeart/2018/2/layout/IconVerticalSolidList"/>
    <dgm:cxn modelId="{029E860A-16C2-4A4E-BA94-4A5497387FC8}" type="presParOf" srcId="{8A964138-290F-4A26-8776-90570B724978}" destId="{6A39879C-17F9-44AF-8B64-3C402D3AFA90}" srcOrd="4" destOrd="0" presId="urn:microsoft.com/office/officeart/2018/2/layout/IconVerticalSolidList"/>
    <dgm:cxn modelId="{C2EA4B29-D766-419E-92A0-EA1238484C31}" type="presParOf" srcId="{6A39879C-17F9-44AF-8B64-3C402D3AFA90}" destId="{E1A0FFEE-91F0-46CA-B168-3F4F75BC2A9A}" srcOrd="0" destOrd="0" presId="urn:microsoft.com/office/officeart/2018/2/layout/IconVerticalSolidList"/>
    <dgm:cxn modelId="{41F46BB0-5143-4FB0-AA4E-07AC782273B7}" type="presParOf" srcId="{6A39879C-17F9-44AF-8B64-3C402D3AFA90}" destId="{FEAD7F81-EE6F-4B47-935C-ADFBF4BB2568}" srcOrd="1" destOrd="0" presId="urn:microsoft.com/office/officeart/2018/2/layout/IconVerticalSolidList"/>
    <dgm:cxn modelId="{643AC362-362B-4C86-B608-E65FC51843C5}" type="presParOf" srcId="{6A39879C-17F9-44AF-8B64-3C402D3AFA90}" destId="{36561311-5608-4FC0-9A0D-4DD6ACD1B83A}" srcOrd="2" destOrd="0" presId="urn:microsoft.com/office/officeart/2018/2/layout/IconVerticalSolidList"/>
    <dgm:cxn modelId="{56A24A0E-9061-41E5-A315-A0783666D768}" type="presParOf" srcId="{6A39879C-17F9-44AF-8B64-3C402D3AFA90}" destId="{DE24EECD-95DC-4E5B-B427-6462C570416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D1EB82B-E08D-4584-B0D9-8F017EC6AD0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C087E52-A0A1-4189-AAD6-0AAC3D234C45}">
      <dgm:prSet/>
      <dgm:spPr/>
      <dgm:t>
        <a:bodyPr/>
        <a:lstStyle/>
        <a:p>
          <a:pPr rtl="0"/>
          <a:r>
            <a:rPr lang="en-US" dirty="0"/>
            <a:t>UBC, SFU, UVIC , Cap U (Dependent on program)</a:t>
          </a:r>
          <a:r>
            <a:rPr lang="en-US" dirty="0">
              <a:latin typeface="Calibri Light" panose="020F0302020204030204"/>
            </a:rPr>
            <a:t> </a:t>
          </a:r>
          <a:endParaRPr lang="en-US" dirty="0"/>
        </a:p>
      </dgm:t>
    </dgm:pt>
    <dgm:pt modelId="{405DF338-7448-4521-9520-FF680DBC80F0}" type="parTrans" cxnId="{DE7AB0F8-E0B8-446C-84C9-19F34795BE67}">
      <dgm:prSet/>
      <dgm:spPr/>
      <dgm:t>
        <a:bodyPr/>
        <a:lstStyle/>
        <a:p>
          <a:endParaRPr lang="en-US"/>
        </a:p>
      </dgm:t>
    </dgm:pt>
    <dgm:pt modelId="{F5309ECE-4A02-4178-825F-1DD02502661E}" type="sibTrans" cxnId="{DE7AB0F8-E0B8-446C-84C9-19F34795BE67}">
      <dgm:prSet/>
      <dgm:spPr/>
      <dgm:t>
        <a:bodyPr/>
        <a:lstStyle/>
        <a:p>
          <a:endParaRPr lang="en-US"/>
        </a:p>
      </dgm:t>
    </dgm:pt>
    <dgm:pt modelId="{DA76AE8F-A94A-4FF7-AFCF-C6989DB16B9D}">
      <dgm:prSet phldr="0"/>
      <dgm:spPr/>
      <dgm:t>
        <a:bodyPr/>
        <a:lstStyle/>
        <a:p>
          <a:pPr rtl="0"/>
          <a:r>
            <a:rPr lang="en-US">
              <a:latin typeface="Calibri Light" panose="020F0302020204030204"/>
            </a:rPr>
            <a:t>Language Challenge Exam</a:t>
          </a:r>
          <a:endParaRPr lang="en-US"/>
        </a:p>
      </dgm:t>
    </dgm:pt>
    <dgm:pt modelId="{FC73FCE4-8349-4E31-89C7-FC97A52B1602}" type="parTrans" cxnId="{D8C9D27F-588A-45D7-9AF4-01ACCEE030EB}">
      <dgm:prSet/>
      <dgm:spPr/>
      <dgm:t>
        <a:bodyPr/>
        <a:lstStyle/>
        <a:p>
          <a:endParaRPr lang="en-US"/>
        </a:p>
      </dgm:t>
    </dgm:pt>
    <dgm:pt modelId="{FA17786D-87AD-4B05-A96A-EFBA01928338}" type="sibTrans" cxnId="{D8C9D27F-588A-45D7-9AF4-01ACCEE030EB}">
      <dgm:prSet/>
      <dgm:spPr/>
      <dgm:t>
        <a:bodyPr/>
        <a:lstStyle/>
        <a:p>
          <a:endParaRPr lang="en-US"/>
        </a:p>
      </dgm:t>
    </dgm:pt>
    <dgm:pt modelId="{200C98D3-7EBC-4D66-8557-74E361D13218}">
      <dgm:prSet/>
      <dgm:spPr/>
      <dgm:t>
        <a:bodyPr/>
        <a:lstStyle/>
        <a:p>
          <a:r>
            <a:rPr lang="en-US"/>
            <a:t>Online language courses</a:t>
          </a:r>
        </a:p>
      </dgm:t>
    </dgm:pt>
    <dgm:pt modelId="{4876B319-D1D0-4CF8-8485-3A6EA3296F48}" type="parTrans" cxnId="{68EBFFEE-45BC-4FA9-B2DA-C5B245F9BD91}">
      <dgm:prSet/>
      <dgm:spPr/>
      <dgm:t>
        <a:bodyPr/>
        <a:lstStyle/>
        <a:p>
          <a:endParaRPr lang="en-US"/>
        </a:p>
      </dgm:t>
    </dgm:pt>
    <dgm:pt modelId="{3108233E-315C-4C28-BFFD-04CB4E3AA961}" type="sibTrans" cxnId="{68EBFFEE-45BC-4FA9-B2DA-C5B245F9BD91}">
      <dgm:prSet/>
      <dgm:spPr/>
      <dgm:t>
        <a:bodyPr/>
        <a:lstStyle/>
        <a:p>
          <a:endParaRPr lang="en-US"/>
        </a:p>
      </dgm:t>
    </dgm:pt>
    <dgm:pt modelId="{5F72C08D-7DD0-474A-95F2-5BB14DC22545}">
      <dgm:prSet/>
      <dgm:spPr/>
      <dgm:t>
        <a:bodyPr/>
        <a:lstStyle/>
        <a:p>
          <a:r>
            <a:rPr lang="en-US"/>
            <a:t>Please Note : Douglas College and BCIT do not require a second language</a:t>
          </a:r>
        </a:p>
      </dgm:t>
    </dgm:pt>
    <dgm:pt modelId="{3865851A-FE3A-4EA6-9E3D-2C3C309D1767}" type="parTrans" cxnId="{50953784-E4C3-40E8-96A5-061FC793DC62}">
      <dgm:prSet/>
      <dgm:spPr/>
      <dgm:t>
        <a:bodyPr/>
        <a:lstStyle/>
        <a:p>
          <a:endParaRPr lang="en-US"/>
        </a:p>
      </dgm:t>
    </dgm:pt>
    <dgm:pt modelId="{6D17FAE9-E112-4DCF-8974-936C70B5B322}" type="sibTrans" cxnId="{50953784-E4C3-40E8-96A5-061FC793DC62}">
      <dgm:prSet/>
      <dgm:spPr/>
      <dgm:t>
        <a:bodyPr/>
        <a:lstStyle/>
        <a:p>
          <a:endParaRPr lang="en-US"/>
        </a:p>
      </dgm:t>
    </dgm:pt>
    <dgm:pt modelId="{0BE329A8-1462-49FF-BA44-F7AB6796E62B}" type="pres">
      <dgm:prSet presAssocID="{BD1EB82B-E08D-4584-B0D9-8F017EC6AD0D}" presName="root" presStyleCnt="0">
        <dgm:presLayoutVars>
          <dgm:dir/>
          <dgm:resizeHandles val="exact"/>
        </dgm:presLayoutVars>
      </dgm:prSet>
      <dgm:spPr/>
    </dgm:pt>
    <dgm:pt modelId="{E2B09E3C-C6A3-43E4-8733-12D4F404B7D4}" type="pres">
      <dgm:prSet presAssocID="{9C087E52-A0A1-4189-AAD6-0AAC3D234C45}" presName="compNode" presStyleCnt="0"/>
      <dgm:spPr/>
    </dgm:pt>
    <dgm:pt modelId="{72A9C5F3-EB27-45AB-B1C9-A434FAD69F20}" type="pres">
      <dgm:prSet presAssocID="{9C087E52-A0A1-4189-AAD6-0AAC3D234C45}" presName="bgRect" presStyleLbl="bgShp" presStyleIdx="0" presStyleCnt="4"/>
      <dgm:spPr/>
    </dgm:pt>
    <dgm:pt modelId="{CB61FB9F-31C8-4644-8C37-8314CC8EC3BA}" type="pres">
      <dgm:prSet presAssocID="{9C087E52-A0A1-4189-AAD6-0AAC3D234C4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ongue"/>
        </a:ext>
      </dgm:extLst>
    </dgm:pt>
    <dgm:pt modelId="{EC985E0B-4321-47CB-B1C7-1ADC94FFCBF0}" type="pres">
      <dgm:prSet presAssocID="{9C087E52-A0A1-4189-AAD6-0AAC3D234C45}" presName="spaceRect" presStyleCnt="0"/>
      <dgm:spPr/>
    </dgm:pt>
    <dgm:pt modelId="{262BB17C-160F-4188-A046-576A0657F3EC}" type="pres">
      <dgm:prSet presAssocID="{9C087E52-A0A1-4189-AAD6-0AAC3D234C45}" presName="parTx" presStyleLbl="revTx" presStyleIdx="0" presStyleCnt="4">
        <dgm:presLayoutVars>
          <dgm:chMax val="0"/>
          <dgm:chPref val="0"/>
        </dgm:presLayoutVars>
      </dgm:prSet>
      <dgm:spPr/>
    </dgm:pt>
    <dgm:pt modelId="{FEE934D8-10DF-4FDA-A193-BC45E736402C}" type="pres">
      <dgm:prSet presAssocID="{F5309ECE-4A02-4178-825F-1DD02502661E}" presName="sibTrans" presStyleCnt="0"/>
      <dgm:spPr/>
    </dgm:pt>
    <dgm:pt modelId="{BBE2579A-C319-47CB-8B0D-7BE197064E9D}" type="pres">
      <dgm:prSet presAssocID="{DA76AE8F-A94A-4FF7-AFCF-C6989DB16B9D}" presName="compNode" presStyleCnt="0"/>
      <dgm:spPr/>
    </dgm:pt>
    <dgm:pt modelId="{AF088403-2F9B-44B4-B273-130EB30ADD50}" type="pres">
      <dgm:prSet presAssocID="{DA76AE8F-A94A-4FF7-AFCF-C6989DB16B9D}" presName="bgRect" presStyleLbl="bgShp" presStyleIdx="1" presStyleCnt="4"/>
      <dgm:spPr/>
    </dgm:pt>
    <dgm:pt modelId="{90E5D7C1-7A0C-437F-AAEA-9E72F42A8746}" type="pres">
      <dgm:prSet presAssocID="{DA76AE8F-A94A-4FF7-AFCF-C6989DB16B9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hoolhouse"/>
        </a:ext>
      </dgm:extLst>
    </dgm:pt>
    <dgm:pt modelId="{9476FC6C-56B7-43E0-9BAF-5E3BFFF30439}" type="pres">
      <dgm:prSet presAssocID="{DA76AE8F-A94A-4FF7-AFCF-C6989DB16B9D}" presName="spaceRect" presStyleCnt="0"/>
      <dgm:spPr/>
    </dgm:pt>
    <dgm:pt modelId="{95304F42-F202-488D-9B5F-D15DA686459E}" type="pres">
      <dgm:prSet presAssocID="{DA76AE8F-A94A-4FF7-AFCF-C6989DB16B9D}" presName="parTx" presStyleLbl="revTx" presStyleIdx="1" presStyleCnt="4">
        <dgm:presLayoutVars>
          <dgm:chMax val="0"/>
          <dgm:chPref val="0"/>
        </dgm:presLayoutVars>
      </dgm:prSet>
      <dgm:spPr/>
    </dgm:pt>
    <dgm:pt modelId="{4EEECCF5-391E-43E2-8482-15C89E32904E}" type="pres">
      <dgm:prSet presAssocID="{FA17786D-87AD-4B05-A96A-EFBA01928338}" presName="sibTrans" presStyleCnt="0"/>
      <dgm:spPr/>
    </dgm:pt>
    <dgm:pt modelId="{6F6DE8BD-A02B-414A-91CA-99728C88564C}" type="pres">
      <dgm:prSet presAssocID="{200C98D3-7EBC-4D66-8557-74E361D13218}" presName="compNode" presStyleCnt="0"/>
      <dgm:spPr/>
    </dgm:pt>
    <dgm:pt modelId="{80992402-5943-41F5-A56F-2C91816B172D}" type="pres">
      <dgm:prSet presAssocID="{200C98D3-7EBC-4D66-8557-74E361D13218}" presName="bgRect" presStyleLbl="bgShp" presStyleIdx="2" presStyleCnt="4"/>
      <dgm:spPr/>
    </dgm:pt>
    <dgm:pt modelId="{F18EDE6C-3865-46F9-9E37-A6AA2E5DFD39}" type="pres">
      <dgm:prSet presAssocID="{200C98D3-7EBC-4D66-8557-74E361D1321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nternet"/>
        </a:ext>
      </dgm:extLst>
    </dgm:pt>
    <dgm:pt modelId="{BE0EC060-5811-4B58-949B-16D5FAB20136}" type="pres">
      <dgm:prSet presAssocID="{200C98D3-7EBC-4D66-8557-74E361D13218}" presName="spaceRect" presStyleCnt="0"/>
      <dgm:spPr/>
    </dgm:pt>
    <dgm:pt modelId="{2BA1C53B-2607-4660-9134-9615A1432961}" type="pres">
      <dgm:prSet presAssocID="{200C98D3-7EBC-4D66-8557-74E361D13218}" presName="parTx" presStyleLbl="revTx" presStyleIdx="2" presStyleCnt="4">
        <dgm:presLayoutVars>
          <dgm:chMax val="0"/>
          <dgm:chPref val="0"/>
        </dgm:presLayoutVars>
      </dgm:prSet>
      <dgm:spPr/>
    </dgm:pt>
    <dgm:pt modelId="{A985025F-1E7C-40B1-9AEC-EB68DFBFC99B}" type="pres">
      <dgm:prSet presAssocID="{3108233E-315C-4C28-BFFD-04CB4E3AA961}" presName="sibTrans" presStyleCnt="0"/>
      <dgm:spPr/>
    </dgm:pt>
    <dgm:pt modelId="{641E0C67-3625-4FE4-8E8E-C51E5B7BDED2}" type="pres">
      <dgm:prSet presAssocID="{5F72C08D-7DD0-474A-95F2-5BB14DC22545}" presName="compNode" presStyleCnt="0"/>
      <dgm:spPr/>
    </dgm:pt>
    <dgm:pt modelId="{AF3EA072-E50E-4360-A3BD-855ABEEAF7FB}" type="pres">
      <dgm:prSet presAssocID="{5F72C08D-7DD0-474A-95F2-5BB14DC22545}" presName="bgRect" presStyleLbl="bgShp" presStyleIdx="3" presStyleCnt="4"/>
      <dgm:spPr/>
    </dgm:pt>
    <dgm:pt modelId="{1138794B-7598-40D5-B5AC-8E2DD5222335}" type="pres">
      <dgm:prSet presAssocID="{5F72C08D-7DD0-474A-95F2-5BB14DC2254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oks"/>
        </a:ext>
      </dgm:extLst>
    </dgm:pt>
    <dgm:pt modelId="{8FFE5FD5-8BF4-4A26-BB95-E341D5E7E317}" type="pres">
      <dgm:prSet presAssocID="{5F72C08D-7DD0-474A-95F2-5BB14DC22545}" presName="spaceRect" presStyleCnt="0"/>
      <dgm:spPr/>
    </dgm:pt>
    <dgm:pt modelId="{571DEADB-9B9F-4052-8086-404E11D8DE12}" type="pres">
      <dgm:prSet presAssocID="{5F72C08D-7DD0-474A-95F2-5BB14DC22545}" presName="parTx" presStyleLbl="revTx" presStyleIdx="3" presStyleCnt="4">
        <dgm:presLayoutVars>
          <dgm:chMax val="0"/>
          <dgm:chPref val="0"/>
        </dgm:presLayoutVars>
      </dgm:prSet>
      <dgm:spPr/>
    </dgm:pt>
  </dgm:ptLst>
  <dgm:cxnLst>
    <dgm:cxn modelId="{9FF81D01-F773-4B2D-A8AC-7DEC308DD6CF}" type="presOf" srcId="{9C087E52-A0A1-4189-AAD6-0AAC3D234C45}" destId="{262BB17C-160F-4188-A046-576A0657F3EC}" srcOrd="0" destOrd="0" presId="urn:microsoft.com/office/officeart/2018/2/layout/IconVerticalSolidList"/>
    <dgm:cxn modelId="{92386821-B85E-4EA9-AC01-5B2F12EE4AB1}" type="presOf" srcId="{BD1EB82B-E08D-4584-B0D9-8F017EC6AD0D}" destId="{0BE329A8-1462-49FF-BA44-F7AB6796E62B}" srcOrd="0" destOrd="0" presId="urn:microsoft.com/office/officeart/2018/2/layout/IconVerticalSolidList"/>
    <dgm:cxn modelId="{D8C9D27F-588A-45D7-9AF4-01ACCEE030EB}" srcId="{BD1EB82B-E08D-4584-B0D9-8F017EC6AD0D}" destId="{DA76AE8F-A94A-4FF7-AFCF-C6989DB16B9D}" srcOrd="1" destOrd="0" parTransId="{FC73FCE4-8349-4E31-89C7-FC97A52B1602}" sibTransId="{FA17786D-87AD-4B05-A96A-EFBA01928338}"/>
    <dgm:cxn modelId="{50953784-E4C3-40E8-96A5-061FC793DC62}" srcId="{BD1EB82B-E08D-4584-B0D9-8F017EC6AD0D}" destId="{5F72C08D-7DD0-474A-95F2-5BB14DC22545}" srcOrd="3" destOrd="0" parTransId="{3865851A-FE3A-4EA6-9E3D-2C3C309D1767}" sibTransId="{6D17FAE9-E112-4DCF-8974-936C70B5B322}"/>
    <dgm:cxn modelId="{6606AF95-A72A-42B6-BB19-486088E8B28A}" type="presOf" srcId="{5F72C08D-7DD0-474A-95F2-5BB14DC22545}" destId="{571DEADB-9B9F-4052-8086-404E11D8DE12}" srcOrd="0" destOrd="0" presId="urn:microsoft.com/office/officeart/2018/2/layout/IconVerticalSolidList"/>
    <dgm:cxn modelId="{BF691AD7-5668-4674-AEA9-7C16D15B2402}" type="presOf" srcId="{200C98D3-7EBC-4D66-8557-74E361D13218}" destId="{2BA1C53B-2607-4660-9134-9615A1432961}" srcOrd="0" destOrd="0" presId="urn:microsoft.com/office/officeart/2018/2/layout/IconVerticalSolidList"/>
    <dgm:cxn modelId="{F1BD85DC-4D35-456B-9B53-049BCE17CD22}" type="presOf" srcId="{DA76AE8F-A94A-4FF7-AFCF-C6989DB16B9D}" destId="{95304F42-F202-488D-9B5F-D15DA686459E}" srcOrd="0" destOrd="0" presId="urn:microsoft.com/office/officeart/2018/2/layout/IconVerticalSolidList"/>
    <dgm:cxn modelId="{68EBFFEE-45BC-4FA9-B2DA-C5B245F9BD91}" srcId="{BD1EB82B-E08D-4584-B0D9-8F017EC6AD0D}" destId="{200C98D3-7EBC-4D66-8557-74E361D13218}" srcOrd="2" destOrd="0" parTransId="{4876B319-D1D0-4CF8-8485-3A6EA3296F48}" sibTransId="{3108233E-315C-4C28-BFFD-04CB4E3AA961}"/>
    <dgm:cxn modelId="{DE7AB0F8-E0B8-446C-84C9-19F34795BE67}" srcId="{BD1EB82B-E08D-4584-B0D9-8F017EC6AD0D}" destId="{9C087E52-A0A1-4189-AAD6-0AAC3D234C45}" srcOrd="0" destOrd="0" parTransId="{405DF338-7448-4521-9520-FF680DBC80F0}" sibTransId="{F5309ECE-4A02-4178-825F-1DD02502661E}"/>
    <dgm:cxn modelId="{A9080ADB-F68C-4D7C-94A9-13C0BEC08852}" type="presParOf" srcId="{0BE329A8-1462-49FF-BA44-F7AB6796E62B}" destId="{E2B09E3C-C6A3-43E4-8733-12D4F404B7D4}" srcOrd="0" destOrd="0" presId="urn:microsoft.com/office/officeart/2018/2/layout/IconVerticalSolidList"/>
    <dgm:cxn modelId="{96B66405-0CFC-424E-B920-83A9314E65E8}" type="presParOf" srcId="{E2B09E3C-C6A3-43E4-8733-12D4F404B7D4}" destId="{72A9C5F3-EB27-45AB-B1C9-A434FAD69F20}" srcOrd="0" destOrd="0" presId="urn:microsoft.com/office/officeart/2018/2/layout/IconVerticalSolidList"/>
    <dgm:cxn modelId="{E27F05F5-FCB4-4FBC-8750-D23471FD1C3A}" type="presParOf" srcId="{E2B09E3C-C6A3-43E4-8733-12D4F404B7D4}" destId="{CB61FB9F-31C8-4644-8C37-8314CC8EC3BA}" srcOrd="1" destOrd="0" presId="urn:microsoft.com/office/officeart/2018/2/layout/IconVerticalSolidList"/>
    <dgm:cxn modelId="{EFF08FA5-3298-4616-9B9A-CD2B7FC72AC4}" type="presParOf" srcId="{E2B09E3C-C6A3-43E4-8733-12D4F404B7D4}" destId="{EC985E0B-4321-47CB-B1C7-1ADC94FFCBF0}" srcOrd="2" destOrd="0" presId="urn:microsoft.com/office/officeart/2018/2/layout/IconVerticalSolidList"/>
    <dgm:cxn modelId="{49A33860-6BB2-4C22-A069-BDBC58653F85}" type="presParOf" srcId="{E2B09E3C-C6A3-43E4-8733-12D4F404B7D4}" destId="{262BB17C-160F-4188-A046-576A0657F3EC}" srcOrd="3" destOrd="0" presId="urn:microsoft.com/office/officeart/2018/2/layout/IconVerticalSolidList"/>
    <dgm:cxn modelId="{0377B889-ADC6-4925-8453-D7132994D427}" type="presParOf" srcId="{0BE329A8-1462-49FF-BA44-F7AB6796E62B}" destId="{FEE934D8-10DF-4FDA-A193-BC45E736402C}" srcOrd="1" destOrd="0" presId="urn:microsoft.com/office/officeart/2018/2/layout/IconVerticalSolidList"/>
    <dgm:cxn modelId="{50A21F28-C0A5-440D-BBB2-8F23F84453F2}" type="presParOf" srcId="{0BE329A8-1462-49FF-BA44-F7AB6796E62B}" destId="{BBE2579A-C319-47CB-8B0D-7BE197064E9D}" srcOrd="2" destOrd="0" presId="urn:microsoft.com/office/officeart/2018/2/layout/IconVerticalSolidList"/>
    <dgm:cxn modelId="{D9106E59-D018-43F1-821F-03E1961D4603}" type="presParOf" srcId="{BBE2579A-C319-47CB-8B0D-7BE197064E9D}" destId="{AF088403-2F9B-44B4-B273-130EB30ADD50}" srcOrd="0" destOrd="0" presId="urn:microsoft.com/office/officeart/2018/2/layout/IconVerticalSolidList"/>
    <dgm:cxn modelId="{EA9CF172-1CE2-4854-B994-BDEAB8FE0A49}" type="presParOf" srcId="{BBE2579A-C319-47CB-8B0D-7BE197064E9D}" destId="{90E5D7C1-7A0C-437F-AAEA-9E72F42A8746}" srcOrd="1" destOrd="0" presId="urn:microsoft.com/office/officeart/2018/2/layout/IconVerticalSolidList"/>
    <dgm:cxn modelId="{03FB1EE2-CD28-4853-B83A-FE9B6CC98633}" type="presParOf" srcId="{BBE2579A-C319-47CB-8B0D-7BE197064E9D}" destId="{9476FC6C-56B7-43E0-9BAF-5E3BFFF30439}" srcOrd="2" destOrd="0" presId="urn:microsoft.com/office/officeart/2018/2/layout/IconVerticalSolidList"/>
    <dgm:cxn modelId="{3D277088-D731-47A0-95BC-F655EE7BD1AE}" type="presParOf" srcId="{BBE2579A-C319-47CB-8B0D-7BE197064E9D}" destId="{95304F42-F202-488D-9B5F-D15DA686459E}" srcOrd="3" destOrd="0" presId="urn:microsoft.com/office/officeart/2018/2/layout/IconVerticalSolidList"/>
    <dgm:cxn modelId="{81A29222-C03F-49B9-9610-FCF997D256E4}" type="presParOf" srcId="{0BE329A8-1462-49FF-BA44-F7AB6796E62B}" destId="{4EEECCF5-391E-43E2-8482-15C89E32904E}" srcOrd="3" destOrd="0" presId="urn:microsoft.com/office/officeart/2018/2/layout/IconVerticalSolidList"/>
    <dgm:cxn modelId="{3DBCC134-9D61-47F2-9762-D369D8965B17}" type="presParOf" srcId="{0BE329A8-1462-49FF-BA44-F7AB6796E62B}" destId="{6F6DE8BD-A02B-414A-91CA-99728C88564C}" srcOrd="4" destOrd="0" presId="urn:microsoft.com/office/officeart/2018/2/layout/IconVerticalSolidList"/>
    <dgm:cxn modelId="{F5236D1B-F782-41F9-A36E-1EE052127580}" type="presParOf" srcId="{6F6DE8BD-A02B-414A-91CA-99728C88564C}" destId="{80992402-5943-41F5-A56F-2C91816B172D}" srcOrd="0" destOrd="0" presId="urn:microsoft.com/office/officeart/2018/2/layout/IconVerticalSolidList"/>
    <dgm:cxn modelId="{C0E0F95C-DB36-4F02-AB4C-D9AAD2197395}" type="presParOf" srcId="{6F6DE8BD-A02B-414A-91CA-99728C88564C}" destId="{F18EDE6C-3865-46F9-9E37-A6AA2E5DFD39}" srcOrd="1" destOrd="0" presId="urn:microsoft.com/office/officeart/2018/2/layout/IconVerticalSolidList"/>
    <dgm:cxn modelId="{BFDA110E-E678-4C2B-A600-43ECEF4704C5}" type="presParOf" srcId="{6F6DE8BD-A02B-414A-91CA-99728C88564C}" destId="{BE0EC060-5811-4B58-949B-16D5FAB20136}" srcOrd="2" destOrd="0" presId="urn:microsoft.com/office/officeart/2018/2/layout/IconVerticalSolidList"/>
    <dgm:cxn modelId="{7A22A868-21B1-4643-91BC-7EF3964DEF0D}" type="presParOf" srcId="{6F6DE8BD-A02B-414A-91CA-99728C88564C}" destId="{2BA1C53B-2607-4660-9134-9615A1432961}" srcOrd="3" destOrd="0" presId="urn:microsoft.com/office/officeart/2018/2/layout/IconVerticalSolidList"/>
    <dgm:cxn modelId="{363CB4D6-432E-436E-B2A4-EA8F24ABB075}" type="presParOf" srcId="{0BE329A8-1462-49FF-BA44-F7AB6796E62B}" destId="{A985025F-1E7C-40B1-9AEC-EB68DFBFC99B}" srcOrd="5" destOrd="0" presId="urn:microsoft.com/office/officeart/2018/2/layout/IconVerticalSolidList"/>
    <dgm:cxn modelId="{DE409AF4-6803-4CB7-91DF-3BC86E39EFC8}" type="presParOf" srcId="{0BE329A8-1462-49FF-BA44-F7AB6796E62B}" destId="{641E0C67-3625-4FE4-8E8E-C51E5B7BDED2}" srcOrd="6" destOrd="0" presId="urn:microsoft.com/office/officeart/2018/2/layout/IconVerticalSolidList"/>
    <dgm:cxn modelId="{A62E8009-375B-4897-ACE7-DDBBC5C883DE}" type="presParOf" srcId="{641E0C67-3625-4FE4-8E8E-C51E5B7BDED2}" destId="{AF3EA072-E50E-4360-A3BD-855ABEEAF7FB}" srcOrd="0" destOrd="0" presId="urn:microsoft.com/office/officeart/2018/2/layout/IconVerticalSolidList"/>
    <dgm:cxn modelId="{622CA159-051E-44C5-991A-DB2D13E87BCB}" type="presParOf" srcId="{641E0C67-3625-4FE4-8E8E-C51E5B7BDED2}" destId="{1138794B-7598-40D5-B5AC-8E2DD5222335}" srcOrd="1" destOrd="0" presId="urn:microsoft.com/office/officeart/2018/2/layout/IconVerticalSolidList"/>
    <dgm:cxn modelId="{DA275F47-F2BB-4E8D-A17E-58311D6E5E4B}" type="presParOf" srcId="{641E0C67-3625-4FE4-8E8E-C51E5B7BDED2}" destId="{8FFE5FD5-8BF4-4A26-BB95-E341D5E7E317}" srcOrd="2" destOrd="0" presId="urn:microsoft.com/office/officeart/2018/2/layout/IconVerticalSolidList"/>
    <dgm:cxn modelId="{5E5B92F1-A9E9-49E4-BEC5-69FDB75B32FE}" type="presParOf" srcId="{641E0C67-3625-4FE4-8E8E-C51E5B7BDED2}" destId="{571DEADB-9B9F-4052-8086-404E11D8DE1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EA7C0B-C4EE-4FB3-A3B7-0CC35B309E0D}"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FF28BC7B-CE0A-4BD1-A399-0262671BC5C5}">
      <dgm:prSet/>
      <dgm:spPr/>
      <dgm:t>
        <a:bodyPr/>
        <a:lstStyle/>
        <a:p>
          <a:r>
            <a:rPr lang="en-US"/>
            <a:t>Purpose of the Graduation Assessments</a:t>
          </a:r>
        </a:p>
      </dgm:t>
    </dgm:pt>
    <dgm:pt modelId="{3E5B7F47-7274-4F3A-9351-42F20B6BBD54}" type="parTrans" cxnId="{8110433A-C1E8-4742-9645-F551EFCEBB52}">
      <dgm:prSet/>
      <dgm:spPr/>
      <dgm:t>
        <a:bodyPr/>
        <a:lstStyle/>
        <a:p>
          <a:endParaRPr lang="en-US"/>
        </a:p>
      </dgm:t>
    </dgm:pt>
    <dgm:pt modelId="{D6016E1E-A3C1-4E5B-8939-14A31A463275}" type="sibTrans" cxnId="{8110433A-C1E8-4742-9645-F551EFCEBB52}">
      <dgm:prSet/>
      <dgm:spPr/>
      <dgm:t>
        <a:bodyPr/>
        <a:lstStyle/>
        <a:p>
          <a:endParaRPr lang="en-US"/>
        </a:p>
      </dgm:t>
    </dgm:pt>
    <dgm:pt modelId="{C5CEABAE-FB8A-4C6C-B3DF-A5F4E636756D}">
      <dgm:prSet/>
      <dgm:spPr/>
      <dgm:t>
        <a:bodyPr/>
        <a:lstStyle/>
        <a:p>
          <a:r>
            <a:rPr lang="en-US"/>
            <a:t>• serve as a graduation requirement for all students • provide students with evidence of their proficiency in numeracy and literacy for use after graduation • provide system level performance information in the areas of literacy and numeracy</a:t>
          </a:r>
        </a:p>
      </dgm:t>
    </dgm:pt>
    <dgm:pt modelId="{D3C15BC1-D10F-4039-A422-675032CB8B1B}" type="parTrans" cxnId="{33968AC1-CC8B-47DD-AA66-29F87F1630D2}">
      <dgm:prSet/>
      <dgm:spPr/>
      <dgm:t>
        <a:bodyPr/>
        <a:lstStyle/>
        <a:p>
          <a:endParaRPr lang="en-US"/>
        </a:p>
      </dgm:t>
    </dgm:pt>
    <dgm:pt modelId="{222B5B6C-768A-48CA-BD8F-0BB9AFB17591}" type="sibTrans" cxnId="{33968AC1-CC8B-47DD-AA66-29F87F1630D2}">
      <dgm:prSet/>
      <dgm:spPr/>
      <dgm:t>
        <a:bodyPr/>
        <a:lstStyle/>
        <a:p>
          <a:endParaRPr lang="en-US"/>
        </a:p>
      </dgm:t>
    </dgm:pt>
    <dgm:pt modelId="{817BBD84-D56D-4335-9E1C-0DC8CF34263F}" type="pres">
      <dgm:prSet presAssocID="{5AEA7C0B-C4EE-4FB3-A3B7-0CC35B309E0D}" presName="Name0" presStyleCnt="0">
        <dgm:presLayoutVars>
          <dgm:dir/>
          <dgm:animLvl val="lvl"/>
          <dgm:resizeHandles val="exact"/>
        </dgm:presLayoutVars>
      </dgm:prSet>
      <dgm:spPr/>
    </dgm:pt>
    <dgm:pt modelId="{75E5D604-6F34-4199-B458-EF3C4E0891A1}" type="pres">
      <dgm:prSet presAssocID="{C5CEABAE-FB8A-4C6C-B3DF-A5F4E636756D}" presName="boxAndChildren" presStyleCnt="0"/>
      <dgm:spPr/>
    </dgm:pt>
    <dgm:pt modelId="{72A76942-BB41-4A6D-B401-AC20F12F9E51}" type="pres">
      <dgm:prSet presAssocID="{C5CEABAE-FB8A-4C6C-B3DF-A5F4E636756D}" presName="parentTextBox" presStyleLbl="node1" presStyleIdx="0" presStyleCnt="2"/>
      <dgm:spPr/>
    </dgm:pt>
    <dgm:pt modelId="{A0338B4E-752C-4F00-AF2B-7F778DAABEB1}" type="pres">
      <dgm:prSet presAssocID="{D6016E1E-A3C1-4E5B-8939-14A31A463275}" presName="sp" presStyleCnt="0"/>
      <dgm:spPr/>
    </dgm:pt>
    <dgm:pt modelId="{15AC6DFA-94DD-46F7-BE86-F89E552BEFBA}" type="pres">
      <dgm:prSet presAssocID="{FF28BC7B-CE0A-4BD1-A399-0262671BC5C5}" presName="arrowAndChildren" presStyleCnt="0"/>
      <dgm:spPr/>
    </dgm:pt>
    <dgm:pt modelId="{A7E66830-EA35-497C-86AC-C657749C51AE}" type="pres">
      <dgm:prSet presAssocID="{FF28BC7B-CE0A-4BD1-A399-0262671BC5C5}" presName="parentTextArrow" presStyleLbl="node1" presStyleIdx="1" presStyleCnt="2"/>
      <dgm:spPr/>
    </dgm:pt>
  </dgm:ptLst>
  <dgm:cxnLst>
    <dgm:cxn modelId="{8110433A-C1E8-4742-9645-F551EFCEBB52}" srcId="{5AEA7C0B-C4EE-4FB3-A3B7-0CC35B309E0D}" destId="{FF28BC7B-CE0A-4BD1-A399-0262671BC5C5}" srcOrd="0" destOrd="0" parTransId="{3E5B7F47-7274-4F3A-9351-42F20B6BBD54}" sibTransId="{D6016E1E-A3C1-4E5B-8939-14A31A463275}"/>
    <dgm:cxn modelId="{BCD6AC64-ECC4-4566-A888-A52DF60B63B8}" type="presOf" srcId="{5AEA7C0B-C4EE-4FB3-A3B7-0CC35B309E0D}" destId="{817BBD84-D56D-4335-9E1C-0DC8CF34263F}" srcOrd="0" destOrd="0" presId="urn:microsoft.com/office/officeart/2005/8/layout/process4"/>
    <dgm:cxn modelId="{2C3B7A7E-CAE0-4488-B144-28183F97594B}" type="presOf" srcId="{FF28BC7B-CE0A-4BD1-A399-0262671BC5C5}" destId="{A7E66830-EA35-497C-86AC-C657749C51AE}" srcOrd="0" destOrd="0" presId="urn:microsoft.com/office/officeart/2005/8/layout/process4"/>
    <dgm:cxn modelId="{F3DBC49D-2E7B-4CF6-AF91-8CE5AE4F54E7}" type="presOf" srcId="{C5CEABAE-FB8A-4C6C-B3DF-A5F4E636756D}" destId="{72A76942-BB41-4A6D-B401-AC20F12F9E51}" srcOrd="0" destOrd="0" presId="urn:microsoft.com/office/officeart/2005/8/layout/process4"/>
    <dgm:cxn modelId="{33968AC1-CC8B-47DD-AA66-29F87F1630D2}" srcId="{5AEA7C0B-C4EE-4FB3-A3B7-0CC35B309E0D}" destId="{C5CEABAE-FB8A-4C6C-B3DF-A5F4E636756D}" srcOrd="1" destOrd="0" parTransId="{D3C15BC1-D10F-4039-A422-675032CB8B1B}" sibTransId="{222B5B6C-768A-48CA-BD8F-0BB9AFB17591}"/>
    <dgm:cxn modelId="{798936A2-F0D3-4058-A58F-4B3825A2EC6F}" type="presParOf" srcId="{817BBD84-D56D-4335-9E1C-0DC8CF34263F}" destId="{75E5D604-6F34-4199-B458-EF3C4E0891A1}" srcOrd="0" destOrd="0" presId="urn:microsoft.com/office/officeart/2005/8/layout/process4"/>
    <dgm:cxn modelId="{F8085775-81FB-4006-A73C-5EABB545C95B}" type="presParOf" srcId="{75E5D604-6F34-4199-B458-EF3C4E0891A1}" destId="{72A76942-BB41-4A6D-B401-AC20F12F9E51}" srcOrd="0" destOrd="0" presId="urn:microsoft.com/office/officeart/2005/8/layout/process4"/>
    <dgm:cxn modelId="{7F5A5AC0-72FB-4638-A0FA-5840B1DA6CB9}" type="presParOf" srcId="{817BBD84-D56D-4335-9E1C-0DC8CF34263F}" destId="{A0338B4E-752C-4F00-AF2B-7F778DAABEB1}" srcOrd="1" destOrd="0" presId="urn:microsoft.com/office/officeart/2005/8/layout/process4"/>
    <dgm:cxn modelId="{1832990D-E83B-4FE0-A54F-0CDB9760BA19}" type="presParOf" srcId="{817BBD84-D56D-4335-9E1C-0DC8CF34263F}" destId="{15AC6DFA-94DD-46F7-BE86-F89E552BEFBA}" srcOrd="2" destOrd="0" presId="urn:microsoft.com/office/officeart/2005/8/layout/process4"/>
    <dgm:cxn modelId="{A2BD0EC1-C005-44FB-B5BC-5B3C1542B14B}" type="presParOf" srcId="{15AC6DFA-94DD-46F7-BE86-F89E552BEFBA}" destId="{A7E66830-EA35-497C-86AC-C657749C51AE}"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B3C3BF-A0F8-444E-A3D9-1B585ABD3CE8}" type="doc">
      <dgm:prSet loTypeId="urn:microsoft.com/office/officeart/2005/8/layout/process4" loCatId="process" qsTypeId="urn:microsoft.com/office/officeart/2005/8/quickstyle/simple2" qsCatId="simple" csTypeId="urn:microsoft.com/office/officeart/2005/8/colors/colorful5" csCatId="colorful" phldr="1"/>
      <dgm:spPr/>
      <dgm:t>
        <a:bodyPr/>
        <a:lstStyle/>
        <a:p>
          <a:endParaRPr lang="en-US"/>
        </a:p>
      </dgm:t>
    </dgm:pt>
    <dgm:pt modelId="{39D4D5A0-4743-40C1-8F05-DA82DB0ED218}">
      <dgm:prSet/>
      <dgm:spPr/>
      <dgm:t>
        <a:bodyPr/>
        <a:lstStyle/>
        <a:p>
          <a:r>
            <a:rPr lang="en-US"/>
            <a:t>Inquiry Hub Secondary School @ </a:t>
          </a:r>
          <a:r>
            <a:rPr lang="en-US" err="1"/>
            <a:t>Millside</a:t>
          </a:r>
          <a:r>
            <a:rPr lang="en-US"/>
            <a:t> Centre for Gr 9-12. See district website under “programs” for more details; Passion for knowledge and investigation, Learning through technology and social networks student-driven inquiry approach, Fewer structured classes, More group collaboration and project work, Practical applications. </a:t>
          </a:r>
        </a:p>
      </dgm:t>
    </dgm:pt>
    <dgm:pt modelId="{34DB88D7-0DE5-43F8-8DD1-C62E17F50681}" type="parTrans" cxnId="{8C5DE677-929A-4BD8-977C-545316DEE90C}">
      <dgm:prSet/>
      <dgm:spPr/>
      <dgm:t>
        <a:bodyPr/>
        <a:lstStyle/>
        <a:p>
          <a:endParaRPr lang="en-US"/>
        </a:p>
      </dgm:t>
    </dgm:pt>
    <dgm:pt modelId="{37A502E7-BD0D-48FE-9152-5F7CA07740E4}" type="sibTrans" cxnId="{8C5DE677-929A-4BD8-977C-545316DEE90C}">
      <dgm:prSet/>
      <dgm:spPr/>
      <dgm:t>
        <a:bodyPr/>
        <a:lstStyle/>
        <a:p>
          <a:endParaRPr lang="en-US"/>
        </a:p>
      </dgm:t>
    </dgm:pt>
    <dgm:pt modelId="{CE7487CA-D1E1-4E0D-BFE0-5EFC1086A47F}">
      <dgm:prSet/>
      <dgm:spPr/>
      <dgm:t>
        <a:bodyPr/>
        <a:lstStyle/>
        <a:p>
          <a:r>
            <a:rPr lang="en-US"/>
            <a:t> Contact Mr. Dave Truss, Principal  dtruss@sd43.bc.ca</a:t>
          </a:r>
        </a:p>
      </dgm:t>
    </dgm:pt>
    <dgm:pt modelId="{91BF55DC-B50B-4264-8F2A-786FE2F1824D}" type="parTrans" cxnId="{FA506ADB-F2D3-4F9D-860E-474D9CDC444B}">
      <dgm:prSet/>
      <dgm:spPr/>
      <dgm:t>
        <a:bodyPr/>
        <a:lstStyle/>
        <a:p>
          <a:endParaRPr lang="en-US"/>
        </a:p>
      </dgm:t>
    </dgm:pt>
    <dgm:pt modelId="{18D0B50B-26E4-41AC-B94C-D82DCF88EE41}" type="sibTrans" cxnId="{FA506ADB-F2D3-4F9D-860E-474D9CDC444B}">
      <dgm:prSet/>
      <dgm:spPr/>
      <dgm:t>
        <a:bodyPr/>
        <a:lstStyle/>
        <a:p>
          <a:endParaRPr lang="en-US"/>
        </a:p>
      </dgm:t>
    </dgm:pt>
    <dgm:pt modelId="{D5949890-DF08-49DD-9020-9E868B2CCA1B}" type="pres">
      <dgm:prSet presAssocID="{78B3C3BF-A0F8-444E-A3D9-1B585ABD3CE8}" presName="Name0" presStyleCnt="0">
        <dgm:presLayoutVars>
          <dgm:dir/>
          <dgm:animLvl val="lvl"/>
          <dgm:resizeHandles val="exact"/>
        </dgm:presLayoutVars>
      </dgm:prSet>
      <dgm:spPr/>
    </dgm:pt>
    <dgm:pt modelId="{1BB195D1-57D9-401A-A340-533253758824}" type="pres">
      <dgm:prSet presAssocID="{39D4D5A0-4743-40C1-8F05-DA82DB0ED218}" presName="boxAndChildren" presStyleCnt="0"/>
      <dgm:spPr/>
    </dgm:pt>
    <dgm:pt modelId="{7F6BE7CB-0C75-4B3D-A080-6307146A0A2D}" type="pres">
      <dgm:prSet presAssocID="{39D4D5A0-4743-40C1-8F05-DA82DB0ED218}" presName="parentTextBox" presStyleLbl="node1" presStyleIdx="0" presStyleCnt="1"/>
      <dgm:spPr/>
    </dgm:pt>
    <dgm:pt modelId="{1A962DDF-CE80-415D-A3FB-8A525B66F33D}" type="pres">
      <dgm:prSet presAssocID="{39D4D5A0-4743-40C1-8F05-DA82DB0ED218}" presName="entireBox" presStyleLbl="node1" presStyleIdx="0" presStyleCnt="1"/>
      <dgm:spPr/>
    </dgm:pt>
    <dgm:pt modelId="{F46260C4-9B34-4A12-9FC3-047FCFF1234F}" type="pres">
      <dgm:prSet presAssocID="{39D4D5A0-4743-40C1-8F05-DA82DB0ED218}" presName="descendantBox" presStyleCnt="0"/>
      <dgm:spPr/>
    </dgm:pt>
    <dgm:pt modelId="{AFDC7EF2-85E5-481F-B778-8494CEA15BFB}" type="pres">
      <dgm:prSet presAssocID="{CE7487CA-D1E1-4E0D-BFE0-5EFC1086A47F}" presName="childTextBox" presStyleLbl="fgAccFollowNode1" presStyleIdx="0" presStyleCnt="1">
        <dgm:presLayoutVars>
          <dgm:bulletEnabled val="1"/>
        </dgm:presLayoutVars>
      </dgm:prSet>
      <dgm:spPr/>
    </dgm:pt>
  </dgm:ptLst>
  <dgm:cxnLst>
    <dgm:cxn modelId="{F0534C02-5E92-428D-BC54-BF82BDE25CE4}" type="presOf" srcId="{39D4D5A0-4743-40C1-8F05-DA82DB0ED218}" destId="{1A962DDF-CE80-415D-A3FB-8A525B66F33D}" srcOrd="1" destOrd="0" presId="urn:microsoft.com/office/officeart/2005/8/layout/process4"/>
    <dgm:cxn modelId="{8C5DE677-929A-4BD8-977C-545316DEE90C}" srcId="{78B3C3BF-A0F8-444E-A3D9-1B585ABD3CE8}" destId="{39D4D5A0-4743-40C1-8F05-DA82DB0ED218}" srcOrd="0" destOrd="0" parTransId="{34DB88D7-0DE5-43F8-8DD1-C62E17F50681}" sibTransId="{37A502E7-BD0D-48FE-9152-5F7CA07740E4}"/>
    <dgm:cxn modelId="{9048E180-A90D-4048-A056-731EF9864F03}" type="presOf" srcId="{CE7487CA-D1E1-4E0D-BFE0-5EFC1086A47F}" destId="{AFDC7EF2-85E5-481F-B778-8494CEA15BFB}" srcOrd="0" destOrd="0" presId="urn:microsoft.com/office/officeart/2005/8/layout/process4"/>
    <dgm:cxn modelId="{BA6106DB-B840-4850-9966-6DED1EB7F9A7}" type="presOf" srcId="{39D4D5A0-4743-40C1-8F05-DA82DB0ED218}" destId="{7F6BE7CB-0C75-4B3D-A080-6307146A0A2D}" srcOrd="0" destOrd="0" presId="urn:microsoft.com/office/officeart/2005/8/layout/process4"/>
    <dgm:cxn modelId="{FA506ADB-F2D3-4F9D-860E-474D9CDC444B}" srcId="{39D4D5A0-4743-40C1-8F05-DA82DB0ED218}" destId="{CE7487CA-D1E1-4E0D-BFE0-5EFC1086A47F}" srcOrd="0" destOrd="0" parTransId="{91BF55DC-B50B-4264-8F2A-786FE2F1824D}" sibTransId="{18D0B50B-26E4-41AC-B94C-D82DCF88EE41}"/>
    <dgm:cxn modelId="{9C0A84E0-507F-4AC4-A166-BEBD4BABE763}" type="presOf" srcId="{78B3C3BF-A0F8-444E-A3D9-1B585ABD3CE8}" destId="{D5949890-DF08-49DD-9020-9E868B2CCA1B}" srcOrd="0" destOrd="0" presId="urn:microsoft.com/office/officeart/2005/8/layout/process4"/>
    <dgm:cxn modelId="{07D1AB4F-721C-41AA-8957-FD26262FA806}" type="presParOf" srcId="{D5949890-DF08-49DD-9020-9E868B2CCA1B}" destId="{1BB195D1-57D9-401A-A340-533253758824}" srcOrd="0" destOrd="0" presId="urn:microsoft.com/office/officeart/2005/8/layout/process4"/>
    <dgm:cxn modelId="{52AC2EF9-3749-4B77-B36B-7CCCF5067491}" type="presParOf" srcId="{1BB195D1-57D9-401A-A340-533253758824}" destId="{7F6BE7CB-0C75-4B3D-A080-6307146A0A2D}" srcOrd="0" destOrd="0" presId="urn:microsoft.com/office/officeart/2005/8/layout/process4"/>
    <dgm:cxn modelId="{D0029C09-A378-4E80-A70B-C98986C85B7D}" type="presParOf" srcId="{1BB195D1-57D9-401A-A340-533253758824}" destId="{1A962DDF-CE80-415D-A3FB-8A525B66F33D}" srcOrd="1" destOrd="0" presId="urn:microsoft.com/office/officeart/2005/8/layout/process4"/>
    <dgm:cxn modelId="{7D5296E3-FA12-431F-B6CC-31FC3D66D1A2}" type="presParOf" srcId="{1BB195D1-57D9-401A-A340-533253758824}" destId="{F46260C4-9B34-4A12-9FC3-047FCFF1234F}" srcOrd="2" destOrd="0" presId="urn:microsoft.com/office/officeart/2005/8/layout/process4"/>
    <dgm:cxn modelId="{9384A6D7-3A5B-4DBB-B7C1-804F0A0AFC55}" type="presParOf" srcId="{F46260C4-9B34-4A12-9FC3-047FCFF1234F}" destId="{AFDC7EF2-85E5-481F-B778-8494CEA15BF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AD42C0-6EB8-49C3-A5F7-439793FF88CC}"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3FB63D1C-BAA5-40AC-B86C-4125447814F7}">
      <dgm:prSet/>
      <dgm:spPr/>
      <dgm:t>
        <a:bodyPr/>
        <a:lstStyle/>
        <a:p>
          <a:r>
            <a:rPr lang="en-CA"/>
            <a:t>Vocational Programs    </a:t>
          </a:r>
          <a:endParaRPr lang="en-US"/>
        </a:p>
      </dgm:t>
    </dgm:pt>
    <dgm:pt modelId="{BC17D67D-E5A2-4B9C-99EC-6F87C7A6EAE6}" type="parTrans" cxnId="{ABB52E6B-8F7C-4D65-BDBF-93427CA54292}">
      <dgm:prSet/>
      <dgm:spPr/>
      <dgm:t>
        <a:bodyPr/>
        <a:lstStyle/>
        <a:p>
          <a:endParaRPr lang="en-US"/>
        </a:p>
      </dgm:t>
    </dgm:pt>
    <dgm:pt modelId="{78BF2801-E921-4FD0-9B77-ED1B2347A47B}" type="sibTrans" cxnId="{ABB52E6B-8F7C-4D65-BDBF-93427CA54292}">
      <dgm:prSet/>
      <dgm:spPr/>
      <dgm:t>
        <a:bodyPr/>
        <a:lstStyle/>
        <a:p>
          <a:endParaRPr lang="en-US"/>
        </a:p>
      </dgm:t>
    </dgm:pt>
    <dgm:pt modelId="{37C9295E-34D5-48E8-A5DC-74B31025B541}">
      <dgm:prSet/>
      <dgm:spPr/>
      <dgm:t>
        <a:bodyPr/>
        <a:lstStyle/>
        <a:p>
          <a:r>
            <a:rPr lang="en-CA"/>
            <a:t>VCC and BCIT </a:t>
          </a:r>
          <a:endParaRPr lang="en-US"/>
        </a:p>
      </dgm:t>
    </dgm:pt>
    <dgm:pt modelId="{B681594C-DA90-4FE1-AE8A-960DADF8D216}" type="parTrans" cxnId="{4F20F2F8-31A6-4637-BF3F-AE75EED4FE63}">
      <dgm:prSet/>
      <dgm:spPr/>
      <dgm:t>
        <a:bodyPr/>
        <a:lstStyle/>
        <a:p>
          <a:endParaRPr lang="en-US"/>
        </a:p>
      </dgm:t>
    </dgm:pt>
    <dgm:pt modelId="{450266CA-2AC4-4CCA-BB02-E1779C9B51EF}" type="sibTrans" cxnId="{4F20F2F8-31A6-4637-BF3F-AE75EED4FE63}">
      <dgm:prSet/>
      <dgm:spPr/>
      <dgm:t>
        <a:bodyPr/>
        <a:lstStyle/>
        <a:p>
          <a:endParaRPr lang="en-US"/>
        </a:p>
      </dgm:t>
    </dgm:pt>
    <dgm:pt modelId="{B615C6F2-8DE2-48F2-8A42-8984C005D181}">
      <dgm:prSet/>
      <dgm:spPr/>
      <dgm:t>
        <a:bodyPr/>
        <a:lstStyle/>
        <a:p>
          <a:r>
            <a:rPr lang="en-CA"/>
            <a:t>Technology Programs</a:t>
          </a:r>
          <a:endParaRPr lang="en-US"/>
        </a:p>
      </dgm:t>
    </dgm:pt>
    <dgm:pt modelId="{F6FA718A-EB41-4621-BFEC-D10B5B4086BD}" type="parTrans" cxnId="{D14E9EDA-07E9-4634-AC12-0F4A5DCDE8D1}">
      <dgm:prSet/>
      <dgm:spPr/>
      <dgm:t>
        <a:bodyPr/>
        <a:lstStyle/>
        <a:p>
          <a:endParaRPr lang="en-US"/>
        </a:p>
      </dgm:t>
    </dgm:pt>
    <dgm:pt modelId="{B70B7CB1-3DB2-4979-82F0-08B049248865}" type="sibTrans" cxnId="{D14E9EDA-07E9-4634-AC12-0F4A5DCDE8D1}">
      <dgm:prSet/>
      <dgm:spPr/>
      <dgm:t>
        <a:bodyPr/>
        <a:lstStyle/>
        <a:p>
          <a:endParaRPr lang="en-US"/>
        </a:p>
      </dgm:t>
    </dgm:pt>
    <dgm:pt modelId="{D87A5977-2F57-418C-97A4-61DA5328E9FF}">
      <dgm:prSet/>
      <dgm:spPr/>
      <dgm:t>
        <a:bodyPr/>
        <a:lstStyle/>
        <a:p>
          <a:r>
            <a:rPr lang="en-CA"/>
            <a:t>BCIT and Kwantlen University </a:t>
          </a:r>
          <a:endParaRPr lang="en-US"/>
        </a:p>
      </dgm:t>
    </dgm:pt>
    <dgm:pt modelId="{8948A1C8-CA85-4804-8914-8DE5168C6863}" type="parTrans" cxnId="{ECFBC9AD-D56E-48B7-9899-9A993B63657C}">
      <dgm:prSet/>
      <dgm:spPr/>
      <dgm:t>
        <a:bodyPr/>
        <a:lstStyle/>
        <a:p>
          <a:endParaRPr lang="en-US"/>
        </a:p>
      </dgm:t>
    </dgm:pt>
    <dgm:pt modelId="{FBA8F27E-2C1E-48C9-9A31-215DB97FAD81}" type="sibTrans" cxnId="{ECFBC9AD-D56E-48B7-9899-9A993B63657C}">
      <dgm:prSet/>
      <dgm:spPr/>
      <dgm:t>
        <a:bodyPr/>
        <a:lstStyle/>
        <a:p>
          <a:endParaRPr lang="en-US"/>
        </a:p>
      </dgm:t>
    </dgm:pt>
    <dgm:pt modelId="{780B027F-DE3D-483A-A79C-0DF31ACE6FFF}">
      <dgm:prSet/>
      <dgm:spPr/>
      <dgm:t>
        <a:bodyPr/>
        <a:lstStyle/>
        <a:p>
          <a:r>
            <a:rPr lang="en-CA"/>
            <a:t>College and University College Programs</a:t>
          </a:r>
          <a:endParaRPr lang="en-US"/>
        </a:p>
      </dgm:t>
    </dgm:pt>
    <dgm:pt modelId="{55F2FF74-5193-465A-B68B-C2E28EBF50AA}" type="parTrans" cxnId="{0E27F928-16D7-4A8C-950D-F87FC5A29F7D}">
      <dgm:prSet/>
      <dgm:spPr/>
      <dgm:t>
        <a:bodyPr/>
        <a:lstStyle/>
        <a:p>
          <a:endParaRPr lang="en-US"/>
        </a:p>
      </dgm:t>
    </dgm:pt>
    <dgm:pt modelId="{C4B9D507-604C-4684-8C88-1E192221358D}" type="sibTrans" cxnId="{0E27F928-16D7-4A8C-950D-F87FC5A29F7D}">
      <dgm:prSet/>
      <dgm:spPr/>
      <dgm:t>
        <a:bodyPr/>
        <a:lstStyle/>
        <a:p>
          <a:endParaRPr lang="en-US"/>
        </a:p>
      </dgm:t>
    </dgm:pt>
    <dgm:pt modelId="{3E5A6C3A-7048-4B6C-AB4A-B3CC7972856C}">
      <dgm:prSet/>
      <dgm:spPr/>
      <dgm:t>
        <a:bodyPr/>
        <a:lstStyle/>
        <a:p>
          <a:r>
            <a:rPr lang="en-CA"/>
            <a:t>Career Programs (Certificate/Diploma) </a:t>
          </a:r>
          <a:endParaRPr lang="en-US"/>
        </a:p>
      </dgm:t>
    </dgm:pt>
    <dgm:pt modelId="{4D07CC2B-615C-4E9D-8683-55CA7B5FE9AF}" type="parTrans" cxnId="{FFDBA659-A5F2-48E5-80CA-E85D88C5553B}">
      <dgm:prSet/>
      <dgm:spPr/>
      <dgm:t>
        <a:bodyPr/>
        <a:lstStyle/>
        <a:p>
          <a:endParaRPr lang="en-US"/>
        </a:p>
      </dgm:t>
    </dgm:pt>
    <dgm:pt modelId="{9DB02C0A-26DC-44EC-B473-AF4DBC981399}" type="sibTrans" cxnId="{FFDBA659-A5F2-48E5-80CA-E85D88C5553B}">
      <dgm:prSet/>
      <dgm:spPr/>
      <dgm:t>
        <a:bodyPr/>
        <a:lstStyle/>
        <a:p>
          <a:endParaRPr lang="en-US"/>
        </a:p>
      </dgm:t>
    </dgm:pt>
    <dgm:pt modelId="{DD5F6478-9AF3-4873-9AB1-646BAC6C69CB}">
      <dgm:prSet/>
      <dgm:spPr/>
      <dgm:t>
        <a:bodyPr/>
        <a:lstStyle/>
        <a:p>
          <a:r>
            <a:rPr lang="en-CA"/>
            <a:t>University Transfer Programs</a:t>
          </a:r>
          <a:endParaRPr lang="en-US"/>
        </a:p>
      </dgm:t>
    </dgm:pt>
    <dgm:pt modelId="{963A197E-E981-44C1-B63C-C72DA47F2987}" type="parTrans" cxnId="{C9937093-08DF-4186-B54D-4E2A7CA605FB}">
      <dgm:prSet/>
      <dgm:spPr/>
      <dgm:t>
        <a:bodyPr/>
        <a:lstStyle/>
        <a:p>
          <a:endParaRPr lang="en-US"/>
        </a:p>
      </dgm:t>
    </dgm:pt>
    <dgm:pt modelId="{154C7DB3-E1B3-42D8-8C84-7B83A185007C}" type="sibTrans" cxnId="{C9937093-08DF-4186-B54D-4E2A7CA605FB}">
      <dgm:prSet/>
      <dgm:spPr/>
      <dgm:t>
        <a:bodyPr/>
        <a:lstStyle/>
        <a:p>
          <a:endParaRPr lang="en-US"/>
        </a:p>
      </dgm:t>
    </dgm:pt>
    <dgm:pt modelId="{234553CC-56CC-4DDA-8515-133A922A96FF}">
      <dgm:prSet/>
      <dgm:spPr/>
      <dgm:t>
        <a:bodyPr/>
        <a:lstStyle/>
        <a:p>
          <a:r>
            <a:rPr lang="en-CA" dirty="0"/>
            <a:t>Undergraduate Degree Programs University</a:t>
          </a:r>
          <a:endParaRPr lang="en-US" dirty="0"/>
        </a:p>
      </dgm:t>
    </dgm:pt>
    <dgm:pt modelId="{DF52CB13-BCC9-4539-B469-BEB60ADBAC4C}" type="parTrans" cxnId="{69203163-91BD-4B5B-9984-A19895E0BBE8}">
      <dgm:prSet/>
      <dgm:spPr/>
      <dgm:t>
        <a:bodyPr/>
        <a:lstStyle/>
        <a:p>
          <a:endParaRPr lang="en-US"/>
        </a:p>
      </dgm:t>
    </dgm:pt>
    <dgm:pt modelId="{3974AB40-5CB4-4AAB-9DF8-5F4F6D7E644A}" type="sibTrans" cxnId="{69203163-91BD-4B5B-9984-A19895E0BBE8}">
      <dgm:prSet/>
      <dgm:spPr/>
      <dgm:t>
        <a:bodyPr/>
        <a:lstStyle/>
        <a:p>
          <a:endParaRPr lang="en-US"/>
        </a:p>
      </dgm:t>
    </dgm:pt>
    <dgm:pt modelId="{9172679E-FFF5-4E00-A2F2-C0A4A124778D}">
      <dgm:prSet/>
      <dgm:spPr/>
      <dgm:t>
        <a:bodyPr/>
        <a:lstStyle/>
        <a:p>
          <a:r>
            <a:rPr lang="en-CA" i="1"/>
            <a:t>Thank you for coming!</a:t>
          </a:r>
          <a:endParaRPr lang="en-US"/>
        </a:p>
      </dgm:t>
    </dgm:pt>
    <dgm:pt modelId="{E7E29FEB-B1FE-4397-81B7-9D5461087784}" type="parTrans" cxnId="{75A125FC-C436-45B3-98AB-4B42A6CB5806}">
      <dgm:prSet/>
      <dgm:spPr/>
      <dgm:t>
        <a:bodyPr/>
        <a:lstStyle/>
        <a:p>
          <a:endParaRPr lang="en-US"/>
        </a:p>
      </dgm:t>
    </dgm:pt>
    <dgm:pt modelId="{E0E95717-0C51-4BB9-A548-5BA96A8A5AB7}" type="sibTrans" cxnId="{75A125FC-C436-45B3-98AB-4B42A6CB5806}">
      <dgm:prSet/>
      <dgm:spPr/>
      <dgm:t>
        <a:bodyPr/>
        <a:lstStyle/>
        <a:p>
          <a:endParaRPr lang="en-US"/>
        </a:p>
      </dgm:t>
    </dgm:pt>
    <dgm:pt modelId="{8BA8071C-0413-481F-B298-07BB8B532B0F}">
      <dgm:prSet/>
      <dgm:spPr/>
      <dgm:t>
        <a:bodyPr/>
        <a:lstStyle/>
        <a:p>
          <a:r>
            <a:rPr lang="en-CA" b="1"/>
            <a:t>Questions?</a:t>
          </a:r>
          <a:endParaRPr lang="en-US"/>
        </a:p>
      </dgm:t>
    </dgm:pt>
    <dgm:pt modelId="{BE31AE46-D6AD-4D6B-BC8A-CFDB08248AC7}" type="parTrans" cxnId="{6F5372BF-9D21-4942-ABFF-F3685EAFBC63}">
      <dgm:prSet/>
      <dgm:spPr/>
      <dgm:t>
        <a:bodyPr/>
        <a:lstStyle/>
        <a:p>
          <a:endParaRPr lang="en-US"/>
        </a:p>
      </dgm:t>
    </dgm:pt>
    <dgm:pt modelId="{A05D1B61-5C38-4A4F-9910-CCF0206C451D}" type="sibTrans" cxnId="{6F5372BF-9D21-4942-ABFF-F3685EAFBC63}">
      <dgm:prSet/>
      <dgm:spPr/>
      <dgm:t>
        <a:bodyPr/>
        <a:lstStyle/>
        <a:p>
          <a:endParaRPr lang="en-US"/>
        </a:p>
      </dgm:t>
    </dgm:pt>
    <dgm:pt modelId="{420CEF2B-DBBA-4821-B60A-A5C74E22E364}" type="pres">
      <dgm:prSet presAssocID="{A0AD42C0-6EB8-49C3-A5F7-439793FF88CC}" presName="linear" presStyleCnt="0">
        <dgm:presLayoutVars>
          <dgm:animLvl val="lvl"/>
          <dgm:resizeHandles val="exact"/>
        </dgm:presLayoutVars>
      </dgm:prSet>
      <dgm:spPr/>
    </dgm:pt>
    <dgm:pt modelId="{B95054A2-43B3-481B-B192-0596B6E096F2}" type="pres">
      <dgm:prSet presAssocID="{3FB63D1C-BAA5-40AC-B86C-4125447814F7}" presName="parentText" presStyleLbl="node1" presStyleIdx="0" presStyleCnt="10">
        <dgm:presLayoutVars>
          <dgm:chMax val="0"/>
          <dgm:bulletEnabled val="1"/>
        </dgm:presLayoutVars>
      </dgm:prSet>
      <dgm:spPr/>
    </dgm:pt>
    <dgm:pt modelId="{23D19AEE-38C8-4D31-B74E-AE643E48E159}" type="pres">
      <dgm:prSet presAssocID="{78BF2801-E921-4FD0-9B77-ED1B2347A47B}" presName="spacer" presStyleCnt="0"/>
      <dgm:spPr/>
    </dgm:pt>
    <dgm:pt modelId="{FD4E4430-4C2D-4E58-AF93-3AF005660540}" type="pres">
      <dgm:prSet presAssocID="{37C9295E-34D5-48E8-A5DC-74B31025B541}" presName="parentText" presStyleLbl="node1" presStyleIdx="1" presStyleCnt="10">
        <dgm:presLayoutVars>
          <dgm:chMax val="0"/>
          <dgm:bulletEnabled val="1"/>
        </dgm:presLayoutVars>
      </dgm:prSet>
      <dgm:spPr/>
    </dgm:pt>
    <dgm:pt modelId="{875C8F7A-165A-4F6F-A8BE-CC3A1E2EDC95}" type="pres">
      <dgm:prSet presAssocID="{450266CA-2AC4-4CCA-BB02-E1779C9B51EF}" presName="spacer" presStyleCnt="0"/>
      <dgm:spPr/>
    </dgm:pt>
    <dgm:pt modelId="{F21760E0-1138-484D-B5FB-3C9A83837938}" type="pres">
      <dgm:prSet presAssocID="{B615C6F2-8DE2-48F2-8A42-8984C005D181}" presName="parentText" presStyleLbl="node1" presStyleIdx="2" presStyleCnt="10">
        <dgm:presLayoutVars>
          <dgm:chMax val="0"/>
          <dgm:bulletEnabled val="1"/>
        </dgm:presLayoutVars>
      </dgm:prSet>
      <dgm:spPr/>
    </dgm:pt>
    <dgm:pt modelId="{5FE75F6C-9C53-428B-B150-0E8A6FAA8CA4}" type="pres">
      <dgm:prSet presAssocID="{B70B7CB1-3DB2-4979-82F0-08B049248865}" presName="spacer" presStyleCnt="0"/>
      <dgm:spPr/>
    </dgm:pt>
    <dgm:pt modelId="{F34C5EED-554F-4D22-942F-26715557A065}" type="pres">
      <dgm:prSet presAssocID="{D87A5977-2F57-418C-97A4-61DA5328E9FF}" presName="parentText" presStyleLbl="node1" presStyleIdx="3" presStyleCnt="10">
        <dgm:presLayoutVars>
          <dgm:chMax val="0"/>
          <dgm:bulletEnabled val="1"/>
        </dgm:presLayoutVars>
      </dgm:prSet>
      <dgm:spPr/>
    </dgm:pt>
    <dgm:pt modelId="{01AE4F8C-8572-43E2-82B0-57A0FB18BFE9}" type="pres">
      <dgm:prSet presAssocID="{FBA8F27E-2C1E-48C9-9A31-215DB97FAD81}" presName="spacer" presStyleCnt="0"/>
      <dgm:spPr/>
    </dgm:pt>
    <dgm:pt modelId="{809C4A9E-2C74-4369-BAA3-E78B5952BC6A}" type="pres">
      <dgm:prSet presAssocID="{780B027F-DE3D-483A-A79C-0DF31ACE6FFF}" presName="parentText" presStyleLbl="node1" presStyleIdx="4" presStyleCnt="10">
        <dgm:presLayoutVars>
          <dgm:chMax val="0"/>
          <dgm:bulletEnabled val="1"/>
        </dgm:presLayoutVars>
      </dgm:prSet>
      <dgm:spPr/>
    </dgm:pt>
    <dgm:pt modelId="{1A6AECA3-B88E-4D94-82E4-C8B909B3B593}" type="pres">
      <dgm:prSet presAssocID="{C4B9D507-604C-4684-8C88-1E192221358D}" presName="spacer" presStyleCnt="0"/>
      <dgm:spPr/>
    </dgm:pt>
    <dgm:pt modelId="{91F97151-E44F-44C1-883B-7A6458C6106D}" type="pres">
      <dgm:prSet presAssocID="{3E5A6C3A-7048-4B6C-AB4A-B3CC7972856C}" presName="parentText" presStyleLbl="node1" presStyleIdx="5" presStyleCnt="10">
        <dgm:presLayoutVars>
          <dgm:chMax val="0"/>
          <dgm:bulletEnabled val="1"/>
        </dgm:presLayoutVars>
      </dgm:prSet>
      <dgm:spPr/>
    </dgm:pt>
    <dgm:pt modelId="{693BEDD6-3EDC-4252-87EF-05BE1DAAF178}" type="pres">
      <dgm:prSet presAssocID="{9DB02C0A-26DC-44EC-B473-AF4DBC981399}" presName="spacer" presStyleCnt="0"/>
      <dgm:spPr/>
    </dgm:pt>
    <dgm:pt modelId="{6361ADE7-0062-4C36-A359-590DA7038FF6}" type="pres">
      <dgm:prSet presAssocID="{DD5F6478-9AF3-4873-9AB1-646BAC6C69CB}" presName="parentText" presStyleLbl="node1" presStyleIdx="6" presStyleCnt="10">
        <dgm:presLayoutVars>
          <dgm:chMax val="0"/>
          <dgm:bulletEnabled val="1"/>
        </dgm:presLayoutVars>
      </dgm:prSet>
      <dgm:spPr/>
    </dgm:pt>
    <dgm:pt modelId="{D13163EB-35A7-4266-8818-00B94C26A362}" type="pres">
      <dgm:prSet presAssocID="{154C7DB3-E1B3-42D8-8C84-7B83A185007C}" presName="spacer" presStyleCnt="0"/>
      <dgm:spPr/>
    </dgm:pt>
    <dgm:pt modelId="{83435AD4-83BC-4C03-8463-A2BF7B73CBEF}" type="pres">
      <dgm:prSet presAssocID="{234553CC-56CC-4DDA-8515-133A922A96FF}" presName="parentText" presStyleLbl="node1" presStyleIdx="7" presStyleCnt="10" custLinFactNeighborX="0" custLinFactNeighborY="97293">
        <dgm:presLayoutVars>
          <dgm:chMax val="0"/>
          <dgm:bulletEnabled val="1"/>
        </dgm:presLayoutVars>
      </dgm:prSet>
      <dgm:spPr/>
    </dgm:pt>
    <dgm:pt modelId="{7603A6DA-6D03-4219-9252-85599FE60AA1}" type="pres">
      <dgm:prSet presAssocID="{3974AB40-5CB4-4AAB-9DF8-5F4F6D7E644A}" presName="spacer" presStyleCnt="0"/>
      <dgm:spPr/>
    </dgm:pt>
    <dgm:pt modelId="{AF668F11-AC28-4F55-9507-123B0B0027CC}" type="pres">
      <dgm:prSet presAssocID="{9172679E-FFF5-4E00-A2F2-C0A4A124778D}" presName="parentText" presStyleLbl="node1" presStyleIdx="8" presStyleCnt="10">
        <dgm:presLayoutVars>
          <dgm:chMax val="0"/>
          <dgm:bulletEnabled val="1"/>
        </dgm:presLayoutVars>
      </dgm:prSet>
      <dgm:spPr/>
    </dgm:pt>
    <dgm:pt modelId="{6EC9A441-1336-4A17-8AFB-8FC336E608CB}" type="pres">
      <dgm:prSet presAssocID="{E0E95717-0C51-4BB9-A548-5BA96A8A5AB7}" presName="spacer" presStyleCnt="0"/>
      <dgm:spPr/>
    </dgm:pt>
    <dgm:pt modelId="{FAAEA9CC-C47E-437D-81C8-1195CEDE32DD}" type="pres">
      <dgm:prSet presAssocID="{8BA8071C-0413-481F-B298-07BB8B532B0F}" presName="parentText" presStyleLbl="node1" presStyleIdx="9" presStyleCnt="10">
        <dgm:presLayoutVars>
          <dgm:chMax val="0"/>
          <dgm:bulletEnabled val="1"/>
        </dgm:presLayoutVars>
      </dgm:prSet>
      <dgm:spPr/>
    </dgm:pt>
  </dgm:ptLst>
  <dgm:cxnLst>
    <dgm:cxn modelId="{F0E0B603-4610-408F-AD32-D9DE149F3FA7}" type="presOf" srcId="{3E5A6C3A-7048-4B6C-AB4A-B3CC7972856C}" destId="{91F97151-E44F-44C1-883B-7A6458C6106D}" srcOrd="0" destOrd="0" presId="urn:microsoft.com/office/officeart/2005/8/layout/vList2"/>
    <dgm:cxn modelId="{0E27F928-16D7-4A8C-950D-F87FC5A29F7D}" srcId="{A0AD42C0-6EB8-49C3-A5F7-439793FF88CC}" destId="{780B027F-DE3D-483A-A79C-0DF31ACE6FFF}" srcOrd="4" destOrd="0" parTransId="{55F2FF74-5193-465A-B68B-C2E28EBF50AA}" sibTransId="{C4B9D507-604C-4684-8C88-1E192221358D}"/>
    <dgm:cxn modelId="{B3C7DF62-3777-43C5-8A5B-983ABAEB6C15}" type="presOf" srcId="{8BA8071C-0413-481F-B298-07BB8B532B0F}" destId="{FAAEA9CC-C47E-437D-81C8-1195CEDE32DD}" srcOrd="0" destOrd="0" presId="urn:microsoft.com/office/officeart/2005/8/layout/vList2"/>
    <dgm:cxn modelId="{69203163-91BD-4B5B-9984-A19895E0BBE8}" srcId="{A0AD42C0-6EB8-49C3-A5F7-439793FF88CC}" destId="{234553CC-56CC-4DDA-8515-133A922A96FF}" srcOrd="7" destOrd="0" parTransId="{DF52CB13-BCC9-4539-B469-BEB60ADBAC4C}" sibTransId="{3974AB40-5CB4-4AAB-9DF8-5F4F6D7E644A}"/>
    <dgm:cxn modelId="{E6E9EA47-7981-45CF-8FB7-00D88005E273}" type="presOf" srcId="{DD5F6478-9AF3-4873-9AB1-646BAC6C69CB}" destId="{6361ADE7-0062-4C36-A359-590DA7038FF6}" srcOrd="0" destOrd="0" presId="urn:microsoft.com/office/officeart/2005/8/layout/vList2"/>
    <dgm:cxn modelId="{ABB52E6B-8F7C-4D65-BDBF-93427CA54292}" srcId="{A0AD42C0-6EB8-49C3-A5F7-439793FF88CC}" destId="{3FB63D1C-BAA5-40AC-B86C-4125447814F7}" srcOrd="0" destOrd="0" parTransId="{BC17D67D-E5A2-4B9C-99EC-6F87C7A6EAE6}" sibTransId="{78BF2801-E921-4FD0-9B77-ED1B2347A47B}"/>
    <dgm:cxn modelId="{D2600173-5690-4A66-A5D9-880919CEE131}" type="presOf" srcId="{B615C6F2-8DE2-48F2-8A42-8984C005D181}" destId="{F21760E0-1138-484D-B5FB-3C9A83837938}" srcOrd="0" destOrd="0" presId="urn:microsoft.com/office/officeart/2005/8/layout/vList2"/>
    <dgm:cxn modelId="{FFDBA659-A5F2-48E5-80CA-E85D88C5553B}" srcId="{A0AD42C0-6EB8-49C3-A5F7-439793FF88CC}" destId="{3E5A6C3A-7048-4B6C-AB4A-B3CC7972856C}" srcOrd="5" destOrd="0" parTransId="{4D07CC2B-615C-4E9D-8683-55CA7B5FE9AF}" sibTransId="{9DB02C0A-26DC-44EC-B473-AF4DBC981399}"/>
    <dgm:cxn modelId="{E5A2018D-B496-4998-A2BA-A7DC0513DCB9}" type="presOf" srcId="{3FB63D1C-BAA5-40AC-B86C-4125447814F7}" destId="{B95054A2-43B3-481B-B192-0596B6E096F2}" srcOrd="0" destOrd="0" presId="urn:microsoft.com/office/officeart/2005/8/layout/vList2"/>
    <dgm:cxn modelId="{C9937093-08DF-4186-B54D-4E2A7CA605FB}" srcId="{A0AD42C0-6EB8-49C3-A5F7-439793FF88CC}" destId="{DD5F6478-9AF3-4873-9AB1-646BAC6C69CB}" srcOrd="6" destOrd="0" parTransId="{963A197E-E981-44C1-B63C-C72DA47F2987}" sibTransId="{154C7DB3-E1B3-42D8-8C84-7B83A185007C}"/>
    <dgm:cxn modelId="{4038DA93-8290-4799-8D11-5A5341FAC349}" type="presOf" srcId="{780B027F-DE3D-483A-A79C-0DF31ACE6FFF}" destId="{809C4A9E-2C74-4369-BAA3-E78B5952BC6A}" srcOrd="0" destOrd="0" presId="urn:microsoft.com/office/officeart/2005/8/layout/vList2"/>
    <dgm:cxn modelId="{AEF2F6A8-C411-4712-821A-03099E026437}" type="presOf" srcId="{234553CC-56CC-4DDA-8515-133A922A96FF}" destId="{83435AD4-83BC-4C03-8463-A2BF7B73CBEF}" srcOrd="0" destOrd="0" presId="urn:microsoft.com/office/officeart/2005/8/layout/vList2"/>
    <dgm:cxn modelId="{070A7CA9-4E2D-46A8-92C3-95C76F7DF39B}" type="presOf" srcId="{37C9295E-34D5-48E8-A5DC-74B31025B541}" destId="{FD4E4430-4C2D-4E58-AF93-3AF005660540}" srcOrd="0" destOrd="0" presId="urn:microsoft.com/office/officeart/2005/8/layout/vList2"/>
    <dgm:cxn modelId="{ECFBC9AD-D56E-48B7-9899-9A993B63657C}" srcId="{A0AD42C0-6EB8-49C3-A5F7-439793FF88CC}" destId="{D87A5977-2F57-418C-97A4-61DA5328E9FF}" srcOrd="3" destOrd="0" parTransId="{8948A1C8-CA85-4804-8914-8DE5168C6863}" sibTransId="{FBA8F27E-2C1E-48C9-9A31-215DB97FAD81}"/>
    <dgm:cxn modelId="{8CEECDBB-07F7-4468-BDD0-8C169DE0109F}" type="presOf" srcId="{A0AD42C0-6EB8-49C3-A5F7-439793FF88CC}" destId="{420CEF2B-DBBA-4821-B60A-A5C74E22E364}" srcOrd="0" destOrd="0" presId="urn:microsoft.com/office/officeart/2005/8/layout/vList2"/>
    <dgm:cxn modelId="{6F5372BF-9D21-4942-ABFF-F3685EAFBC63}" srcId="{A0AD42C0-6EB8-49C3-A5F7-439793FF88CC}" destId="{8BA8071C-0413-481F-B298-07BB8B532B0F}" srcOrd="9" destOrd="0" parTransId="{BE31AE46-D6AD-4D6B-BC8A-CFDB08248AC7}" sibTransId="{A05D1B61-5C38-4A4F-9910-CCF0206C451D}"/>
    <dgm:cxn modelId="{90B57BC1-BB31-4E54-AD3D-7A978F01A296}" type="presOf" srcId="{D87A5977-2F57-418C-97A4-61DA5328E9FF}" destId="{F34C5EED-554F-4D22-942F-26715557A065}" srcOrd="0" destOrd="0" presId="urn:microsoft.com/office/officeart/2005/8/layout/vList2"/>
    <dgm:cxn modelId="{D14E9EDA-07E9-4634-AC12-0F4A5DCDE8D1}" srcId="{A0AD42C0-6EB8-49C3-A5F7-439793FF88CC}" destId="{B615C6F2-8DE2-48F2-8A42-8984C005D181}" srcOrd="2" destOrd="0" parTransId="{F6FA718A-EB41-4621-BFEC-D10B5B4086BD}" sibTransId="{B70B7CB1-3DB2-4979-82F0-08B049248865}"/>
    <dgm:cxn modelId="{868D30DF-669F-44BB-B0E1-20A97D302674}" type="presOf" srcId="{9172679E-FFF5-4E00-A2F2-C0A4A124778D}" destId="{AF668F11-AC28-4F55-9507-123B0B0027CC}" srcOrd="0" destOrd="0" presId="urn:microsoft.com/office/officeart/2005/8/layout/vList2"/>
    <dgm:cxn modelId="{4F20F2F8-31A6-4637-BF3F-AE75EED4FE63}" srcId="{A0AD42C0-6EB8-49C3-A5F7-439793FF88CC}" destId="{37C9295E-34D5-48E8-A5DC-74B31025B541}" srcOrd="1" destOrd="0" parTransId="{B681594C-DA90-4FE1-AE8A-960DADF8D216}" sibTransId="{450266CA-2AC4-4CCA-BB02-E1779C9B51EF}"/>
    <dgm:cxn modelId="{75A125FC-C436-45B3-98AB-4B42A6CB5806}" srcId="{A0AD42C0-6EB8-49C3-A5F7-439793FF88CC}" destId="{9172679E-FFF5-4E00-A2F2-C0A4A124778D}" srcOrd="8" destOrd="0" parTransId="{E7E29FEB-B1FE-4397-81B7-9D5461087784}" sibTransId="{E0E95717-0C51-4BB9-A548-5BA96A8A5AB7}"/>
    <dgm:cxn modelId="{F1D02988-E0E3-4613-A4E4-69AAAD42C3BD}" type="presParOf" srcId="{420CEF2B-DBBA-4821-B60A-A5C74E22E364}" destId="{B95054A2-43B3-481B-B192-0596B6E096F2}" srcOrd="0" destOrd="0" presId="urn:microsoft.com/office/officeart/2005/8/layout/vList2"/>
    <dgm:cxn modelId="{F6E24AF9-3D93-49F7-919A-9C0BC2B89844}" type="presParOf" srcId="{420CEF2B-DBBA-4821-B60A-A5C74E22E364}" destId="{23D19AEE-38C8-4D31-B74E-AE643E48E159}" srcOrd="1" destOrd="0" presId="urn:microsoft.com/office/officeart/2005/8/layout/vList2"/>
    <dgm:cxn modelId="{784DB734-EAA0-4D50-AA79-157C0000835F}" type="presParOf" srcId="{420CEF2B-DBBA-4821-B60A-A5C74E22E364}" destId="{FD4E4430-4C2D-4E58-AF93-3AF005660540}" srcOrd="2" destOrd="0" presId="urn:microsoft.com/office/officeart/2005/8/layout/vList2"/>
    <dgm:cxn modelId="{1BCDA3CF-7986-4E61-9D21-9B8F772E4889}" type="presParOf" srcId="{420CEF2B-DBBA-4821-B60A-A5C74E22E364}" destId="{875C8F7A-165A-4F6F-A8BE-CC3A1E2EDC95}" srcOrd="3" destOrd="0" presId="urn:microsoft.com/office/officeart/2005/8/layout/vList2"/>
    <dgm:cxn modelId="{8D626EC0-321D-47BC-8B93-42B16E778D12}" type="presParOf" srcId="{420CEF2B-DBBA-4821-B60A-A5C74E22E364}" destId="{F21760E0-1138-484D-B5FB-3C9A83837938}" srcOrd="4" destOrd="0" presId="urn:microsoft.com/office/officeart/2005/8/layout/vList2"/>
    <dgm:cxn modelId="{FDAA2056-5D66-482B-88C2-879B9AF12310}" type="presParOf" srcId="{420CEF2B-DBBA-4821-B60A-A5C74E22E364}" destId="{5FE75F6C-9C53-428B-B150-0E8A6FAA8CA4}" srcOrd="5" destOrd="0" presId="urn:microsoft.com/office/officeart/2005/8/layout/vList2"/>
    <dgm:cxn modelId="{F7B53C40-5546-4DF6-B4DE-4C6240AD9BF3}" type="presParOf" srcId="{420CEF2B-DBBA-4821-B60A-A5C74E22E364}" destId="{F34C5EED-554F-4D22-942F-26715557A065}" srcOrd="6" destOrd="0" presId="urn:microsoft.com/office/officeart/2005/8/layout/vList2"/>
    <dgm:cxn modelId="{B6113212-C9C3-4400-B9E9-1BB34F9E2DBE}" type="presParOf" srcId="{420CEF2B-DBBA-4821-B60A-A5C74E22E364}" destId="{01AE4F8C-8572-43E2-82B0-57A0FB18BFE9}" srcOrd="7" destOrd="0" presId="urn:microsoft.com/office/officeart/2005/8/layout/vList2"/>
    <dgm:cxn modelId="{4E7644B1-13A7-4E6C-8163-A86FF89BF02E}" type="presParOf" srcId="{420CEF2B-DBBA-4821-B60A-A5C74E22E364}" destId="{809C4A9E-2C74-4369-BAA3-E78B5952BC6A}" srcOrd="8" destOrd="0" presId="urn:microsoft.com/office/officeart/2005/8/layout/vList2"/>
    <dgm:cxn modelId="{BC53EE40-45C5-4753-A01E-0699FF793765}" type="presParOf" srcId="{420CEF2B-DBBA-4821-B60A-A5C74E22E364}" destId="{1A6AECA3-B88E-4D94-82E4-C8B909B3B593}" srcOrd="9" destOrd="0" presId="urn:microsoft.com/office/officeart/2005/8/layout/vList2"/>
    <dgm:cxn modelId="{8F8F94DF-500C-4320-A8DE-4301BCB59D01}" type="presParOf" srcId="{420CEF2B-DBBA-4821-B60A-A5C74E22E364}" destId="{91F97151-E44F-44C1-883B-7A6458C6106D}" srcOrd="10" destOrd="0" presId="urn:microsoft.com/office/officeart/2005/8/layout/vList2"/>
    <dgm:cxn modelId="{E5A504F3-28B7-41D7-8E4D-96161E820680}" type="presParOf" srcId="{420CEF2B-DBBA-4821-B60A-A5C74E22E364}" destId="{693BEDD6-3EDC-4252-87EF-05BE1DAAF178}" srcOrd="11" destOrd="0" presId="urn:microsoft.com/office/officeart/2005/8/layout/vList2"/>
    <dgm:cxn modelId="{36608493-301A-4AC0-B29B-0683C53EDD6B}" type="presParOf" srcId="{420CEF2B-DBBA-4821-B60A-A5C74E22E364}" destId="{6361ADE7-0062-4C36-A359-590DA7038FF6}" srcOrd="12" destOrd="0" presId="urn:microsoft.com/office/officeart/2005/8/layout/vList2"/>
    <dgm:cxn modelId="{C3274051-3C1C-4B90-9DFC-0DA9269EF920}" type="presParOf" srcId="{420CEF2B-DBBA-4821-B60A-A5C74E22E364}" destId="{D13163EB-35A7-4266-8818-00B94C26A362}" srcOrd="13" destOrd="0" presId="urn:microsoft.com/office/officeart/2005/8/layout/vList2"/>
    <dgm:cxn modelId="{1C4165AA-2943-4238-B48D-2EFF6ACD34AD}" type="presParOf" srcId="{420CEF2B-DBBA-4821-B60A-A5C74E22E364}" destId="{83435AD4-83BC-4C03-8463-A2BF7B73CBEF}" srcOrd="14" destOrd="0" presId="urn:microsoft.com/office/officeart/2005/8/layout/vList2"/>
    <dgm:cxn modelId="{6A604AE6-ADB8-484F-A1A8-0064CA549E3F}" type="presParOf" srcId="{420CEF2B-DBBA-4821-B60A-A5C74E22E364}" destId="{7603A6DA-6D03-4219-9252-85599FE60AA1}" srcOrd="15" destOrd="0" presId="urn:microsoft.com/office/officeart/2005/8/layout/vList2"/>
    <dgm:cxn modelId="{D5BD9178-AEF1-424C-8A95-1C5B75A4BE49}" type="presParOf" srcId="{420CEF2B-DBBA-4821-B60A-A5C74E22E364}" destId="{AF668F11-AC28-4F55-9507-123B0B0027CC}" srcOrd="16" destOrd="0" presId="urn:microsoft.com/office/officeart/2005/8/layout/vList2"/>
    <dgm:cxn modelId="{F4BC1A21-AA13-40BE-8CE4-926A255C346B}" type="presParOf" srcId="{420CEF2B-DBBA-4821-B60A-A5C74E22E364}" destId="{6EC9A441-1336-4A17-8AFB-8FC336E608CB}" srcOrd="17" destOrd="0" presId="urn:microsoft.com/office/officeart/2005/8/layout/vList2"/>
    <dgm:cxn modelId="{BEE3A857-B848-477A-8045-A095F0945FB7}" type="presParOf" srcId="{420CEF2B-DBBA-4821-B60A-A5C74E22E364}" destId="{FAAEA9CC-C47E-437D-81C8-1195CEDE32DD}" srcOrd="1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9EF774-07DF-4EA1-A0C8-6A9F6C99DA3F}">
      <dsp:nvSpPr>
        <dsp:cNvPr id="0" name=""/>
        <dsp:cNvSpPr/>
      </dsp:nvSpPr>
      <dsp:spPr>
        <a:xfrm>
          <a:off x="0" y="436418"/>
          <a:ext cx="5286895" cy="5286895"/>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23D2E9-1108-46A5-B6FB-0C05AED84DD5}">
      <dsp:nvSpPr>
        <dsp:cNvPr id="0" name=""/>
        <dsp:cNvSpPr/>
      </dsp:nvSpPr>
      <dsp:spPr>
        <a:xfrm>
          <a:off x="502255" y="938673"/>
          <a:ext cx="2061889" cy="206188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kern="1200"/>
            <a:t>Different paths for Grade 9 to 12</a:t>
          </a:r>
          <a:r>
            <a:rPr lang="en-US" sz="2500" kern="1200">
              <a:latin typeface="Calibri Light" panose="020F0302020204030204"/>
            </a:rPr>
            <a:t> </a:t>
          </a:r>
          <a:endParaRPr lang="en-US" sz="2500" kern="1200"/>
        </a:p>
      </dsp:txBody>
      <dsp:txXfrm>
        <a:off x="602908" y="1039326"/>
        <a:ext cx="1860583" cy="1860583"/>
      </dsp:txXfrm>
    </dsp:sp>
    <dsp:sp modelId="{2214710E-2918-4F3E-B81C-1F85A1B46874}">
      <dsp:nvSpPr>
        <dsp:cNvPr id="0" name=""/>
        <dsp:cNvSpPr/>
      </dsp:nvSpPr>
      <dsp:spPr>
        <a:xfrm>
          <a:off x="2722750" y="938673"/>
          <a:ext cx="2061889" cy="206188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Cross-Catchment Information</a:t>
          </a:r>
        </a:p>
      </dsp:txBody>
      <dsp:txXfrm>
        <a:off x="2823403" y="1039326"/>
        <a:ext cx="1860583" cy="1860583"/>
      </dsp:txXfrm>
    </dsp:sp>
    <dsp:sp modelId="{7AC38F0D-863B-4842-8295-4B93EFD8A009}">
      <dsp:nvSpPr>
        <dsp:cNvPr id="0" name=""/>
        <dsp:cNvSpPr/>
      </dsp:nvSpPr>
      <dsp:spPr>
        <a:xfrm>
          <a:off x="502255" y="3159168"/>
          <a:ext cx="2061889" cy="2061889"/>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kern="1200">
              <a:latin typeface="Calibri Light" panose="020F0302020204030204"/>
            </a:rPr>
            <a:t> </a:t>
          </a:r>
          <a:r>
            <a:rPr lang="en-US" sz="2500" kern="1200"/>
            <a:t>Overview of grade 9, 10 and overall graduation</a:t>
          </a:r>
          <a:r>
            <a:rPr lang="en-US" sz="2500" kern="1200">
              <a:latin typeface="Calibri Light" panose="020F0302020204030204"/>
            </a:rPr>
            <a:t> </a:t>
          </a:r>
          <a:endParaRPr lang="en-US" sz="2500" kern="1200"/>
        </a:p>
      </dsp:txBody>
      <dsp:txXfrm>
        <a:off x="602908" y="3259821"/>
        <a:ext cx="1860583" cy="1860583"/>
      </dsp:txXfrm>
    </dsp:sp>
    <dsp:sp modelId="{36ADDDF4-14FB-488B-9BBD-383759247BF7}">
      <dsp:nvSpPr>
        <dsp:cNvPr id="0" name=""/>
        <dsp:cNvSpPr/>
      </dsp:nvSpPr>
      <dsp:spPr>
        <a:xfrm>
          <a:off x="2722750" y="3159168"/>
          <a:ext cx="2061889" cy="206188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kern="1200">
              <a:latin typeface="Calibri Light" panose="020F0302020204030204"/>
            </a:rPr>
            <a:t>District programs</a:t>
          </a:r>
          <a:endParaRPr lang="en-US" sz="2500" kern="1200"/>
        </a:p>
      </dsp:txBody>
      <dsp:txXfrm>
        <a:off x="2823403" y="3259821"/>
        <a:ext cx="1860583" cy="1860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17260-DDB2-476E-A619-0A33A0A0C8FD}">
      <dsp:nvSpPr>
        <dsp:cNvPr id="0" name=""/>
        <dsp:cNvSpPr/>
      </dsp:nvSpPr>
      <dsp:spPr>
        <a:xfrm>
          <a:off x="0" y="682"/>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D5573F-4457-47D2-A797-5436C258FDC1}">
      <dsp:nvSpPr>
        <dsp:cNvPr id="0" name=""/>
        <dsp:cNvSpPr/>
      </dsp:nvSpPr>
      <dsp:spPr>
        <a:xfrm>
          <a:off x="482961" y="359909"/>
          <a:ext cx="878111" cy="8781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734DC1C-BBBA-4C92-8077-BD211A2CF0B2}">
      <dsp:nvSpPr>
        <dsp:cNvPr id="0" name=""/>
        <dsp:cNvSpPr/>
      </dsp:nvSpPr>
      <dsp:spPr>
        <a:xfrm>
          <a:off x="1844034" y="682"/>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a:t>Partnership with District  schools </a:t>
          </a:r>
        </a:p>
      </dsp:txBody>
      <dsp:txXfrm>
        <a:off x="1844034" y="682"/>
        <a:ext cx="4401230" cy="1596566"/>
      </dsp:txXfrm>
    </dsp:sp>
    <dsp:sp modelId="{F0C4BA94-FC0B-4A92-BB3D-EE4B235594AF}">
      <dsp:nvSpPr>
        <dsp:cNvPr id="0" name=""/>
        <dsp:cNvSpPr/>
      </dsp:nvSpPr>
      <dsp:spPr>
        <a:xfrm>
          <a:off x="0" y="1996390"/>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1F9943-E609-4A5D-8057-DBEBF70AC763}">
      <dsp:nvSpPr>
        <dsp:cNvPr id="0" name=""/>
        <dsp:cNvSpPr/>
      </dsp:nvSpPr>
      <dsp:spPr>
        <a:xfrm>
          <a:off x="482961" y="2355617"/>
          <a:ext cx="878111" cy="8781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3DE6B5-D515-45D5-A1B0-56C1DCBD63C7}">
      <dsp:nvSpPr>
        <dsp:cNvPr id="0" name=""/>
        <dsp:cNvSpPr/>
      </dsp:nvSpPr>
      <dsp:spPr>
        <a:xfrm>
          <a:off x="1844034" y="1996390"/>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a:t>Courses such as Art, Media, Ceramics, Auto, Carpentry, Drama </a:t>
          </a:r>
        </a:p>
      </dsp:txBody>
      <dsp:txXfrm>
        <a:off x="1844034" y="1996390"/>
        <a:ext cx="4401230" cy="1596566"/>
      </dsp:txXfrm>
    </dsp:sp>
    <dsp:sp modelId="{E1A0FFEE-91F0-46CA-B168-3F4F75BC2A9A}">
      <dsp:nvSpPr>
        <dsp:cNvPr id="0" name=""/>
        <dsp:cNvSpPr/>
      </dsp:nvSpPr>
      <dsp:spPr>
        <a:xfrm>
          <a:off x="0" y="3992098"/>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AD7F81-EE6F-4B47-935C-ADFBF4BB2568}">
      <dsp:nvSpPr>
        <dsp:cNvPr id="0" name=""/>
        <dsp:cNvSpPr/>
      </dsp:nvSpPr>
      <dsp:spPr>
        <a:xfrm>
          <a:off x="482961" y="4351325"/>
          <a:ext cx="878111" cy="87811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E24EECD-95DC-4E5B-B427-6462C570416C}">
      <dsp:nvSpPr>
        <dsp:cNvPr id="0" name=""/>
        <dsp:cNvSpPr/>
      </dsp:nvSpPr>
      <dsp:spPr>
        <a:xfrm>
          <a:off x="1844034" y="3992098"/>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b="1" kern="1200">
              <a:latin typeface="Calibri Light" panose="020F0302020204030204"/>
            </a:rPr>
            <a:t>Transitions to Train and Trades /Career Programs</a:t>
          </a:r>
          <a:endParaRPr lang="en-US" sz="2500" b="1" kern="1200"/>
        </a:p>
      </dsp:txBody>
      <dsp:txXfrm>
        <a:off x="1844034" y="3992098"/>
        <a:ext cx="4401230" cy="15965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9C5F3-EB27-45AB-B1C9-A434FAD69F20}">
      <dsp:nvSpPr>
        <dsp:cNvPr id="0" name=""/>
        <dsp:cNvSpPr/>
      </dsp:nvSpPr>
      <dsp:spPr>
        <a:xfrm>
          <a:off x="0" y="2442"/>
          <a:ext cx="6513603" cy="123800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61FB9F-31C8-4644-8C37-8314CC8EC3BA}">
      <dsp:nvSpPr>
        <dsp:cNvPr id="0" name=""/>
        <dsp:cNvSpPr/>
      </dsp:nvSpPr>
      <dsp:spPr>
        <a:xfrm>
          <a:off x="374497" y="280994"/>
          <a:ext cx="680904" cy="680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2BB17C-160F-4188-A046-576A0657F3EC}">
      <dsp:nvSpPr>
        <dsp:cNvPr id="0" name=""/>
        <dsp:cNvSpPr/>
      </dsp:nvSpPr>
      <dsp:spPr>
        <a:xfrm>
          <a:off x="1429899" y="2442"/>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rtl="0">
            <a:lnSpc>
              <a:spcPct val="90000"/>
            </a:lnSpc>
            <a:spcBef>
              <a:spcPct val="0"/>
            </a:spcBef>
            <a:spcAft>
              <a:spcPct val="35000"/>
            </a:spcAft>
            <a:buNone/>
          </a:pPr>
          <a:r>
            <a:rPr lang="en-US" sz="2200" kern="1200" dirty="0"/>
            <a:t>UBC, SFU, UVIC , Cap U (Dependent on program)</a:t>
          </a:r>
          <a:r>
            <a:rPr lang="en-US" sz="2200" kern="1200" dirty="0">
              <a:latin typeface="Calibri Light" panose="020F0302020204030204"/>
            </a:rPr>
            <a:t> </a:t>
          </a:r>
          <a:endParaRPr lang="en-US" sz="2200" kern="1200" dirty="0"/>
        </a:p>
      </dsp:txBody>
      <dsp:txXfrm>
        <a:off x="1429899" y="2442"/>
        <a:ext cx="5083704" cy="1238008"/>
      </dsp:txXfrm>
    </dsp:sp>
    <dsp:sp modelId="{AF088403-2F9B-44B4-B273-130EB30ADD50}">
      <dsp:nvSpPr>
        <dsp:cNvPr id="0" name=""/>
        <dsp:cNvSpPr/>
      </dsp:nvSpPr>
      <dsp:spPr>
        <a:xfrm>
          <a:off x="0" y="1549953"/>
          <a:ext cx="6513603" cy="123800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E5D7C1-7A0C-437F-AAEA-9E72F42A8746}">
      <dsp:nvSpPr>
        <dsp:cNvPr id="0" name=""/>
        <dsp:cNvSpPr/>
      </dsp:nvSpPr>
      <dsp:spPr>
        <a:xfrm>
          <a:off x="374497" y="1828505"/>
          <a:ext cx="680904" cy="6809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304F42-F202-488D-9B5F-D15DA686459E}">
      <dsp:nvSpPr>
        <dsp:cNvPr id="0" name=""/>
        <dsp:cNvSpPr/>
      </dsp:nvSpPr>
      <dsp:spPr>
        <a:xfrm>
          <a:off x="1429899" y="1549953"/>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rtl="0">
            <a:lnSpc>
              <a:spcPct val="90000"/>
            </a:lnSpc>
            <a:spcBef>
              <a:spcPct val="0"/>
            </a:spcBef>
            <a:spcAft>
              <a:spcPct val="35000"/>
            </a:spcAft>
            <a:buNone/>
          </a:pPr>
          <a:r>
            <a:rPr lang="en-US" sz="2200" kern="1200">
              <a:latin typeface="Calibri Light" panose="020F0302020204030204"/>
            </a:rPr>
            <a:t>Language Challenge Exam</a:t>
          </a:r>
          <a:endParaRPr lang="en-US" sz="2200" kern="1200"/>
        </a:p>
      </dsp:txBody>
      <dsp:txXfrm>
        <a:off x="1429899" y="1549953"/>
        <a:ext cx="5083704" cy="1238008"/>
      </dsp:txXfrm>
    </dsp:sp>
    <dsp:sp modelId="{80992402-5943-41F5-A56F-2C91816B172D}">
      <dsp:nvSpPr>
        <dsp:cNvPr id="0" name=""/>
        <dsp:cNvSpPr/>
      </dsp:nvSpPr>
      <dsp:spPr>
        <a:xfrm>
          <a:off x="0" y="3097464"/>
          <a:ext cx="6513603" cy="123800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8EDE6C-3865-46F9-9E37-A6AA2E5DFD39}">
      <dsp:nvSpPr>
        <dsp:cNvPr id="0" name=""/>
        <dsp:cNvSpPr/>
      </dsp:nvSpPr>
      <dsp:spPr>
        <a:xfrm>
          <a:off x="374497" y="3376015"/>
          <a:ext cx="680904" cy="6809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BA1C53B-2607-4660-9134-9615A1432961}">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Online language courses</a:t>
          </a:r>
        </a:p>
      </dsp:txBody>
      <dsp:txXfrm>
        <a:off x="1429899" y="3097464"/>
        <a:ext cx="5083704" cy="1238008"/>
      </dsp:txXfrm>
    </dsp:sp>
    <dsp:sp modelId="{AF3EA072-E50E-4360-A3BD-855ABEEAF7FB}">
      <dsp:nvSpPr>
        <dsp:cNvPr id="0" name=""/>
        <dsp:cNvSpPr/>
      </dsp:nvSpPr>
      <dsp:spPr>
        <a:xfrm>
          <a:off x="0" y="4644974"/>
          <a:ext cx="6513603" cy="123800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38794B-7598-40D5-B5AC-8E2DD5222335}">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1DEADB-9B9F-4052-8086-404E11D8DE12}">
      <dsp:nvSpPr>
        <dsp:cNvPr id="0" name=""/>
        <dsp:cNvSpPr/>
      </dsp:nvSpPr>
      <dsp:spPr>
        <a:xfrm>
          <a:off x="1429899" y="464497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Please Note : Douglas College and BCIT do not require a second language</a:t>
          </a:r>
        </a:p>
      </dsp:txBody>
      <dsp:txXfrm>
        <a:off x="1429899" y="4644974"/>
        <a:ext cx="5083704" cy="12380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76942-BB41-4A6D-B401-AC20F12F9E51}">
      <dsp:nvSpPr>
        <dsp:cNvPr id="0" name=""/>
        <dsp:cNvSpPr/>
      </dsp:nvSpPr>
      <dsp:spPr>
        <a:xfrm>
          <a:off x="0" y="3363072"/>
          <a:ext cx="6269038" cy="220653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a:t>• serve as a graduation requirement for all students • provide students with evidence of their proficiency in numeracy and literacy for use after graduation • provide system level performance information in the areas of literacy and numeracy</a:t>
          </a:r>
        </a:p>
      </dsp:txBody>
      <dsp:txXfrm>
        <a:off x="0" y="3363072"/>
        <a:ext cx="6269038" cy="2206539"/>
      </dsp:txXfrm>
    </dsp:sp>
    <dsp:sp modelId="{A7E66830-EA35-497C-86AC-C657749C51AE}">
      <dsp:nvSpPr>
        <dsp:cNvPr id="0" name=""/>
        <dsp:cNvSpPr/>
      </dsp:nvSpPr>
      <dsp:spPr>
        <a:xfrm rot="10800000">
          <a:off x="0" y="2512"/>
          <a:ext cx="6269038" cy="3393658"/>
        </a:xfrm>
        <a:prstGeom prst="upArrowCallou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a:t>Purpose of the Graduation Assessments</a:t>
          </a:r>
        </a:p>
      </dsp:txBody>
      <dsp:txXfrm rot="10800000">
        <a:off x="0" y="2512"/>
        <a:ext cx="6269038" cy="22050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62DDF-CE80-415D-A3FB-8A525B66F33D}">
      <dsp:nvSpPr>
        <dsp:cNvPr id="0" name=""/>
        <dsp:cNvSpPr/>
      </dsp:nvSpPr>
      <dsp:spPr>
        <a:xfrm>
          <a:off x="0" y="0"/>
          <a:ext cx="5887479" cy="4010025"/>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Inquiry Hub Secondary School @ </a:t>
          </a:r>
          <a:r>
            <a:rPr lang="en-US" sz="1900" kern="1200" err="1"/>
            <a:t>Millside</a:t>
          </a:r>
          <a:r>
            <a:rPr lang="en-US" sz="1900" kern="1200"/>
            <a:t> Centre for Gr 9-12. See district website under “programs” for more details; Passion for knowledge and investigation, Learning through technology and social networks student-driven inquiry approach, Fewer structured classes, More group collaboration and project work, Practical applications. </a:t>
          </a:r>
        </a:p>
      </dsp:txBody>
      <dsp:txXfrm>
        <a:off x="0" y="0"/>
        <a:ext cx="5887479" cy="2165413"/>
      </dsp:txXfrm>
    </dsp:sp>
    <dsp:sp modelId="{AFDC7EF2-85E5-481F-B778-8494CEA15BFB}">
      <dsp:nvSpPr>
        <dsp:cNvPr id="0" name=""/>
        <dsp:cNvSpPr/>
      </dsp:nvSpPr>
      <dsp:spPr>
        <a:xfrm>
          <a:off x="0" y="2085212"/>
          <a:ext cx="5887479" cy="1844611"/>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1592" tIns="52070" rIns="291592" bIns="52070" numCol="1" spcCol="1270" anchor="ctr" anchorCtr="0">
          <a:noAutofit/>
        </a:bodyPr>
        <a:lstStyle/>
        <a:p>
          <a:pPr marL="0" lvl="0" indent="0" algn="ctr" defTabSz="1822450">
            <a:lnSpc>
              <a:spcPct val="90000"/>
            </a:lnSpc>
            <a:spcBef>
              <a:spcPct val="0"/>
            </a:spcBef>
            <a:spcAft>
              <a:spcPct val="35000"/>
            </a:spcAft>
            <a:buNone/>
          </a:pPr>
          <a:r>
            <a:rPr lang="en-US" sz="4100" kern="1200"/>
            <a:t> Contact Mr. Dave Truss, Principal  dtruss@sd43.bc.ca</a:t>
          </a:r>
        </a:p>
      </dsp:txBody>
      <dsp:txXfrm>
        <a:off x="0" y="2085212"/>
        <a:ext cx="5887479" cy="18446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5054A2-43B3-481B-B192-0596B6E096F2}">
      <dsp:nvSpPr>
        <dsp:cNvPr id="0" name=""/>
        <dsp:cNvSpPr/>
      </dsp:nvSpPr>
      <dsp:spPr>
        <a:xfrm>
          <a:off x="0" y="19242"/>
          <a:ext cx="6513603" cy="52767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a:t>Vocational Programs    </a:t>
          </a:r>
          <a:endParaRPr lang="en-US" sz="2200" kern="1200"/>
        </a:p>
      </dsp:txBody>
      <dsp:txXfrm>
        <a:off x="25759" y="45001"/>
        <a:ext cx="6462085" cy="476152"/>
      </dsp:txXfrm>
    </dsp:sp>
    <dsp:sp modelId="{FD4E4430-4C2D-4E58-AF93-3AF005660540}">
      <dsp:nvSpPr>
        <dsp:cNvPr id="0" name=""/>
        <dsp:cNvSpPr/>
      </dsp:nvSpPr>
      <dsp:spPr>
        <a:xfrm>
          <a:off x="0" y="610272"/>
          <a:ext cx="6513603" cy="52767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a:t>VCC and BCIT </a:t>
          </a:r>
          <a:endParaRPr lang="en-US" sz="2200" kern="1200"/>
        </a:p>
      </dsp:txBody>
      <dsp:txXfrm>
        <a:off x="25759" y="636031"/>
        <a:ext cx="6462085" cy="476152"/>
      </dsp:txXfrm>
    </dsp:sp>
    <dsp:sp modelId="{F21760E0-1138-484D-B5FB-3C9A83837938}">
      <dsp:nvSpPr>
        <dsp:cNvPr id="0" name=""/>
        <dsp:cNvSpPr/>
      </dsp:nvSpPr>
      <dsp:spPr>
        <a:xfrm>
          <a:off x="0" y="1201303"/>
          <a:ext cx="6513603" cy="52767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a:t>Technology Programs</a:t>
          </a:r>
          <a:endParaRPr lang="en-US" sz="2200" kern="1200"/>
        </a:p>
      </dsp:txBody>
      <dsp:txXfrm>
        <a:off x="25759" y="1227062"/>
        <a:ext cx="6462085" cy="476152"/>
      </dsp:txXfrm>
    </dsp:sp>
    <dsp:sp modelId="{F34C5EED-554F-4D22-942F-26715557A065}">
      <dsp:nvSpPr>
        <dsp:cNvPr id="0" name=""/>
        <dsp:cNvSpPr/>
      </dsp:nvSpPr>
      <dsp:spPr>
        <a:xfrm>
          <a:off x="0" y="1792333"/>
          <a:ext cx="6513603" cy="5276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a:t>BCIT and Kwantlen University </a:t>
          </a:r>
          <a:endParaRPr lang="en-US" sz="2200" kern="1200"/>
        </a:p>
      </dsp:txBody>
      <dsp:txXfrm>
        <a:off x="25759" y="1818092"/>
        <a:ext cx="6462085" cy="476152"/>
      </dsp:txXfrm>
    </dsp:sp>
    <dsp:sp modelId="{809C4A9E-2C74-4369-BAA3-E78B5952BC6A}">
      <dsp:nvSpPr>
        <dsp:cNvPr id="0" name=""/>
        <dsp:cNvSpPr/>
      </dsp:nvSpPr>
      <dsp:spPr>
        <a:xfrm>
          <a:off x="0" y="2383363"/>
          <a:ext cx="6513603" cy="52767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a:t>College and University College Programs</a:t>
          </a:r>
          <a:endParaRPr lang="en-US" sz="2200" kern="1200"/>
        </a:p>
      </dsp:txBody>
      <dsp:txXfrm>
        <a:off x="25759" y="2409122"/>
        <a:ext cx="6462085" cy="476152"/>
      </dsp:txXfrm>
    </dsp:sp>
    <dsp:sp modelId="{91F97151-E44F-44C1-883B-7A6458C6106D}">
      <dsp:nvSpPr>
        <dsp:cNvPr id="0" name=""/>
        <dsp:cNvSpPr/>
      </dsp:nvSpPr>
      <dsp:spPr>
        <a:xfrm>
          <a:off x="0" y="2974393"/>
          <a:ext cx="6513603" cy="52767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a:t>Career Programs (Certificate/Diploma) </a:t>
          </a:r>
          <a:endParaRPr lang="en-US" sz="2200" kern="1200"/>
        </a:p>
      </dsp:txBody>
      <dsp:txXfrm>
        <a:off x="25759" y="3000152"/>
        <a:ext cx="6462085" cy="476152"/>
      </dsp:txXfrm>
    </dsp:sp>
    <dsp:sp modelId="{6361ADE7-0062-4C36-A359-590DA7038FF6}">
      <dsp:nvSpPr>
        <dsp:cNvPr id="0" name=""/>
        <dsp:cNvSpPr/>
      </dsp:nvSpPr>
      <dsp:spPr>
        <a:xfrm>
          <a:off x="0" y="3565423"/>
          <a:ext cx="6513603" cy="52767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a:t>University Transfer Programs</a:t>
          </a:r>
          <a:endParaRPr lang="en-US" sz="2200" kern="1200"/>
        </a:p>
      </dsp:txBody>
      <dsp:txXfrm>
        <a:off x="25759" y="3591182"/>
        <a:ext cx="6462085" cy="476152"/>
      </dsp:txXfrm>
    </dsp:sp>
    <dsp:sp modelId="{83435AD4-83BC-4C03-8463-A2BF7B73CBEF}">
      <dsp:nvSpPr>
        <dsp:cNvPr id="0" name=""/>
        <dsp:cNvSpPr/>
      </dsp:nvSpPr>
      <dsp:spPr>
        <a:xfrm>
          <a:off x="0" y="4218097"/>
          <a:ext cx="6513603" cy="52767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kern="1200" dirty="0"/>
            <a:t>Undergraduate Degree Programs University</a:t>
          </a:r>
          <a:endParaRPr lang="en-US" sz="2200" kern="1200" dirty="0"/>
        </a:p>
      </dsp:txBody>
      <dsp:txXfrm>
        <a:off x="25759" y="4243856"/>
        <a:ext cx="6462085" cy="476152"/>
      </dsp:txXfrm>
    </dsp:sp>
    <dsp:sp modelId="{AF668F11-AC28-4F55-9507-123B0B0027CC}">
      <dsp:nvSpPr>
        <dsp:cNvPr id="0" name=""/>
        <dsp:cNvSpPr/>
      </dsp:nvSpPr>
      <dsp:spPr>
        <a:xfrm>
          <a:off x="0" y="4747483"/>
          <a:ext cx="6513603" cy="5276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i="1" kern="1200"/>
            <a:t>Thank you for coming!</a:t>
          </a:r>
          <a:endParaRPr lang="en-US" sz="2200" kern="1200"/>
        </a:p>
      </dsp:txBody>
      <dsp:txXfrm>
        <a:off x="25759" y="4773242"/>
        <a:ext cx="6462085" cy="476152"/>
      </dsp:txXfrm>
    </dsp:sp>
    <dsp:sp modelId="{FAAEA9CC-C47E-437D-81C8-1195CEDE32DD}">
      <dsp:nvSpPr>
        <dsp:cNvPr id="0" name=""/>
        <dsp:cNvSpPr/>
      </dsp:nvSpPr>
      <dsp:spPr>
        <a:xfrm>
          <a:off x="0" y="5338513"/>
          <a:ext cx="6513603" cy="52767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CA" sz="2200" b="1" kern="1200"/>
            <a:t>Questions?</a:t>
          </a:r>
          <a:endParaRPr lang="en-US" sz="2200" kern="1200"/>
        </a:p>
      </dsp:txBody>
      <dsp:txXfrm>
        <a:off x="25759" y="5364272"/>
        <a:ext cx="6462085" cy="476152"/>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169E59-B597-44B9-8F7A-A763DFAA97D1}" type="datetimeFigureOut">
              <a:rPr lang="en-CA" smtClean="0"/>
              <a:t>2024-01-10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E958A-395F-4FCC-9A61-1D5F68C26728}" type="slidenum">
              <a:rPr lang="en-CA" smtClean="0"/>
              <a:t>‹#›</a:t>
            </a:fld>
            <a:endParaRPr lang="en-CA"/>
          </a:p>
        </p:txBody>
      </p:sp>
    </p:spTree>
    <p:extLst>
      <p:ext uri="{BB962C8B-B14F-4D97-AF65-F5344CB8AC3E}">
        <p14:creationId xmlns:p14="http://schemas.microsoft.com/office/powerpoint/2010/main" val="2100731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a:t>
            </a:fld>
            <a:endParaRPr lang="en-CA"/>
          </a:p>
        </p:txBody>
      </p:sp>
    </p:spTree>
    <p:extLst>
      <p:ext uri="{BB962C8B-B14F-4D97-AF65-F5344CB8AC3E}">
        <p14:creationId xmlns:p14="http://schemas.microsoft.com/office/powerpoint/2010/main" val="400679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HZ</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10</a:t>
            </a:fld>
            <a:endParaRPr lang="en-CA"/>
          </a:p>
        </p:txBody>
      </p:sp>
    </p:spTree>
    <p:extLst>
      <p:ext uri="{BB962C8B-B14F-4D97-AF65-F5344CB8AC3E}">
        <p14:creationId xmlns:p14="http://schemas.microsoft.com/office/powerpoint/2010/main" val="3414145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hZ</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11</a:t>
            </a:fld>
            <a:endParaRPr lang="en-CA"/>
          </a:p>
        </p:txBody>
      </p:sp>
    </p:spTree>
    <p:extLst>
      <p:ext uri="{BB962C8B-B14F-4D97-AF65-F5344CB8AC3E}">
        <p14:creationId xmlns:p14="http://schemas.microsoft.com/office/powerpoint/2010/main" val="2392004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hZ</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12</a:t>
            </a:fld>
            <a:endParaRPr lang="en-CA"/>
          </a:p>
        </p:txBody>
      </p:sp>
    </p:spTree>
    <p:extLst>
      <p:ext uri="{BB962C8B-B14F-4D97-AF65-F5344CB8AC3E}">
        <p14:creationId xmlns:p14="http://schemas.microsoft.com/office/powerpoint/2010/main" val="3806998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Heng-Zi </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13</a:t>
            </a:fld>
            <a:endParaRPr lang="en-CA"/>
          </a:p>
        </p:txBody>
      </p:sp>
    </p:spTree>
    <p:extLst>
      <p:ext uri="{BB962C8B-B14F-4D97-AF65-F5344CB8AC3E}">
        <p14:creationId xmlns:p14="http://schemas.microsoft.com/office/powerpoint/2010/main" val="3567671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HZ</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15</a:t>
            </a:fld>
            <a:endParaRPr lang="en-CA"/>
          </a:p>
        </p:txBody>
      </p:sp>
    </p:spTree>
    <p:extLst>
      <p:ext uri="{BB962C8B-B14F-4D97-AF65-F5344CB8AC3E}">
        <p14:creationId xmlns:p14="http://schemas.microsoft.com/office/powerpoint/2010/main" val="38654777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HZ</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16</a:t>
            </a:fld>
            <a:endParaRPr lang="en-CA"/>
          </a:p>
        </p:txBody>
      </p:sp>
    </p:spTree>
    <p:extLst>
      <p:ext uri="{BB962C8B-B14F-4D97-AF65-F5344CB8AC3E}">
        <p14:creationId xmlns:p14="http://schemas.microsoft.com/office/powerpoint/2010/main" val="30821521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19</a:t>
            </a:fld>
            <a:endParaRPr lang="en-CA"/>
          </a:p>
        </p:txBody>
      </p:sp>
    </p:spTree>
    <p:extLst>
      <p:ext uri="{BB962C8B-B14F-4D97-AF65-F5344CB8AC3E}">
        <p14:creationId xmlns:p14="http://schemas.microsoft.com/office/powerpoint/2010/main" val="40082502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 – as administrator for two totally different types </a:t>
            </a:r>
            <a:r>
              <a:rPr lang="en-US"/>
              <a:t>of programs</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20</a:t>
            </a:fld>
            <a:endParaRPr lang="en-CA"/>
          </a:p>
        </p:txBody>
      </p:sp>
    </p:spTree>
    <p:extLst>
      <p:ext uri="{BB962C8B-B14F-4D97-AF65-F5344CB8AC3E}">
        <p14:creationId xmlns:p14="http://schemas.microsoft.com/office/powerpoint/2010/main" val="20932924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21</a:t>
            </a:fld>
            <a:endParaRPr lang="en-CA"/>
          </a:p>
        </p:txBody>
      </p:sp>
    </p:spTree>
    <p:extLst>
      <p:ext uri="{BB962C8B-B14F-4D97-AF65-F5344CB8AC3E}">
        <p14:creationId xmlns:p14="http://schemas.microsoft.com/office/powerpoint/2010/main" val="2017105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Heng-ZI</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22</a:t>
            </a:fld>
            <a:endParaRPr lang="en-CA"/>
          </a:p>
        </p:txBody>
      </p:sp>
    </p:spTree>
    <p:extLst>
      <p:ext uri="{BB962C8B-B14F-4D97-AF65-F5344CB8AC3E}">
        <p14:creationId xmlns:p14="http://schemas.microsoft.com/office/powerpoint/2010/main" val="858423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2</a:t>
            </a:fld>
            <a:endParaRPr lang="en-CA"/>
          </a:p>
        </p:txBody>
      </p:sp>
    </p:spTree>
    <p:extLst>
      <p:ext uri="{BB962C8B-B14F-4D97-AF65-F5344CB8AC3E}">
        <p14:creationId xmlns:p14="http://schemas.microsoft.com/office/powerpoint/2010/main" val="15158944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Heng-zi</a:t>
            </a:r>
            <a:r>
              <a:rPr lang="en-US" dirty="0"/>
              <a:t> and Lisa closes</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26</a:t>
            </a:fld>
            <a:endParaRPr lang="en-CA"/>
          </a:p>
        </p:txBody>
      </p:sp>
    </p:spTree>
    <p:extLst>
      <p:ext uri="{BB962C8B-B14F-4D97-AF65-F5344CB8AC3E}">
        <p14:creationId xmlns:p14="http://schemas.microsoft.com/office/powerpoint/2010/main" val="3733187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3</a:t>
            </a:fld>
            <a:endParaRPr lang="en-CA"/>
          </a:p>
        </p:txBody>
      </p:sp>
    </p:spTree>
    <p:extLst>
      <p:ext uri="{BB962C8B-B14F-4D97-AF65-F5344CB8AC3E}">
        <p14:creationId xmlns:p14="http://schemas.microsoft.com/office/powerpoint/2010/main" val="3076205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Heng-Zi – Talk to your teacher and the Apex counsellor</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4</a:t>
            </a:fld>
            <a:endParaRPr lang="en-CA"/>
          </a:p>
        </p:txBody>
      </p:sp>
    </p:spTree>
    <p:extLst>
      <p:ext uri="{BB962C8B-B14F-4D97-AF65-F5344CB8AC3E}">
        <p14:creationId xmlns:p14="http://schemas.microsoft.com/office/powerpoint/2010/main" val="2113548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Heng-Zi</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5</a:t>
            </a:fld>
            <a:endParaRPr lang="en-CA"/>
          </a:p>
        </p:txBody>
      </p:sp>
    </p:spTree>
    <p:extLst>
      <p:ext uri="{BB962C8B-B14F-4D97-AF65-F5344CB8AC3E}">
        <p14:creationId xmlns:p14="http://schemas.microsoft.com/office/powerpoint/2010/main" val="4207240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Heng-Zi</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6</a:t>
            </a:fld>
            <a:endParaRPr lang="en-CA"/>
          </a:p>
        </p:txBody>
      </p:sp>
    </p:spTree>
    <p:extLst>
      <p:ext uri="{BB962C8B-B14F-4D97-AF65-F5344CB8AC3E}">
        <p14:creationId xmlns:p14="http://schemas.microsoft.com/office/powerpoint/2010/main" val="928959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Heng-Zi</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7</a:t>
            </a:fld>
            <a:endParaRPr lang="en-CA"/>
          </a:p>
        </p:txBody>
      </p:sp>
    </p:spTree>
    <p:extLst>
      <p:ext uri="{BB962C8B-B14F-4D97-AF65-F5344CB8AC3E}">
        <p14:creationId xmlns:p14="http://schemas.microsoft.com/office/powerpoint/2010/main" val="223212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HZ</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8</a:t>
            </a:fld>
            <a:endParaRPr lang="en-CA"/>
          </a:p>
        </p:txBody>
      </p:sp>
    </p:spTree>
    <p:extLst>
      <p:ext uri="{BB962C8B-B14F-4D97-AF65-F5344CB8AC3E}">
        <p14:creationId xmlns:p14="http://schemas.microsoft.com/office/powerpoint/2010/main" val="267703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HZ</a:t>
            </a:r>
            <a:endParaRPr lang="en-CA" dirty="0"/>
          </a:p>
        </p:txBody>
      </p:sp>
      <p:sp>
        <p:nvSpPr>
          <p:cNvPr id="4" name="Slide Number Placeholder 3"/>
          <p:cNvSpPr>
            <a:spLocks noGrp="1"/>
          </p:cNvSpPr>
          <p:nvPr>
            <p:ph type="sldNum" sz="quarter" idx="5"/>
          </p:nvPr>
        </p:nvSpPr>
        <p:spPr/>
        <p:txBody>
          <a:bodyPr/>
          <a:lstStyle/>
          <a:p>
            <a:fld id="{F4BE958A-395F-4FCC-9A61-1D5F68C26728}" type="slidenum">
              <a:rPr lang="en-CA" smtClean="0"/>
              <a:t>9</a:t>
            </a:fld>
            <a:endParaRPr lang="en-CA"/>
          </a:p>
        </p:txBody>
      </p:sp>
    </p:spTree>
    <p:extLst>
      <p:ext uri="{BB962C8B-B14F-4D97-AF65-F5344CB8AC3E}">
        <p14:creationId xmlns:p14="http://schemas.microsoft.com/office/powerpoint/2010/main" val="1094938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843EE-6644-44FC-A326-CEE4A6FB94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7CD1A5FB-6E65-44FE-8158-ED80C55E22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60027785-51FF-4B8D-AA95-623A9740AB07}"/>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5" name="Footer Placeholder 4">
            <a:extLst>
              <a:ext uri="{FF2B5EF4-FFF2-40B4-BE49-F238E27FC236}">
                <a16:creationId xmlns:a16="http://schemas.microsoft.com/office/drawing/2014/main" id="{062FA593-2134-4FF6-B95F-57AE3C047CA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A2397AE-4906-49AB-AF60-13EB9418E7AF}"/>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2801223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928C3-3EE6-4AC1-9F96-208A82CE19C6}"/>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00E64C2-0D6E-420E-9112-A81FCC9263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9BA8150-3A12-4B63-8D51-7D3D5B0FEB4D}"/>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5" name="Footer Placeholder 4">
            <a:extLst>
              <a:ext uri="{FF2B5EF4-FFF2-40B4-BE49-F238E27FC236}">
                <a16:creationId xmlns:a16="http://schemas.microsoft.com/office/drawing/2014/main" id="{19FE78B6-1E1A-4101-BC67-183D664ADBA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66147A4-C0E6-4CEE-B848-DDFB90C9B3A0}"/>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2985009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7261D0-9C6C-4E04-9B17-812C0D54C8F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901B8E5-619C-4A07-AA17-9C09A95D6B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DA57082-A525-482A-B09B-9BBBA7A9356B}"/>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5" name="Footer Placeholder 4">
            <a:extLst>
              <a:ext uri="{FF2B5EF4-FFF2-40B4-BE49-F238E27FC236}">
                <a16:creationId xmlns:a16="http://schemas.microsoft.com/office/drawing/2014/main" id="{05D6D106-2D2C-46A4-AB5F-965F38FE1E9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3B5F1C6-ED02-4C9A-9A89-94E902B565FF}"/>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3091174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F5EC2-B592-463F-AC2D-0A910E5706A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6B7856F-C3DE-4218-8F28-6EA23FA73E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CB56000-1B88-4830-996F-3E52FB38A966}"/>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5" name="Footer Placeholder 4">
            <a:extLst>
              <a:ext uri="{FF2B5EF4-FFF2-40B4-BE49-F238E27FC236}">
                <a16:creationId xmlns:a16="http://schemas.microsoft.com/office/drawing/2014/main" id="{E7630F98-0438-418B-8E63-EC989BC958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13D404E-B7C2-4DD3-8698-61ACA91FA68E}"/>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4083850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E1409-1EDC-4A1C-A995-950B82EB59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E28F2032-D2A0-4743-BE4F-67F860CA3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DD5135-F6E9-444E-A1F5-3477C2BE66CE}"/>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5" name="Footer Placeholder 4">
            <a:extLst>
              <a:ext uri="{FF2B5EF4-FFF2-40B4-BE49-F238E27FC236}">
                <a16:creationId xmlns:a16="http://schemas.microsoft.com/office/drawing/2014/main" id="{0121E3CD-F103-4A88-8391-122481E7878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11BE68F-3D41-4887-A1E0-FD6103E055C7}"/>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265700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F5358-4025-4D61-8F66-D6506D878E2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3C00496-729A-4419-B57A-BAD7477EC3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FF133C8-9980-4A32-A394-7AC6D5EBE0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8827C25-3653-4F70-A5F3-2D789B6F867A}"/>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6" name="Footer Placeholder 5">
            <a:extLst>
              <a:ext uri="{FF2B5EF4-FFF2-40B4-BE49-F238E27FC236}">
                <a16:creationId xmlns:a16="http://schemas.microsoft.com/office/drawing/2014/main" id="{DB7AA25A-37B3-4027-AB31-5CD7E104EEB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29AA3E0-C65F-4ED1-A2A4-8BD429D81551}"/>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2465553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AFE06-87FF-4ACB-818E-11D59FDFA15B}"/>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7D0C0B5-38C6-4846-A9B9-9A178EDB55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B3B91C-65E2-42DD-8664-6A51D3B82E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7169062-9AB6-4421-8189-7CCAD15357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9F48C9-4C82-4B8B-B2FA-48CA4D7B93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76FA67D-AABB-489C-9417-0EDBE03E3FE6}"/>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8" name="Footer Placeholder 7">
            <a:extLst>
              <a:ext uri="{FF2B5EF4-FFF2-40B4-BE49-F238E27FC236}">
                <a16:creationId xmlns:a16="http://schemas.microsoft.com/office/drawing/2014/main" id="{5809A340-0CF6-4E23-9BB5-A84C35FCE3EA}"/>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DDC232BE-8866-48B3-975A-54A82A3C778A}"/>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1279861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8A702-1F02-413F-9FCD-FA5DC98AA978}"/>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DA38245D-A663-461D-833D-504F3F7A2B50}"/>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4" name="Footer Placeholder 3">
            <a:extLst>
              <a:ext uri="{FF2B5EF4-FFF2-40B4-BE49-F238E27FC236}">
                <a16:creationId xmlns:a16="http://schemas.microsoft.com/office/drawing/2014/main" id="{9AC280A9-7387-4EA3-B5A2-02C3A77E2837}"/>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68337157-251D-4296-AD9A-05E5BAE76549}"/>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3680035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F7EC34-9E7E-4B2E-9D0B-B647E4BA0F4E}"/>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3" name="Footer Placeholder 2">
            <a:extLst>
              <a:ext uri="{FF2B5EF4-FFF2-40B4-BE49-F238E27FC236}">
                <a16:creationId xmlns:a16="http://schemas.microsoft.com/office/drawing/2014/main" id="{6414102D-D19F-404C-AA5E-A7B70727A393}"/>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D8AD7F46-3435-44FC-A43B-B5210BC24621}"/>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4239411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3A9C1-1CC6-4164-80C9-62C97C0C1D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25951456-7F75-46EC-BE33-80399CAA64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B3D4628-FE78-4D75-BE22-3374EFD7FE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B81F4B-E9A2-4A0B-8260-186C63BAFD35}"/>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6" name="Footer Placeholder 5">
            <a:extLst>
              <a:ext uri="{FF2B5EF4-FFF2-40B4-BE49-F238E27FC236}">
                <a16:creationId xmlns:a16="http://schemas.microsoft.com/office/drawing/2014/main" id="{F82FA7F6-F7A3-4379-AB86-F19EDA8F56F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9221F10-43DE-409F-86C5-891A1C310892}"/>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301607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C3382-EB81-4F06-A3C0-A6A9E0E69F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BF4255EF-B149-432C-A79A-A54E4643EE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353FFE9A-C51D-4D17-B91F-CCDADFA1F2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DB654F-6E95-46E4-9FA5-BB034A206E78}"/>
              </a:ext>
            </a:extLst>
          </p:cNvPr>
          <p:cNvSpPr>
            <a:spLocks noGrp="1"/>
          </p:cNvSpPr>
          <p:nvPr>
            <p:ph type="dt" sz="half" idx="10"/>
          </p:nvPr>
        </p:nvSpPr>
        <p:spPr/>
        <p:txBody>
          <a:bodyPr/>
          <a:lstStyle/>
          <a:p>
            <a:fld id="{CAF190DF-1BBE-41C5-8959-2130510A0A7E}" type="datetimeFigureOut">
              <a:rPr lang="en-CA" smtClean="0"/>
              <a:t>2024-01-10</a:t>
            </a:fld>
            <a:endParaRPr lang="en-CA"/>
          </a:p>
        </p:txBody>
      </p:sp>
      <p:sp>
        <p:nvSpPr>
          <p:cNvPr id="6" name="Footer Placeholder 5">
            <a:extLst>
              <a:ext uri="{FF2B5EF4-FFF2-40B4-BE49-F238E27FC236}">
                <a16:creationId xmlns:a16="http://schemas.microsoft.com/office/drawing/2014/main" id="{72DF1656-D694-4F40-93AF-5EDBA2607F6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B10514F-A348-42DB-B8FD-BE4177A5B4E2}"/>
              </a:ext>
            </a:extLst>
          </p:cNvPr>
          <p:cNvSpPr>
            <a:spLocks noGrp="1"/>
          </p:cNvSpPr>
          <p:nvPr>
            <p:ph type="sldNum" sz="quarter" idx="12"/>
          </p:nvPr>
        </p:nvSpPr>
        <p:spPr/>
        <p:txBody>
          <a:bodyPr/>
          <a:lstStyle/>
          <a:p>
            <a:fld id="{767EDEED-943D-480C-9E94-5700B7593ECC}" type="slidenum">
              <a:rPr lang="en-CA" smtClean="0"/>
              <a:t>‹#›</a:t>
            </a:fld>
            <a:endParaRPr lang="en-CA"/>
          </a:p>
        </p:txBody>
      </p:sp>
    </p:spTree>
    <p:extLst>
      <p:ext uri="{BB962C8B-B14F-4D97-AF65-F5344CB8AC3E}">
        <p14:creationId xmlns:p14="http://schemas.microsoft.com/office/powerpoint/2010/main" val="2228187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BE21CA-F67E-47E5-805E-446839D038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95292BF-F734-46F8-B504-D0015EAB88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68C7737-F9B2-476D-ADCD-B2586F3E2F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F190DF-1BBE-41C5-8959-2130510A0A7E}" type="datetimeFigureOut">
              <a:rPr lang="en-CA" smtClean="0"/>
              <a:t>2024-01-10</a:t>
            </a:fld>
            <a:endParaRPr lang="en-CA"/>
          </a:p>
        </p:txBody>
      </p:sp>
      <p:sp>
        <p:nvSpPr>
          <p:cNvPr id="5" name="Footer Placeholder 4">
            <a:extLst>
              <a:ext uri="{FF2B5EF4-FFF2-40B4-BE49-F238E27FC236}">
                <a16:creationId xmlns:a16="http://schemas.microsoft.com/office/drawing/2014/main" id="{DA5123D8-2760-4929-9F36-AFC328C7A2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5EE30065-CCC2-49AB-A198-30981C81DD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EDEED-943D-480C-9E94-5700B7593ECC}" type="slidenum">
              <a:rPr lang="en-CA" smtClean="0"/>
              <a:t>‹#›</a:t>
            </a:fld>
            <a:endParaRPr lang="en-CA"/>
          </a:p>
        </p:txBody>
      </p:sp>
    </p:spTree>
    <p:extLst>
      <p:ext uri="{BB962C8B-B14F-4D97-AF65-F5344CB8AC3E}">
        <p14:creationId xmlns:p14="http://schemas.microsoft.com/office/powerpoint/2010/main" val="775611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E39DFCF-9247-4DE5-BB93-074BFAF07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442B652E-D499-4CDA-8F7A-60469EDBCB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1632" y="996662"/>
            <a:ext cx="4864676" cy="4864676"/>
          </a:xfrm>
          <a:custGeom>
            <a:avLst/>
            <a:gdLst>
              <a:gd name="connsiteX0" fmla="*/ 0 w 4864676"/>
              <a:gd name="connsiteY0" fmla="*/ 0 h 4864676"/>
              <a:gd name="connsiteX1" fmla="*/ 4864676 w 4864676"/>
              <a:gd name="connsiteY1" fmla="*/ 0 h 4864676"/>
              <a:gd name="connsiteX2" fmla="*/ 4864676 w 4864676"/>
              <a:gd name="connsiteY2" fmla="*/ 4864676 h 4864676"/>
              <a:gd name="connsiteX3" fmla="*/ 1281101 w 4864676"/>
              <a:gd name="connsiteY3" fmla="*/ 4864676 h 4864676"/>
              <a:gd name="connsiteX4" fmla="*/ 0 w 4864676"/>
              <a:gd name="connsiteY4" fmla="*/ 3583575 h 48646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4676" h="4864676">
                <a:moveTo>
                  <a:pt x="0" y="0"/>
                </a:moveTo>
                <a:lnTo>
                  <a:pt x="4864676" y="0"/>
                </a:lnTo>
                <a:lnTo>
                  <a:pt x="4864676" y="4864676"/>
                </a:lnTo>
                <a:lnTo>
                  <a:pt x="1281101" y="4864676"/>
                </a:lnTo>
                <a:lnTo>
                  <a:pt x="0" y="358357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84A22B8-F5B6-47C2-B88E-DADAF37913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225693" y="996662"/>
            <a:ext cx="4864676" cy="4864676"/>
          </a:xfrm>
          <a:custGeom>
            <a:avLst/>
            <a:gdLst>
              <a:gd name="connsiteX0" fmla="*/ 0 w 4864676"/>
              <a:gd name="connsiteY0" fmla="*/ 0 h 4864676"/>
              <a:gd name="connsiteX1" fmla="*/ 3583574 w 4864676"/>
              <a:gd name="connsiteY1" fmla="*/ 0 h 4864676"/>
              <a:gd name="connsiteX2" fmla="*/ 4864676 w 4864676"/>
              <a:gd name="connsiteY2" fmla="*/ 1281103 h 4864676"/>
              <a:gd name="connsiteX3" fmla="*/ 4864676 w 4864676"/>
              <a:gd name="connsiteY3" fmla="*/ 4864676 h 4864676"/>
              <a:gd name="connsiteX4" fmla="*/ 0 w 4864676"/>
              <a:gd name="connsiteY4" fmla="*/ 4864676 h 48646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4676" h="4864676">
                <a:moveTo>
                  <a:pt x="0" y="0"/>
                </a:moveTo>
                <a:lnTo>
                  <a:pt x="3583574" y="0"/>
                </a:lnTo>
                <a:lnTo>
                  <a:pt x="4864676" y="1281103"/>
                </a:lnTo>
                <a:lnTo>
                  <a:pt x="4864676" y="4864676"/>
                </a:lnTo>
                <a:lnTo>
                  <a:pt x="0" y="4864676"/>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Isosceles Triangle 13">
            <a:extLst>
              <a:ext uri="{FF2B5EF4-FFF2-40B4-BE49-F238E27FC236}">
                <a16:creationId xmlns:a16="http://schemas.microsoft.com/office/drawing/2014/main" id="{A987C18C-164D-4263-B486-4647A98E8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789020" y="1"/>
            <a:ext cx="6613961" cy="3286380"/>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E7E98B39-04C6-408B-92FD-7686287406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286" y="3571620"/>
            <a:ext cx="6613961" cy="3286380"/>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81C8C27-2457-421F-BDC4-7B4EA3C78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CEA13C66-82C1-44AF-972B-8F5CCA41B6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71208" y="5287803"/>
            <a:ext cx="955808" cy="9558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9DB36437-FE59-457E-91A7-396BBD3C9C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F98A6FA1-18DE-402C-9FFF-581266FC2232}"/>
              </a:ext>
            </a:extLst>
          </p:cNvPr>
          <p:cNvSpPr>
            <a:spLocks noGrp="1"/>
          </p:cNvSpPr>
          <p:nvPr>
            <p:ph type="ctrTitle"/>
          </p:nvPr>
        </p:nvSpPr>
        <p:spPr>
          <a:xfrm>
            <a:off x="3204642" y="2353641"/>
            <a:ext cx="5782716" cy="2150719"/>
          </a:xfrm>
          <a:noFill/>
        </p:spPr>
        <p:txBody>
          <a:bodyPr anchor="ctr">
            <a:normAutofit/>
          </a:bodyPr>
          <a:lstStyle/>
          <a:p>
            <a:r>
              <a:rPr lang="en-US" sz="4400" b="1" dirty="0">
                <a:solidFill>
                  <a:srgbClr val="080808"/>
                </a:solidFill>
              </a:rPr>
              <a:t>Transitions to Secondary</a:t>
            </a:r>
            <a:endParaRPr lang="en-CA" sz="4400" b="1" dirty="0">
              <a:solidFill>
                <a:srgbClr val="080808"/>
              </a:solidFill>
            </a:endParaRPr>
          </a:p>
        </p:txBody>
      </p:sp>
      <p:sp>
        <p:nvSpPr>
          <p:cNvPr id="3" name="Subtitle 2">
            <a:extLst>
              <a:ext uri="{FF2B5EF4-FFF2-40B4-BE49-F238E27FC236}">
                <a16:creationId xmlns:a16="http://schemas.microsoft.com/office/drawing/2014/main" id="{902E915F-BA38-42CC-8C4C-46D8805F00FE}"/>
              </a:ext>
            </a:extLst>
          </p:cNvPr>
          <p:cNvSpPr>
            <a:spLocks noGrp="1"/>
          </p:cNvSpPr>
          <p:nvPr>
            <p:ph type="subTitle" idx="1"/>
          </p:nvPr>
        </p:nvSpPr>
        <p:spPr>
          <a:xfrm>
            <a:off x="4439633" y="4518923"/>
            <a:ext cx="3312734" cy="1141851"/>
          </a:xfrm>
          <a:noFill/>
        </p:spPr>
        <p:txBody>
          <a:bodyPr>
            <a:noAutofit/>
          </a:bodyPr>
          <a:lstStyle/>
          <a:p>
            <a:r>
              <a:rPr lang="en-US" dirty="0">
                <a:solidFill>
                  <a:srgbClr val="080808"/>
                </a:solidFill>
              </a:rPr>
              <a:t>Apex Program Information Night</a:t>
            </a:r>
          </a:p>
          <a:p>
            <a:r>
              <a:rPr lang="en-US" dirty="0">
                <a:solidFill>
                  <a:srgbClr val="080808"/>
                </a:solidFill>
              </a:rPr>
              <a:t>2024</a:t>
            </a:r>
            <a:endParaRPr lang="en-CA" dirty="0">
              <a:solidFill>
                <a:srgbClr val="080808"/>
              </a:solidFill>
            </a:endParaRPr>
          </a:p>
        </p:txBody>
      </p:sp>
      <p:sp>
        <p:nvSpPr>
          <p:cNvPr id="24" name="Rectangle 23">
            <a:extLst>
              <a:ext uri="{FF2B5EF4-FFF2-40B4-BE49-F238E27FC236}">
                <a16:creationId xmlns:a16="http://schemas.microsoft.com/office/drawing/2014/main" id="{844D3693-2EFE-4667-89D5-47E2D59209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42846" y="410171"/>
            <a:ext cx="1321281" cy="1321281"/>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21FD796-9CD0-404D-8DF5-5274C0BCC7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30319" y="1508609"/>
            <a:ext cx="700047" cy="70004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71197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CA"/>
            </a:p>
          </p:txBody>
        </p:sp>
      </p:grpSp>
      <p:sp>
        <p:nvSpPr>
          <p:cNvPr id="3" name="Title 2">
            <a:extLst>
              <a:ext uri="{FF2B5EF4-FFF2-40B4-BE49-F238E27FC236}">
                <a16:creationId xmlns:a16="http://schemas.microsoft.com/office/drawing/2014/main" id="{2C71A2EB-43B5-45F7-ABFD-394AB30CBFCC}"/>
              </a:ext>
            </a:extLst>
          </p:cNvPr>
          <p:cNvSpPr>
            <a:spLocks noGrp="1"/>
          </p:cNvSpPr>
          <p:nvPr>
            <p:ph type="title"/>
          </p:nvPr>
        </p:nvSpPr>
        <p:spPr>
          <a:xfrm>
            <a:off x="904877" y="2415322"/>
            <a:ext cx="3451730" cy="2399869"/>
          </a:xfrm>
        </p:spPr>
        <p:txBody>
          <a:bodyPr vert="horz" lIns="91440" tIns="45720" rIns="91440" bIns="45720" rtlCol="0" anchor="ctr">
            <a:normAutofit fontScale="90000"/>
          </a:bodyPr>
          <a:lstStyle/>
          <a:p>
            <a:pPr algn="ctr"/>
            <a:br>
              <a:rPr lang="en-US" sz="4000" b="1"/>
            </a:br>
            <a:r>
              <a:rPr lang="en-US" sz="4000" b="1"/>
              <a:t>DOGWOOD</a:t>
            </a:r>
            <a:br>
              <a:rPr lang="en-US" sz="4000" b="1"/>
            </a:br>
            <a:r>
              <a:rPr lang="en-US" sz="4000" b="1"/>
              <a:t>GRADUATION PROGRAM</a:t>
            </a:r>
            <a:br>
              <a:rPr lang="en-US" sz="4000" b="1"/>
            </a:br>
            <a:endParaRPr lang="en-US" sz="4000" kern="1200">
              <a:solidFill>
                <a:srgbClr val="FFFFFF"/>
              </a:solidFill>
              <a:latin typeface="+mj-lt"/>
              <a:ea typeface="+mj-ea"/>
              <a:cs typeface="+mj-cs"/>
            </a:endParaRPr>
          </a:p>
        </p:txBody>
      </p:sp>
      <p:sp>
        <p:nvSpPr>
          <p:cNvPr id="4" name="Content Placeholder 3">
            <a:extLst>
              <a:ext uri="{FF2B5EF4-FFF2-40B4-BE49-F238E27FC236}">
                <a16:creationId xmlns:a16="http://schemas.microsoft.com/office/drawing/2014/main" id="{62771E2F-FBE4-4C66-B7F3-E533057B4544}"/>
              </a:ext>
            </a:extLst>
          </p:cNvPr>
          <p:cNvSpPr>
            <a:spLocks noGrp="1"/>
          </p:cNvSpPr>
          <p:nvPr>
            <p:ph idx="1"/>
          </p:nvPr>
        </p:nvSpPr>
        <p:spPr>
          <a:xfrm>
            <a:off x="4959350" y="496697"/>
            <a:ext cx="6348124" cy="5917550"/>
          </a:xfrm>
        </p:spPr>
        <p:txBody>
          <a:bodyPr vert="horz" lIns="91440" tIns="45720" rIns="91440" bIns="45720" rtlCol="0" anchor="ctr">
            <a:noAutofit/>
          </a:bodyPr>
          <a:lstStyle/>
          <a:p>
            <a:r>
              <a:rPr lang="en-US" sz="1400" b="1" u="sng" dirty="0"/>
              <a:t>Required 48 credits</a:t>
            </a:r>
            <a:r>
              <a:rPr lang="en-US" sz="1400" dirty="0"/>
              <a:t>: </a:t>
            </a:r>
          </a:p>
          <a:p>
            <a:r>
              <a:rPr lang="en-US" sz="1400" dirty="0"/>
              <a:t>English Language Arts 			 12 credits </a:t>
            </a:r>
          </a:p>
          <a:p>
            <a:r>
              <a:rPr lang="en-US" sz="1400" dirty="0"/>
              <a:t>Indigenous Studies Course* (delivery can vary)		</a:t>
            </a:r>
          </a:p>
          <a:p>
            <a:r>
              <a:rPr lang="en-US" sz="1400" dirty="0"/>
              <a:t>Social Studies 10                                                                 	 4 credits </a:t>
            </a:r>
          </a:p>
          <a:p>
            <a:r>
              <a:rPr lang="en-US" sz="1400" dirty="0"/>
              <a:t>Social Studies 11 or 12 			 4 credits </a:t>
            </a:r>
          </a:p>
          <a:p>
            <a:r>
              <a:rPr lang="en-US" sz="1400" dirty="0"/>
              <a:t>Science 10                                                                           	 4 credits </a:t>
            </a:r>
          </a:p>
          <a:p>
            <a:r>
              <a:rPr lang="en-US" sz="1400" dirty="0"/>
              <a:t>Science 11 or 12 (Ch, Ph, Bi, Earth Science, Sc &amp;Tech)            	 4 credits                                                   </a:t>
            </a:r>
          </a:p>
          <a:p>
            <a:r>
              <a:rPr lang="en-US" sz="1400" dirty="0"/>
              <a:t>Mathematics 10                                                                  	 4 credits </a:t>
            </a:r>
          </a:p>
          <a:p>
            <a:r>
              <a:rPr lang="en-US" sz="1400" dirty="0"/>
              <a:t>Mathematics 11 or 12				 4 credits</a:t>
            </a:r>
          </a:p>
          <a:p>
            <a:r>
              <a:rPr lang="en-US" sz="1400" dirty="0"/>
              <a:t> Physical Health Education 10                                                         4 credits </a:t>
            </a:r>
          </a:p>
          <a:p>
            <a:r>
              <a:rPr lang="en-US" sz="1400" dirty="0"/>
              <a:t>Fine Arts or Applied Skills 10, 11 or 12 		 4 credits </a:t>
            </a:r>
          </a:p>
          <a:p>
            <a:r>
              <a:rPr lang="en-US" sz="1400" dirty="0"/>
              <a:t>Career Life Education 10                                                              	 4 credits </a:t>
            </a:r>
          </a:p>
          <a:p>
            <a:r>
              <a:rPr lang="en-US" sz="1400" dirty="0"/>
              <a:t>Career Life Connections 12 			 4 credits </a:t>
            </a:r>
          </a:p>
          <a:p>
            <a:r>
              <a:rPr lang="en-US" sz="1400" b="1" u="sng" dirty="0"/>
              <a:t>Electives</a:t>
            </a:r>
            <a:r>
              <a:rPr lang="en-US" sz="1400" dirty="0"/>
              <a:t> (Grade 10, 11 and 12 - depends on focus studies)   28 credits </a:t>
            </a:r>
          </a:p>
          <a:p>
            <a:r>
              <a:rPr lang="en-US" sz="1400" b="1" u="sng" dirty="0"/>
              <a:t>Numeracy Assessment 10 and Literacy Assessments 10 + 12 </a:t>
            </a:r>
          </a:p>
          <a:p>
            <a:r>
              <a:rPr lang="en-US" sz="1400" b="1" dirty="0"/>
              <a:t>TOTAL           				80 credits </a:t>
            </a:r>
          </a:p>
          <a:p>
            <a:endParaRPr lang="en-US" sz="1400" dirty="0"/>
          </a:p>
          <a:p>
            <a:r>
              <a:rPr lang="en-US" sz="1400" dirty="0"/>
              <a:t>Must have credit for three grade 12 courses plus English Language Arts 12 and Career Life Connections 12 ( 4 Grade 12 courses)</a:t>
            </a:r>
          </a:p>
        </p:txBody>
      </p:sp>
    </p:spTree>
    <p:extLst>
      <p:ext uri="{BB962C8B-B14F-4D97-AF65-F5344CB8AC3E}">
        <p14:creationId xmlns:p14="http://schemas.microsoft.com/office/powerpoint/2010/main" val="493937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0E549075-4DAC-459C-8B5A-15CC06F28E76}"/>
              </a:ext>
            </a:extLst>
          </p:cNvPr>
          <p:cNvSpPr>
            <a:spLocks noGrp="1"/>
          </p:cNvSpPr>
          <p:nvPr>
            <p:ph type="title"/>
          </p:nvPr>
        </p:nvSpPr>
        <p:spPr>
          <a:xfrm>
            <a:off x="1179226" y="826680"/>
            <a:ext cx="9833548" cy="1325563"/>
          </a:xfrm>
        </p:spPr>
        <p:txBody>
          <a:bodyPr>
            <a:normAutofit fontScale="90000"/>
          </a:bodyPr>
          <a:lstStyle/>
          <a:p>
            <a:pPr algn="ctr"/>
            <a:br>
              <a:rPr lang="en-US" b="1"/>
            </a:br>
            <a:r>
              <a:rPr lang="en-US" sz="4900" b="1"/>
              <a:t>GRADE 10 PROGRAMMING CHOICES</a:t>
            </a:r>
            <a:br>
              <a:rPr lang="en-US" sz="4000"/>
            </a:br>
            <a:endParaRPr lang="en-CA" sz="4000">
              <a:solidFill>
                <a:srgbClr val="FFFFFF"/>
              </a:solidFill>
            </a:endParaRPr>
          </a:p>
        </p:txBody>
      </p:sp>
      <p:sp>
        <p:nvSpPr>
          <p:cNvPr id="4" name="Content Placeholder 3">
            <a:extLst>
              <a:ext uri="{FF2B5EF4-FFF2-40B4-BE49-F238E27FC236}">
                <a16:creationId xmlns:a16="http://schemas.microsoft.com/office/drawing/2014/main" id="{3092A55D-6C51-4EEF-A2CB-4E8771B51B6A}"/>
              </a:ext>
            </a:extLst>
          </p:cNvPr>
          <p:cNvSpPr>
            <a:spLocks noGrp="1"/>
          </p:cNvSpPr>
          <p:nvPr>
            <p:ph idx="1"/>
          </p:nvPr>
        </p:nvSpPr>
        <p:spPr>
          <a:xfrm>
            <a:off x="1179226" y="2753937"/>
            <a:ext cx="9833548" cy="3512392"/>
          </a:xfrm>
        </p:spPr>
        <p:txBody>
          <a:bodyPr>
            <a:normAutofit/>
          </a:bodyPr>
          <a:lstStyle/>
          <a:p>
            <a:pPr marL="342900" indent="-342900">
              <a:buAutoNum type="arabicPeriod"/>
            </a:pPr>
            <a:r>
              <a:rPr lang="en-US" sz="2000"/>
              <a:t>Literacy Studies 10 + Composition 10 ( Variations from school to school)</a:t>
            </a:r>
          </a:p>
          <a:p>
            <a:pPr marL="342900" indent="-342900">
              <a:buAutoNum type="arabicPeriod"/>
            </a:pPr>
            <a:r>
              <a:rPr lang="en-US" sz="2000"/>
              <a:t>Socials 10 </a:t>
            </a:r>
          </a:p>
          <a:p>
            <a:pPr marL="342900" indent="-342900">
              <a:buAutoNum type="arabicPeriod"/>
            </a:pPr>
            <a:r>
              <a:rPr lang="en-US" sz="2000"/>
              <a:t>Mathematics Workplace 10 </a:t>
            </a:r>
            <a:r>
              <a:rPr lang="en-US" sz="2000" b="1"/>
              <a:t>OR</a:t>
            </a:r>
            <a:r>
              <a:rPr lang="en-US" sz="2000"/>
              <a:t> Foundations of Mathematics and Pre-Calculus 10 </a:t>
            </a:r>
          </a:p>
          <a:p>
            <a:pPr marL="342900" indent="-342900">
              <a:buAutoNum type="arabicPeriod"/>
            </a:pPr>
            <a:r>
              <a:rPr lang="en-US" sz="2000"/>
              <a:t>Science 10 </a:t>
            </a:r>
          </a:p>
          <a:p>
            <a:pPr marL="342900" indent="-342900">
              <a:buAutoNum type="arabicPeriod"/>
            </a:pPr>
            <a:r>
              <a:rPr lang="en-US" sz="2000"/>
              <a:t>Physical Health Education 10   </a:t>
            </a:r>
          </a:p>
          <a:p>
            <a:pPr marL="342900" indent="-342900">
              <a:buAutoNum type="arabicPeriod"/>
            </a:pPr>
            <a:r>
              <a:rPr lang="en-US" sz="2000"/>
              <a:t>Career Life Education 10 </a:t>
            </a:r>
          </a:p>
          <a:p>
            <a:pPr marL="342900" indent="-342900">
              <a:buAutoNum type="arabicPeriod"/>
            </a:pPr>
            <a:r>
              <a:rPr lang="en-US" sz="2000"/>
              <a:t>2 Electives of choice and interest</a:t>
            </a:r>
            <a:endParaRPr lang="en-CA" sz="2000"/>
          </a:p>
          <a:p>
            <a:endParaRPr lang="en-CA" sz="2000">
              <a:solidFill>
                <a:srgbClr val="000000"/>
              </a:solidFill>
            </a:endParaRPr>
          </a:p>
        </p:txBody>
      </p:sp>
    </p:spTree>
    <p:extLst>
      <p:ext uri="{BB962C8B-B14F-4D97-AF65-F5344CB8AC3E}">
        <p14:creationId xmlns:p14="http://schemas.microsoft.com/office/powerpoint/2010/main" val="3525600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7" y="450222"/>
            <a:ext cx="11248533" cy="278186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Title 2">
            <a:extLst>
              <a:ext uri="{FF2B5EF4-FFF2-40B4-BE49-F238E27FC236}">
                <a16:creationId xmlns:a16="http://schemas.microsoft.com/office/drawing/2014/main" id="{20A3F2D8-24A0-4AE8-8CBE-09FE0F5B6EF8}"/>
              </a:ext>
            </a:extLst>
          </p:cNvPr>
          <p:cNvSpPr>
            <a:spLocks noGrp="1"/>
          </p:cNvSpPr>
          <p:nvPr>
            <p:ph type="title"/>
          </p:nvPr>
        </p:nvSpPr>
        <p:spPr>
          <a:xfrm>
            <a:off x="774698" y="762000"/>
            <a:ext cx="10622327" cy="2144162"/>
          </a:xfrm>
        </p:spPr>
        <p:txBody>
          <a:bodyPr>
            <a:normAutofit/>
          </a:bodyPr>
          <a:lstStyle/>
          <a:p>
            <a:r>
              <a:rPr lang="en-US" sz="7200" b="1"/>
              <a:t>Language Arts 10 Options</a:t>
            </a:r>
            <a:br>
              <a:rPr lang="en-US" sz="5400" b="1"/>
            </a:br>
            <a:endParaRPr lang="en-CA" sz="5400">
              <a:solidFill>
                <a:srgbClr val="FFFFFF"/>
              </a:solidFill>
            </a:endParaRPr>
          </a:p>
        </p:txBody>
      </p:sp>
      <p:sp>
        <p:nvSpPr>
          <p:cNvPr id="38" name="Rectangle 10">
            <a:extLst>
              <a:ext uri="{FF2B5EF4-FFF2-40B4-BE49-F238E27FC236}">
                <a16:creationId xmlns:a16="http://schemas.microsoft.com/office/drawing/2014/main" id="{2A8B9026-04DF-499B-A388-67FCB7435E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7505" y="3395972"/>
            <a:ext cx="1332806" cy="1417320"/>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9" name="Rectangle 12">
            <a:extLst>
              <a:ext uri="{FF2B5EF4-FFF2-40B4-BE49-F238E27FC236}">
                <a16:creationId xmlns:a16="http://schemas.microsoft.com/office/drawing/2014/main" id="{05CC4153-3F0D-4F4C-8F12-E8FC3FA40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4" y="4965191"/>
            <a:ext cx="1338257" cy="1437773"/>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Rectangle 14">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75100" y="3395974"/>
            <a:ext cx="9735491" cy="3006991"/>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76E940B-DDFB-444A-85F9-2ECB5F529992}"/>
              </a:ext>
            </a:extLst>
          </p:cNvPr>
          <p:cNvSpPr>
            <a:spLocks noGrp="1"/>
          </p:cNvSpPr>
          <p:nvPr>
            <p:ph idx="1"/>
          </p:nvPr>
        </p:nvSpPr>
        <p:spPr>
          <a:xfrm>
            <a:off x="2286000" y="3429000"/>
            <a:ext cx="9111025" cy="2777123"/>
          </a:xfrm>
        </p:spPr>
        <p:txBody>
          <a:bodyPr anchor="ctr">
            <a:normAutofit/>
          </a:bodyPr>
          <a:lstStyle/>
          <a:p>
            <a:pPr marL="0" indent="0">
              <a:buNone/>
            </a:pPr>
            <a:endParaRPr lang="en-US" sz="2400" b="1"/>
          </a:p>
          <a:p>
            <a:pPr marL="0" indent="0">
              <a:buNone/>
            </a:pPr>
            <a:r>
              <a:rPr lang="en-US" sz="2400" b="1"/>
              <a:t>(may vary from school to school)</a:t>
            </a:r>
            <a:endParaRPr lang="en-US" sz="2400"/>
          </a:p>
          <a:p>
            <a:r>
              <a:rPr lang="en-US" sz="2400"/>
              <a:t>Focused Literary Studies and Composition </a:t>
            </a:r>
          </a:p>
          <a:p>
            <a:r>
              <a:rPr lang="en-US" sz="2400"/>
              <a:t>Focused Literary Studies and Creative Writing </a:t>
            </a:r>
          </a:p>
          <a:p>
            <a:r>
              <a:rPr lang="en-US" sz="2400"/>
              <a:t>Focused Literary Studies and New Media </a:t>
            </a:r>
          </a:p>
          <a:p>
            <a:r>
              <a:rPr lang="en-US" sz="2400"/>
              <a:t>Focused Literary Studies and Spoken Language</a:t>
            </a:r>
          </a:p>
          <a:p>
            <a:endParaRPr lang="en-CA" sz="2400"/>
          </a:p>
        </p:txBody>
      </p:sp>
    </p:spTree>
    <p:extLst>
      <p:ext uri="{BB962C8B-B14F-4D97-AF65-F5344CB8AC3E}">
        <p14:creationId xmlns:p14="http://schemas.microsoft.com/office/powerpoint/2010/main" val="2925671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F7D788E-2C1B-4EF4-8719-12613771F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452"/>
          </a:xfrm>
          <a:prstGeom prst="rect">
            <a:avLst/>
          </a:prstGeom>
          <a:solidFill>
            <a:srgbClr val="4040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3E934719-5360-4CB5-8608-EBA88582C186}"/>
              </a:ext>
            </a:extLst>
          </p:cNvPr>
          <p:cNvSpPr>
            <a:spLocks noGrp="1"/>
          </p:cNvSpPr>
          <p:nvPr>
            <p:ph type="title"/>
          </p:nvPr>
        </p:nvSpPr>
        <p:spPr>
          <a:xfrm>
            <a:off x="764949" y="3499076"/>
            <a:ext cx="6053558" cy="2424774"/>
          </a:xfrm>
        </p:spPr>
        <p:txBody>
          <a:bodyPr>
            <a:normAutofit/>
          </a:bodyPr>
          <a:lstStyle/>
          <a:p>
            <a:r>
              <a:rPr lang="en-CA" b="1" dirty="0">
                <a:solidFill>
                  <a:srgbClr val="00B0F0"/>
                </a:solidFill>
              </a:rPr>
              <a:t>CHOOSING COURSES Important Decisions… </a:t>
            </a:r>
            <a:br>
              <a:rPr lang="en-CA" b="1" dirty="0"/>
            </a:br>
            <a:endParaRPr lang="en-CA" dirty="0">
              <a:solidFill>
                <a:srgbClr val="FFFFFF"/>
              </a:solidFill>
            </a:endParaRPr>
          </a:p>
        </p:txBody>
      </p:sp>
      <p:sp>
        <p:nvSpPr>
          <p:cNvPr id="12" name="Freeform: Shape 11">
            <a:extLst>
              <a:ext uri="{FF2B5EF4-FFF2-40B4-BE49-F238E27FC236}">
                <a16:creationId xmlns:a16="http://schemas.microsoft.com/office/drawing/2014/main" id="{7C54E824-C0F4-480B-BC88-689F50C45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199" y="548"/>
            <a:ext cx="4349752" cy="3142889"/>
          </a:xfrm>
          <a:custGeom>
            <a:avLst/>
            <a:gdLst>
              <a:gd name="connsiteX0" fmla="*/ 229420 w 4349752"/>
              <a:gd name="connsiteY0" fmla="*/ 0 h 3142889"/>
              <a:gd name="connsiteX1" fmla="*/ 4120333 w 4349752"/>
              <a:gd name="connsiteY1" fmla="*/ 0 h 3142889"/>
              <a:gd name="connsiteX2" fmla="*/ 4178840 w 4349752"/>
              <a:gd name="connsiteY2" fmla="*/ 121453 h 3142889"/>
              <a:gd name="connsiteX3" fmla="*/ 4349752 w 4349752"/>
              <a:gd name="connsiteY3" fmla="*/ 968013 h 3142889"/>
              <a:gd name="connsiteX4" fmla="*/ 2174876 w 4349752"/>
              <a:gd name="connsiteY4" fmla="*/ 3142889 h 3142889"/>
              <a:gd name="connsiteX5" fmla="*/ 0 w 4349752"/>
              <a:gd name="connsiteY5" fmla="*/ 968013 h 3142889"/>
              <a:gd name="connsiteX6" fmla="*/ 170913 w 4349752"/>
              <a:gd name="connsiteY6" fmla="*/ 121453 h 3142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9752" h="3142889">
                <a:moveTo>
                  <a:pt x="229420" y="0"/>
                </a:moveTo>
                <a:lnTo>
                  <a:pt x="4120333" y="0"/>
                </a:lnTo>
                <a:lnTo>
                  <a:pt x="4178840" y="121453"/>
                </a:lnTo>
                <a:cubicBezTo>
                  <a:pt x="4288894" y="381652"/>
                  <a:pt x="4349752" y="667725"/>
                  <a:pt x="4349752" y="968013"/>
                </a:cubicBezTo>
                <a:cubicBezTo>
                  <a:pt x="4349752" y="2169164"/>
                  <a:pt x="3376027" y="3142889"/>
                  <a:pt x="2174876" y="3142889"/>
                </a:cubicBezTo>
                <a:cubicBezTo>
                  <a:pt x="973725" y="3142889"/>
                  <a:pt x="0" y="2169164"/>
                  <a:pt x="0" y="968013"/>
                </a:cubicBezTo>
                <a:cubicBezTo>
                  <a:pt x="0" y="667725"/>
                  <a:pt x="60858" y="381652"/>
                  <a:pt x="170913" y="12145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8DEA6A1-FC5C-4E6E-BBBF-7E472949B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3759" y="1421356"/>
            <a:ext cx="4538241" cy="5436644"/>
          </a:xfrm>
          <a:custGeom>
            <a:avLst/>
            <a:gdLst>
              <a:gd name="connsiteX0" fmla="*/ 3084645 w 4538241"/>
              <a:gd name="connsiteY0" fmla="*/ 0 h 5436644"/>
              <a:gd name="connsiteX1" fmla="*/ 4285328 w 4538241"/>
              <a:gd name="connsiteY1" fmla="*/ 242407 h 5436644"/>
              <a:gd name="connsiteX2" fmla="*/ 4538241 w 4538241"/>
              <a:gd name="connsiteY2" fmla="*/ 364242 h 5436644"/>
              <a:gd name="connsiteX3" fmla="*/ 4538241 w 4538241"/>
              <a:gd name="connsiteY3" fmla="*/ 5436644 h 5436644"/>
              <a:gd name="connsiteX4" fmla="*/ 1091428 w 4538241"/>
              <a:gd name="connsiteY4" fmla="*/ 5436644 h 5436644"/>
              <a:gd name="connsiteX5" fmla="*/ 903472 w 4538241"/>
              <a:gd name="connsiteY5" fmla="*/ 5265818 h 5436644"/>
              <a:gd name="connsiteX6" fmla="*/ 0 w 4538241"/>
              <a:gd name="connsiteY6" fmla="*/ 3084645 h 5436644"/>
              <a:gd name="connsiteX7" fmla="*/ 3084645 w 4538241"/>
              <a:gd name="connsiteY7" fmla="*/ 0 h 5436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8241" h="5436644">
                <a:moveTo>
                  <a:pt x="3084645" y="0"/>
                </a:moveTo>
                <a:cubicBezTo>
                  <a:pt x="3510546" y="0"/>
                  <a:pt x="3916286" y="86315"/>
                  <a:pt x="4285328" y="242407"/>
                </a:cubicBezTo>
                <a:lnTo>
                  <a:pt x="4538241" y="364242"/>
                </a:lnTo>
                <a:lnTo>
                  <a:pt x="4538241" y="5436644"/>
                </a:lnTo>
                <a:lnTo>
                  <a:pt x="1091428" y="5436644"/>
                </a:lnTo>
                <a:lnTo>
                  <a:pt x="903472" y="5265818"/>
                </a:lnTo>
                <a:cubicBezTo>
                  <a:pt x="345261" y="4707608"/>
                  <a:pt x="0" y="3936446"/>
                  <a:pt x="0" y="3084645"/>
                </a:cubicBezTo>
                <a:cubicBezTo>
                  <a:pt x="0" y="1381043"/>
                  <a:pt x="1381043" y="0"/>
                  <a:pt x="3084645"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6AAAC3B-1954-46B7-BBAC-27DFF5B529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9395" y="0"/>
            <a:ext cx="4023360" cy="2980240"/>
          </a:xfrm>
          <a:custGeom>
            <a:avLst/>
            <a:gdLst>
              <a:gd name="connsiteX0" fmla="*/ 248676 w 4023360"/>
              <a:gd name="connsiteY0" fmla="*/ 0 h 2980240"/>
              <a:gd name="connsiteX1" fmla="*/ 3774684 w 4023360"/>
              <a:gd name="connsiteY1" fmla="*/ 0 h 2980240"/>
              <a:gd name="connsiteX2" fmla="*/ 3780561 w 4023360"/>
              <a:gd name="connsiteY2" fmla="*/ 9674 h 2980240"/>
              <a:gd name="connsiteX3" fmla="*/ 4023360 w 4023360"/>
              <a:gd name="connsiteY3" fmla="*/ 968560 h 2980240"/>
              <a:gd name="connsiteX4" fmla="*/ 2011680 w 4023360"/>
              <a:gd name="connsiteY4" fmla="*/ 2980240 h 2980240"/>
              <a:gd name="connsiteX5" fmla="*/ 0 w 4023360"/>
              <a:gd name="connsiteY5" fmla="*/ 968560 h 2980240"/>
              <a:gd name="connsiteX6" fmla="*/ 242799 w 4023360"/>
              <a:gd name="connsiteY6" fmla="*/ 9674 h 298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23360" h="2980240">
                <a:moveTo>
                  <a:pt x="248676" y="0"/>
                </a:moveTo>
                <a:lnTo>
                  <a:pt x="3774684" y="0"/>
                </a:lnTo>
                <a:lnTo>
                  <a:pt x="3780561" y="9674"/>
                </a:lnTo>
                <a:cubicBezTo>
                  <a:pt x="3935405" y="294716"/>
                  <a:pt x="4023360" y="621366"/>
                  <a:pt x="4023360" y="968560"/>
                </a:cubicBezTo>
                <a:cubicBezTo>
                  <a:pt x="4023360" y="2079580"/>
                  <a:pt x="3122700" y="2980240"/>
                  <a:pt x="2011680" y="2980240"/>
                </a:cubicBezTo>
                <a:cubicBezTo>
                  <a:pt x="900660" y="2980240"/>
                  <a:pt x="0" y="2079580"/>
                  <a:pt x="0" y="968560"/>
                </a:cubicBezTo>
                <a:cubicBezTo>
                  <a:pt x="0" y="621366"/>
                  <a:pt x="87955" y="294716"/>
                  <a:pt x="242799" y="967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686CE0E2-53FA-4985-B59B-85073CADA6D8}"/>
              </a:ext>
            </a:extLst>
          </p:cNvPr>
          <p:cNvSpPr>
            <a:spLocks noGrp="1"/>
          </p:cNvSpPr>
          <p:nvPr>
            <p:ph sz="half" idx="1"/>
          </p:nvPr>
        </p:nvSpPr>
        <p:spPr>
          <a:xfrm>
            <a:off x="4215162" y="342900"/>
            <a:ext cx="2878409" cy="1481718"/>
          </a:xfrm>
        </p:spPr>
        <p:txBody>
          <a:bodyPr anchor="ctr">
            <a:normAutofit fontScale="92500"/>
          </a:bodyPr>
          <a:lstStyle/>
          <a:p>
            <a:r>
              <a:rPr lang="en-US" sz="2200" b="1"/>
              <a:t>Passions</a:t>
            </a:r>
          </a:p>
          <a:p>
            <a:r>
              <a:rPr lang="en-US" sz="2200" b="1"/>
              <a:t>Interests/Curiosities</a:t>
            </a:r>
          </a:p>
          <a:p>
            <a:r>
              <a:rPr lang="en-US" sz="2200" b="1"/>
              <a:t>Strengths</a:t>
            </a:r>
            <a:endParaRPr lang="en-CA" sz="2200" b="1"/>
          </a:p>
        </p:txBody>
      </p:sp>
      <p:sp>
        <p:nvSpPr>
          <p:cNvPr id="18" name="Freeform: Shape 17">
            <a:extLst>
              <a:ext uri="{FF2B5EF4-FFF2-40B4-BE49-F238E27FC236}">
                <a16:creationId xmlns:a16="http://schemas.microsoft.com/office/drawing/2014/main" id="{A5AD6500-BB62-4AAC-9D2F-C10DDC90CB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6897" y="1584494"/>
            <a:ext cx="4375105" cy="5273507"/>
          </a:xfrm>
          <a:custGeom>
            <a:avLst/>
            <a:gdLst>
              <a:gd name="connsiteX0" fmla="*/ 2921508 w 4375105"/>
              <a:gd name="connsiteY0" fmla="*/ 0 h 5273507"/>
              <a:gd name="connsiteX1" fmla="*/ 4314072 w 4375105"/>
              <a:gd name="connsiteY1" fmla="*/ 352611 h 5273507"/>
              <a:gd name="connsiteX2" fmla="*/ 4375105 w 4375105"/>
              <a:gd name="connsiteY2" fmla="*/ 389689 h 5273507"/>
              <a:gd name="connsiteX3" fmla="*/ 4375105 w 4375105"/>
              <a:gd name="connsiteY3" fmla="*/ 5273507 h 5273507"/>
              <a:gd name="connsiteX4" fmla="*/ 1193705 w 4375105"/>
              <a:gd name="connsiteY4" fmla="*/ 5273507 h 5273507"/>
              <a:gd name="connsiteX5" fmla="*/ 1063158 w 4375105"/>
              <a:gd name="connsiteY5" fmla="*/ 5175886 h 5273507"/>
              <a:gd name="connsiteX6" fmla="*/ 0 w 4375105"/>
              <a:gd name="connsiteY6" fmla="*/ 2921508 h 5273507"/>
              <a:gd name="connsiteX7" fmla="*/ 2921508 w 4375105"/>
              <a:gd name="connsiteY7" fmla="*/ 0 h 5273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5105" h="5273507">
                <a:moveTo>
                  <a:pt x="2921508" y="0"/>
                </a:moveTo>
                <a:cubicBezTo>
                  <a:pt x="3425728" y="0"/>
                  <a:pt x="3900114" y="127735"/>
                  <a:pt x="4314072" y="352611"/>
                </a:cubicBezTo>
                <a:lnTo>
                  <a:pt x="4375105" y="389689"/>
                </a:lnTo>
                <a:lnTo>
                  <a:pt x="4375105" y="5273507"/>
                </a:lnTo>
                <a:lnTo>
                  <a:pt x="1193705" y="5273507"/>
                </a:lnTo>
                <a:lnTo>
                  <a:pt x="1063158" y="5175886"/>
                </a:lnTo>
                <a:cubicBezTo>
                  <a:pt x="413861" y="4640038"/>
                  <a:pt x="0" y="3829104"/>
                  <a:pt x="0" y="2921508"/>
                </a:cubicBezTo>
                <a:cubicBezTo>
                  <a:pt x="0" y="1308004"/>
                  <a:pt x="1308004" y="0"/>
                  <a:pt x="292150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ontent Placeholder 4">
            <a:extLst>
              <a:ext uri="{FF2B5EF4-FFF2-40B4-BE49-F238E27FC236}">
                <a16:creationId xmlns:a16="http://schemas.microsoft.com/office/drawing/2014/main" id="{366B623B-E538-4826-AB1E-F9224255C7D2}"/>
              </a:ext>
            </a:extLst>
          </p:cNvPr>
          <p:cNvSpPr>
            <a:spLocks noGrp="1"/>
          </p:cNvSpPr>
          <p:nvPr>
            <p:ph sz="half" idx="2"/>
          </p:nvPr>
        </p:nvSpPr>
        <p:spPr>
          <a:xfrm>
            <a:off x="8386139" y="3143438"/>
            <a:ext cx="3968999" cy="3142888"/>
          </a:xfrm>
        </p:spPr>
        <p:txBody>
          <a:bodyPr anchor="ctr">
            <a:normAutofit fontScale="92500"/>
          </a:bodyPr>
          <a:lstStyle/>
          <a:p>
            <a:pPr marL="0" indent="0">
              <a:buNone/>
            </a:pPr>
            <a:r>
              <a:rPr lang="en-CA" sz="2000" u="sng"/>
              <a:t>  </a:t>
            </a:r>
            <a:r>
              <a:rPr lang="en-CA" sz="2600" u="sng"/>
              <a:t>How do I get information?</a:t>
            </a:r>
          </a:p>
          <a:p>
            <a:r>
              <a:rPr lang="en-CA" sz="2600"/>
              <a:t> Family </a:t>
            </a:r>
          </a:p>
          <a:p>
            <a:r>
              <a:rPr lang="en-CA" sz="2600"/>
              <a:t>Counsellor</a:t>
            </a:r>
          </a:p>
          <a:p>
            <a:r>
              <a:rPr lang="en-CA" sz="2600"/>
              <a:t>Career Resource Facilitator</a:t>
            </a:r>
          </a:p>
          <a:p>
            <a:r>
              <a:rPr lang="en-CA" sz="2600"/>
              <a:t>Research </a:t>
            </a:r>
          </a:p>
          <a:p>
            <a:r>
              <a:rPr lang="en-CA" sz="2600"/>
              <a:t>Program Booklet-Online on secondary schools' website</a:t>
            </a:r>
          </a:p>
          <a:p>
            <a:endParaRPr lang="en-CA" sz="2000"/>
          </a:p>
        </p:txBody>
      </p:sp>
    </p:spTree>
    <p:extLst>
      <p:ext uri="{BB962C8B-B14F-4D97-AF65-F5344CB8AC3E}">
        <p14:creationId xmlns:p14="http://schemas.microsoft.com/office/powerpoint/2010/main" val="2363714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F8439CDA-1F64-49BA-B439-0811F6E6B08B}"/>
              </a:ext>
            </a:extLst>
          </p:cNvPr>
          <p:cNvSpPr>
            <a:spLocks noGrp="1"/>
          </p:cNvSpPr>
          <p:nvPr>
            <p:ph type="title"/>
          </p:nvPr>
        </p:nvSpPr>
        <p:spPr>
          <a:xfrm>
            <a:off x="838200" y="1412488"/>
            <a:ext cx="2899189" cy="4363844"/>
          </a:xfrm>
        </p:spPr>
        <p:txBody>
          <a:bodyPr anchor="t">
            <a:normAutofit/>
          </a:bodyPr>
          <a:lstStyle/>
          <a:p>
            <a:r>
              <a:rPr lang="en-US" sz="4000" b="1" dirty="0">
                <a:solidFill>
                  <a:schemeClr val="accent1"/>
                </a:solidFill>
              </a:rPr>
              <a:t>Fine ARTS or Applied SKILLS</a:t>
            </a:r>
            <a:br>
              <a:rPr lang="en-US" sz="4000" b="1" dirty="0"/>
            </a:br>
            <a:endParaRPr lang="en-CA" sz="4000" dirty="0">
              <a:solidFill>
                <a:srgbClr val="FFFFFF"/>
              </a:solidFill>
            </a:endParaRPr>
          </a:p>
        </p:txBody>
      </p:sp>
      <p:sp>
        <p:nvSpPr>
          <p:cNvPr id="4" name="Content Placeholder 3">
            <a:extLst>
              <a:ext uri="{FF2B5EF4-FFF2-40B4-BE49-F238E27FC236}">
                <a16:creationId xmlns:a16="http://schemas.microsoft.com/office/drawing/2014/main" id="{39DCDFA1-2F11-4C36-A8B5-3C0243685070}"/>
              </a:ext>
            </a:extLst>
          </p:cNvPr>
          <p:cNvSpPr>
            <a:spLocks noGrp="1"/>
          </p:cNvSpPr>
          <p:nvPr>
            <p:ph sz="half" idx="1"/>
          </p:nvPr>
        </p:nvSpPr>
        <p:spPr>
          <a:xfrm>
            <a:off x="4380855" y="409574"/>
            <a:ext cx="3427283" cy="5962651"/>
          </a:xfrm>
        </p:spPr>
        <p:txBody>
          <a:bodyPr>
            <a:normAutofit fontScale="55000" lnSpcReduction="20000"/>
          </a:bodyPr>
          <a:lstStyle/>
          <a:p>
            <a:pPr marL="0" indent="0" algn="ctr">
              <a:buNone/>
            </a:pPr>
            <a:r>
              <a:rPr lang="en-US" sz="2200" b="1" u="sng" dirty="0">
                <a:solidFill>
                  <a:srgbClr val="00B0F0"/>
                </a:solidFill>
              </a:rPr>
              <a:t>Applied Skills </a:t>
            </a:r>
          </a:p>
          <a:p>
            <a:r>
              <a:rPr lang="en-US" sz="2900" dirty="0"/>
              <a:t>Accounting 11 </a:t>
            </a:r>
          </a:p>
          <a:p>
            <a:r>
              <a:rPr lang="en-US" sz="2900" dirty="0"/>
              <a:t>Auto Maintenance 11 </a:t>
            </a:r>
          </a:p>
          <a:p>
            <a:r>
              <a:rPr lang="en-US" sz="2900" dirty="0"/>
              <a:t>Auto Technology 11 </a:t>
            </a:r>
          </a:p>
          <a:p>
            <a:r>
              <a:rPr lang="en-US" sz="2900" dirty="0"/>
              <a:t>Carpentry and Joinery 11</a:t>
            </a:r>
          </a:p>
          <a:p>
            <a:r>
              <a:rPr lang="en-US" sz="2900" dirty="0"/>
              <a:t> Cook Training 11 Music 10: </a:t>
            </a:r>
          </a:p>
          <a:p>
            <a:r>
              <a:rPr lang="en-US" sz="2900" dirty="0"/>
              <a:t>Economics 12 </a:t>
            </a:r>
          </a:p>
          <a:p>
            <a:r>
              <a:rPr lang="en-US" sz="2900" dirty="0"/>
              <a:t>Electronics 11 </a:t>
            </a:r>
          </a:p>
          <a:p>
            <a:r>
              <a:rPr lang="en-US" sz="2900" dirty="0"/>
              <a:t>Family Studies 11 </a:t>
            </a:r>
          </a:p>
          <a:p>
            <a:r>
              <a:rPr lang="en-US" sz="2900" dirty="0"/>
              <a:t>Food Studies 11 </a:t>
            </a:r>
          </a:p>
          <a:p>
            <a:r>
              <a:rPr lang="en-US" sz="2900" dirty="0"/>
              <a:t>ICT 11: Applied Digital Communication or Media Arts 11 </a:t>
            </a:r>
          </a:p>
          <a:p>
            <a:r>
              <a:rPr lang="en-US" sz="2900" dirty="0"/>
              <a:t>Modular Survey Keyboarding 11 </a:t>
            </a:r>
          </a:p>
          <a:p>
            <a:r>
              <a:rPr lang="en-US" sz="2900" dirty="0"/>
              <a:t>Marketing 11 </a:t>
            </a:r>
          </a:p>
          <a:p>
            <a:r>
              <a:rPr lang="en-US" sz="2900" dirty="0"/>
              <a:t>Metal Fabrication &amp; Machining 12: Welding </a:t>
            </a:r>
          </a:p>
          <a:p>
            <a:r>
              <a:rPr lang="en-US" sz="2900" dirty="0"/>
              <a:t>Technology 11 </a:t>
            </a:r>
          </a:p>
          <a:p>
            <a:r>
              <a:rPr lang="en-US" sz="2900" dirty="0"/>
              <a:t>Yearbook 11 </a:t>
            </a:r>
          </a:p>
          <a:p>
            <a:r>
              <a:rPr lang="en-US" sz="2900" dirty="0"/>
              <a:t>Journalism 11 </a:t>
            </a:r>
          </a:p>
          <a:p>
            <a:r>
              <a:rPr lang="en-US" sz="2900" dirty="0"/>
              <a:t>Tourism 11</a:t>
            </a:r>
            <a:endParaRPr lang="en-CA" sz="2900" dirty="0"/>
          </a:p>
          <a:p>
            <a:endParaRPr lang="en-US" sz="2900" dirty="0"/>
          </a:p>
          <a:p>
            <a:endParaRPr lang="en-US" sz="2900" dirty="0"/>
          </a:p>
          <a:p>
            <a:endParaRPr lang="en-CA" sz="2000" dirty="0"/>
          </a:p>
        </p:txBody>
      </p:sp>
      <p:cxnSp>
        <p:nvCxnSpPr>
          <p:cNvPr id="12" name="Straight Connector 11">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DF68CD30-46BA-4971-8A67-AEFB63EC0897}"/>
              </a:ext>
            </a:extLst>
          </p:cNvPr>
          <p:cNvSpPr>
            <a:spLocks noGrp="1"/>
          </p:cNvSpPr>
          <p:nvPr>
            <p:ph sz="half" idx="2"/>
          </p:nvPr>
        </p:nvSpPr>
        <p:spPr>
          <a:xfrm>
            <a:off x="8451605" y="409575"/>
            <a:ext cx="3197701" cy="6448425"/>
          </a:xfrm>
        </p:spPr>
        <p:txBody>
          <a:bodyPr>
            <a:normAutofit fontScale="55000" lnSpcReduction="20000"/>
          </a:bodyPr>
          <a:lstStyle/>
          <a:p>
            <a:pPr marL="0" indent="0" algn="ctr">
              <a:buNone/>
            </a:pPr>
            <a:r>
              <a:rPr lang="en-US" sz="2000" b="1" u="sng" dirty="0">
                <a:solidFill>
                  <a:srgbClr val="00B0F0"/>
                </a:solidFill>
              </a:rPr>
              <a:t>Fine Arts </a:t>
            </a:r>
          </a:p>
          <a:p>
            <a:r>
              <a:rPr lang="en-US" sz="2900" dirty="0"/>
              <a:t>Art Foundations 11</a:t>
            </a:r>
          </a:p>
          <a:p>
            <a:r>
              <a:rPr lang="en-US" sz="2900" dirty="0"/>
              <a:t> Dance 11/12  </a:t>
            </a:r>
          </a:p>
          <a:p>
            <a:r>
              <a:rPr lang="en-US" sz="2900" dirty="0"/>
              <a:t>Drama 10</a:t>
            </a:r>
          </a:p>
          <a:p>
            <a:r>
              <a:rPr lang="en-US" sz="2900" dirty="0"/>
              <a:t>Theatre Performance 11: Acting </a:t>
            </a:r>
          </a:p>
          <a:p>
            <a:r>
              <a:rPr lang="en-US" sz="2900" dirty="0"/>
              <a:t>Theatre Production 11 ICT 11: </a:t>
            </a:r>
          </a:p>
          <a:p>
            <a:r>
              <a:rPr lang="en-US" sz="2900" dirty="0"/>
              <a:t>Musical Theatre 11 </a:t>
            </a:r>
          </a:p>
          <a:p>
            <a:r>
              <a:rPr lang="en-US" sz="2900" dirty="0"/>
              <a:t>Metal 12: Art Metal/</a:t>
            </a:r>
            <a:r>
              <a:rPr lang="en-US" sz="2900" dirty="0" err="1"/>
              <a:t>Jewellery</a:t>
            </a:r>
            <a:r>
              <a:rPr lang="en-US" sz="2900" dirty="0"/>
              <a:t> </a:t>
            </a:r>
          </a:p>
          <a:p>
            <a:r>
              <a:rPr lang="en-US" sz="2900" dirty="0"/>
              <a:t>Textile Arts and Crafts 11 </a:t>
            </a:r>
          </a:p>
          <a:p>
            <a:r>
              <a:rPr lang="en-US" sz="2900" dirty="0"/>
              <a:t>Drafting and Design 11</a:t>
            </a:r>
          </a:p>
          <a:p>
            <a:r>
              <a:rPr lang="en-US" sz="2900" dirty="0"/>
              <a:t>Concert Band 10,11, 12</a:t>
            </a:r>
          </a:p>
          <a:p>
            <a:r>
              <a:rPr lang="en-US" sz="2900" dirty="0"/>
              <a:t> Music 10-12: Choir </a:t>
            </a:r>
          </a:p>
          <a:p>
            <a:r>
              <a:rPr lang="en-US" sz="2900" dirty="0"/>
              <a:t>Studio Art 11: Drawing and Painting</a:t>
            </a:r>
          </a:p>
          <a:p>
            <a:r>
              <a:rPr lang="en-US" sz="2900" dirty="0"/>
              <a:t>Studio Art 11: Printmaking and Graphics</a:t>
            </a:r>
          </a:p>
          <a:p>
            <a:r>
              <a:rPr lang="en-US" sz="2900" dirty="0"/>
              <a:t>Studio Arts Ceramics and Sculpture 11</a:t>
            </a:r>
          </a:p>
          <a:p>
            <a:endParaRPr lang="en-US" sz="2000" dirty="0"/>
          </a:p>
          <a:p>
            <a:endParaRPr lang="en-CA" sz="2000" dirty="0"/>
          </a:p>
        </p:txBody>
      </p:sp>
    </p:spTree>
    <p:extLst>
      <p:ext uri="{BB962C8B-B14F-4D97-AF65-F5344CB8AC3E}">
        <p14:creationId xmlns:p14="http://schemas.microsoft.com/office/powerpoint/2010/main" val="154777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0FA1DBAC-03DE-4E3A-85A8-3AB47C5330A1}"/>
              </a:ext>
            </a:extLst>
          </p:cNvPr>
          <p:cNvSpPr>
            <a:spLocks noGrp="1"/>
          </p:cNvSpPr>
          <p:nvPr>
            <p:ph type="title"/>
          </p:nvPr>
        </p:nvSpPr>
        <p:spPr>
          <a:xfrm>
            <a:off x="863029" y="1012004"/>
            <a:ext cx="3416158" cy="4795408"/>
          </a:xfrm>
        </p:spPr>
        <p:txBody>
          <a:bodyPr>
            <a:normAutofit/>
          </a:bodyPr>
          <a:lstStyle/>
          <a:p>
            <a:r>
              <a:rPr lang="en-US" sz="4600" b="1">
                <a:solidFill>
                  <a:srgbClr val="FFFFFF"/>
                </a:solidFill>
              </a:rPr>
              <a:t>Second Language Requirements</a:t>
            </a:r>
            <a:br>
              <a:rPr lang="en-US" sz="4600" b="1">
                <a:solidFill>
                  <a:srgbClr val="FFFFFF"/>
                </a:solidFill>
              </a:rPr>
            </a:br>
            <a:r>
              <a:rPr lang="en-US" sz="4600" b="1">
                <a:solidFill>
                  <a:srgbClr val="FFFFFF"/>
                </a:solidFill>
              </a:rPr>
              <a:t>(B.C. only) </a:t>
            </a:r>
            <a:br>
              <a:rPr lang="en-US" sz="4600" b="1">
                <a:solidFill>
                  <a:srgbClr val="FFFFFF"/>
                </a:solidFill>
              </a:rPr>
            </a:br>
            <a:endParaRPr lang="en-CA" sz="4600">
              <a:solidFill>
                <a:srgbClr val="FFFFFF"/>
              </a:solidFill>
            </a:endParaRPr>
          </a:p>
        </p:txBody>
      </p:sp>
      <p:sp>
        <p:nvSpPr>
          <p:cNvPr id="2" name="Rectangle 1">
            <a:extLst>
              <a:ext uri="{FF2B5EF4-FFF2-40B4-BE49-F238E27FC236}">
                <a16:creationId xmlns:a16="http://schemas.microsoft.com/office/drawing/2014/main" id="{DF9CCD84-AC3A-4339-8B1D-CC1814411FBB}"/>
              </a:ext>
            </a:extLst>
          </p:cNvPr>
          <p:cNvSpPr/>
          <p:nvPr/>
        </p:nvSpPr>
        <p:spPr>
          <a:xfrm>
            <a:off x="4055953" y="2274838"/>
            <a:ext cx="6050071" cy="369332"/>
          </a:xfrm>
          <a:prstGeom prst="rect">
            <a:avLst/>
          </a:prstGeom>
        </p:spPr>
        <p:txBody>
          <a:bodyPr wrap="square">
            <a:spAutoFit/>
          </a:bodyPr>
          <a:lstStyle/>
          <a:p>
            <a:pPr>
              <a:spcAft>
                <a:spcPts val="600"/>
              </a:spcAft>
            </a:pPr>
            <a:r>
              <a:rPr lang="en-US"/>
              <a:t>.</a:t>
            </a:r>
            <a:endParaRPr lang="en-CA"/>
          </a:p>
        </p:txBody>
      </p:sp>
      <p:graphicFrame>
        <p:nvGraphicFramePr>
          <p:cNvPr id="6" name="Content Placeholder 3">
            <a:extLst>
              <a:ext uri="{FF2B5EF4-FFF2-40B4-BE49-F238E27FC236}">
                <a16:creationId xmlns:a16="http://schemas.microsoft.com/office/drawing/2014/main" id="{77BAF335-EF2B-450F-AC9B-ADC767B8FB47}"/>
              </a:ext>
            </a:extLst>
          </p:cNvPr>
          <p:cNvGraphicFramePr>
            <a:graphicFrameLocks noGrp="1"/>
          </p:cNvGraphicFramePr>
          <p:nvPr>
            <p:ph idx="1"/>
            <p:extLst>
              <p:ext uri="{D42A27DB-BD31-4B8C-83A1-F6EECF244321}">
                <p14:modId xmlns:p14="http://schemas.microsoft.com/office/powerpoint/2010/main" val="234729677"/>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25697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4EEBDCD-B94B-4867-8F7A-F9C02895D785}"/>
              </a:ext>
            </a:extLst>
          </p:cNvPr>
          <p:cNvSpPr>
            <a:spLocks noGrp="1"/>
          </p:cNvSpPr>
          <p:nvPr>
            <p:ph type="title"/>
          </p:nvPr>
        </p:nvSpPr>
        <p:spPr>
          <a:xfrm>
            <a:off x="943277" y="712269"/>
            <a:ext cx="3370998" cy="5502264"/>
          </a:xfrm>
        </p:spPr>
        <p:txBody>
          <a:bodyPr>
            <a:normAutofit/>
          </a:bodyPr>
          <a:lstStyle/>
          <a:p>
            <a:pPr marL="228600" lvl="0" indent="-228600">
              <a:spcBef>
                <a:spcPts val="1000"/>
              </a:spcBef>
            </a:pPr>
            <a:r>
              <a:rPr lang="en-US" b="1">
                <a:solidFill>
                  <a:srgbClr val="FFFFFF"/>
                </a:solidFill>
                <a:latin typeface="Calibri" panose="020F0502020204030204"/>
                <a:ea typeface="+mn-ea"/>
                <a:cs typeface="+mn-cs"/>
              </a:rPr>
              <a:t>Graduation Assessments (Numeracy and Literacy) </a:t>
            </a:r>
            <a:br>
              <a:rPr lang="en-US" b="1">
                <a:solidFill>
                  <a:srgbClr val="FFFFFF"/>
                </a:solidFill>
                <a:latin typeface="Calibri" panose="020F0502020204030204"/>
                <a:ea typeface="+mn-ea"/>
                <a:cs typeface="+mn-cs"/>
              </a:rPr>
            </a:br>
            <a:endParaRPr lang="en-CA">
              <a:solidFill>
                <a:srgbClr val="FFFFFF"/>
              </a:solidFill>
            </a:endParaRPr>
          </a:p>
        </p:txBody>
      </p:sp>
      <p:cxnSp>
        <p:nvCxnSpPr>
          <p:cNvPr id="13" name="Straight Connector 12">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85216"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6" name="Content Placeholder 3">
            <a:extLst>
              <a:ext uri="{FF2B5EF4-FFF2-40B4-BE49-F238E27FC236}">
                <a16:creationId xmlns:a16="http://schemas.microsoft.com/office/drawing/2014/main" id="{8CA4BD78-C6C6-440C-8B65-153C8843A3DB}"/>
              </a:ext>
            </a:extLst>
          </p:cNvPr>
          <p:cNvGraphicFramePr>
            <a:graphicFrameLocks noGrp="1"/>
          </p:cNvGraphicFramePr>
          <p:nvPr>
            <p:ph idx="1"/>
            <p:extLst>
              <p:ext uri="{D42A27DB-BD31-4B8C-83A1-F6EECF244321}">
                <p14:modId xmlns:p14="http://schemas.microsoft.com/office/powerpoint/2010/main" val="338587871"/>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1258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6EBF06A5-4173-45DE-87B1-0791E098A3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581DAA37-DAFB-47C9-9EE7-11C030BEC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0688"/>
            <a:ext cx="8958061" cy="5167312"/>
          </a:xfrm>
          <a:custGeom>
            <a:avLst/>
            <a:gdLst>
              <a:gd name="connsiteX0" fmla="*/ 0 w 8958061"/>
              <a:gd name="connsiteY0" fmla="*/ 0 h 5167312"/>
              <a:gd name="connsiteX1" fmla="*/ 7885684 w 8958061"/>
              <a:gd name="connsiteY1" fmla="*/ 0 h 5167312"/>
              <a:gd name="connsiteX2" fmla="*/ 7884964 w 8958061"/>
              <a:gd name="connsiteY2" fmla="*/ 952 h 5167312"/>
              <a:gd name="connsiteX3" fmla="*/ 8958061 w 8958061"/>
              <a:gd name="connsiteY3" fmla="*/ 952 h 5167312"/>
              <a:gd name="connsiteX4" fmla="*/ 6564182 w 8958061"/>
              <a:gd name="connsiteY4" fmla="*/ 5167312 h 5167312"/>
              <a:gd name="connsiteX5" fmla="*/ 3026607 w 8958061"/>
              <a:gd name="connsiteY5" fmla="*/ 5167312 h 5167312"/>
              <a:gd name="connsiteX6" fmla="*/ 3026607 w 8958061"/>
              <a:gd name="connsiteY6" fmla="*/ 5166360 h 5167312"/>
              <a:gd name="connsiteX7" fmla="*/ 0 w 8958061"/>
              <a:gd name="connsiteY7" fmla="*/ 5166360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58061" h="5167312">
                <a:moveTo>
                  <a:pt x="0" y="0"/>
                </a:moveTo>
                <a:lnTo>
                  <a:pt x="7885684" y="0"/>
                </a:lnTo>
                <a:lnTo>
                  <a:pt x="7884964" y="952"/>
                </a:lnTo>
                <a:lnTo>
                  <a:pt x="8958061" y="952"/>
                </a:lnTo>
                <a:lnTo>
                  <a:pt x="6564182" y="5167312"/>
                </a:lnTo>
                <a:lnTo>
                  <a:pt x="3026607" y="5167312"/>
                </a:lnTo>
                <a:lnTo>
                  <a:pt x="3026607" y="5166360"/>
                </a:lnTo>
                <a:lnTo>
                  <a:pt x="0" y="5166360"/>
                </a:lnTo>
                <a:close/>
              </a:path>
            </a:pathLst>
          </a:cu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id="{5FED0FA3-07F8-4115-A1FC-F409F8EFDEF9}"/>
              </a:ext>
            </a:extLst>
          </p:cNvPr>
          <p:cNvSpPr>
            <a:spLocks noGrp="1"/>
          </p:cNvSpPr>
          <p:nvPr>
            <p:ph type="title"/>
          </p:nvPr>
        </p:nvSpPr>
        <p:spPr>
          <a:xfrm>
            <a:off x="841248" y="365759"/>
            <a:ext cx="7769352" cy="1325880"/>
          </a:xfrm>
        </p:spPr>
        <p:txBody>
          <a:bodyPr anchor="ctr">
            <a:normAutofit/>
          </a:bodyPr>
          <a:lstStyle/>
          <a:p>
            <a:r>
              <a:rPr lang="en-US" b="1" dirty="0">
                <a:solidFill>
                  <a:schemeClr val="bg1"/>
                </a:solidFill>
              </a:rPr>
              <a:t>IHUB Program</a:t>
            </a:r>
            <a:endParaRPr lang="en-CA" b="1" dirty="0">
              <a:solidFill>
                <a:schemeClr val="bg1"/>
              </a:solidFill>
            </a:endParaRPr>
          </a:p>
        </p:txBody>
      </p:sp>
      <p:sp>
        <p:nvSpPr>
          <p:cNvPr id="22" name="Freeform: Shape 21">
            <a:extLst>
              <a:ext uri="{FF2B5EF4-FFF2-40B4-BE49-F238E27FC236}">
                <a16:creationId xmlns:a16="http://schemas.microsoft.com/office/drawing/2014/main" id="{F4CBD955-7E14-485C-919F-EC1D1B9BC2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5410" y="2"/>
            <a:ext cx="2986590" cy="1511301"/>
          </a:xfrm>
          <a:custGeom>
            <a:avLst/>
            <a:gdLst>
              <a:gd name="connsiteX0" fmla="*/ 697617 w 2986590"/>
              <a:gd name="connsiteY0" fmla="*/ 0 h 1511301"/>
              <a:gd name="connsiteX1" fmla="*/ 1096710 w 2986590"/>
              <a:gd name="connsiteY1" fmla="*/ 0 h 1511301"/>
              <a:gd name="connsiteX2" fmla="*/ 1191330 w 2986590"/>
              <a:gd name="connsiteY2" fmla="*/ 0 h 1511301"/>
              <a:gd name="connsiteX3" fmla="*/ 2986590 w 2986590"/>
              <a:gd name="connsiteY3" fmla="*/ 0 h 1511301"/>
              <a:gd name="connsiteX4" fmla="*/ 2986590 w 2986590"/>
              <a:gd name="connsiteY4" fmla="*/ 1511301 h 1511301"/>
              <a:gd name="connsiteX5" fmla="*/ 1191330 w 2986590"/>
              <a:gd name="connsiteY5" fmla="*/ 1511301 h 1511301"/>
              <a:gd name="connsiteX6" fmla="*/ 399093 w 2986590"/>
              <a:gd name="connsiteY6" fmla="*/ 1511301 h 1511301"/>
              <a:gd name="connsiteX7" fmla="*/ 0 w 2986590"/>
              <a:gd name="connsiteY7" fmla="*/ 1511301 h 1511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6590" h="1511301">
                <a:moveTo>
                  <a:pt x="697617" y="0"/>
                </a:moveTo>
                <a:lnTo>
                  <a:pt x="1096710" y="0"/>
                </a:lnTo>
                <a:lnTo>
                  <a:pt x="1191330" y="0"/>
                </a:lnTo>
                <a:lnTo>
                  <a:pt x="2986590" y="0"/>
                </a:lnTo>
                <a:lnTo>
                  <a:pt x="2986590" y="1511301"/>
                </a:lnTo>
                <a:lnTo>
                  <a:pt x="1191330" y="1511301"/>
                </a:lnTo>
                <a:lnTo>
                  <a:pt x="399093" y="1511301"/>
                </a:lnTo>
                <a:lnTo>
                  <a:pt x="0" y="15113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6" name="Content Placeholder 3">
            <a:extLst>
              <a:ext uri="{FF2B5EF4-FFF2-40B4-BE49-F238E27FC236}">
                <a16:creationId xmlns:a16="http://schemas.microsoft.com/office/drawing/2014/main" id="{C7E8FEC3-337B-422B-A650-AFB1C9F4C7CA}"/>
              </a:ext>
            </a:extLst>
          </p:cNvPr>
          <p:cNvGraphicFramePr>
            <a:graphicFrameLocks noGrp="1"/>
          </p:cNvGraphicFramePr>
          <p:nvPr>
            <p:ph idx="1"/>
            <p:extLst>
              <p:ext uri="{D42A27DB-BD31-4B8C-83A1-F6EECF244321}">
                <p14:modId xmlns:p14="http://schemas.microsoft.com/office/powerpoint/2010/main" val="1623973757"/>
              </p:ext>
            </p:extLst>
          </p:nvPr>
        </p:nvGraphicFramePr>
        <p:xfrm>
          <a:off x="841248" y="2209800"/>
          <a:ext cx="5887479" cy="4010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7268923"/>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8BDBB2-C900-0CDC-0FA2-5C238CE7AC7D}"/>
              </a:ext>
            </a:extLst>
          </p:cNvPr>
          <p:cNvSpPr>
            <a:spLocks noGrp="1"/>
          </p:cNvSpPr>
          <p:nvPr>
            <p:ph type="title"/>
          </p:nvPr>
        </p:nvSpPr>
        <p:spPr>
          <a:xfrm>
            <a:off x="1389278" y="1233241"/>
            <a:ext cx="3240506" cy="4064628"/>
          </a:xfrm>
        </p:spPr>
        <p:txBody>
          <a:bodyPr>
            <a:normAutofit/>
          </a:bodyPr>
          <a:lstStyle/>
          <a:p>
            <a:r>
              <a:rPr lang="en-US" b="1" dirty="0">
                <a:solidFill>
                  <a:srgbClr val="FFFFFF"/>
                </a:solidFill>
              </a:rPr>
              <a:t>Coquitlam Open Learning (COL)</a:t>
            </a:r>
            <a:endParaRPr lang="en-CA" b="1" dirty="0">
              <a:solidFill>
                <a:srgbClr val="FFFFFF"/>
              </a:solidFill>
            </a:endParaRPr>
          </a:p>
        </p:txBody>
      </p:sp>
      <p:sp>
        <p:nvSpPr>
          <p:cNvPr id="23" name="Freeform: Shape 22">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7596C15-C39F-4C4B-E09A-1F049E26E86D}"/>
              </a:ext>
            </a:extLst>
          </p:cNvPr>
          <p:cNvSpPr>
            <a:spLocks noGrp="1"/>
          </p:cNvSpPr>
          <p:nvPr>
            <p:ph idx="1"/>
          </p:nvPr>
        </p:nvSpPr>
        <p:spPr>
          <a:xfrm>
            <a:off x="6096000" y="820880"/>
            <a:ext cx="5257799" cy="4889350"/>
          </a:xfrm>
        </p:spPr>
        <p:txBody>
          <a:bodyPr anchor="t">
            <a:normAutofit/>
          </a:bodyPr>
          <a:lstStyle/>
          <a:p>
            <a:r>
              <a:rPr lang="en-US" sz="2400" b="0" i="0" dirty="0">
                <a:effectLst/>
                <a:latin typeface="Arial" panose="020B0604020202020204" pitchFamily="34" charset="0"/>
              </a:rPr>
              <a:t>Coquitlam Open Learning 10-12 provides online, flexible-paced, and distributed learning opportunities for BC students.  </a:t>
            </a:r>
            <a:r>
              <a:rPr lang="en-US" sz="2400" b="1" i="0" dirty="0">
                <a:effectLst/>
                <a:latin typeface="Arial" panose="020B0604020202020204" pitchFamily="34" charset="0"/>
              </a:rPr>
              <a:t>Courses are tuition free for most BC residents</a:t>
            </a:r>
            <a:r>
              <a:rPr lang="en-US" sz="2400" b="0" i="0" dirty="0">
                <a:effectLst/>
                <a:latin typeface="Arial" panose="020B0604020202020204" pitchFamily="34" charset="0"/>
              </a:rPr>
              <a:t>.  Courses are available in various formats, including fully-online, paper-based and online blended with face-to-face classes.  Check our course list for the latest information on course </a:t>
            </a:r>
            <a:r>
              <a:rPr lang="en-US" sz="2400" b="0" i="0" dirty="0" err="1">
                <a:effectLst/>
                <a:latin typeface="Arial" panose="020B0604020202020204" pitchFamily="34" charset="0"/>
              </a:rPr>
              <a:t>availablility</a:t>
            </a:r>
            <a:r>
              <a:rPr lang="en-US" sz="2400" b="0" i="0" dirty="0">
                <a:effectLst/>
                <a:latin typeface="Arial" panose="020B0604020202020204" pitchFamily="34" charset="0"/>
              </a:rPr>
              <a:t>.</a:t>
            </a:r>
            <a:br>
              <a:rPr lang="en-US" sz="2400" dirty="0"/>
            </a:br>
            <a:br>
              <a:rPr lang="en-US" sz="2400" dirty="0"/>
            </a:br>
            <a:r>
              <a:rPr lang="en-US" sz="2400" b="1" dirty="0"/>
              <a:t>https://ce43.augusoft.net/</a:t>
            </a:r>
            <a:endParaRPr lang="en-CA" sz="2400" b="1" dirty="0"/>
          </a:p>
        </p:txBody>
      </p:sp>
      <p:sp>
        <p:nvSpPr>
          <p:cNvPr id="29" name="Freeform: Shape 28">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704399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4F081A-E512-431B-AB57-CFB86C07B631}"/>
              </a:ext>
            </a:extLst>
          </p:cNvPr>
          <p:cNvSpPr>
            <a:spLocks noGrp="1"/>
          </p:cNvSpPr>
          <p:nvPr>
            <p:ph type="title"/>
          </p:nvPr>
        </p:nvSpPr>
        <p:spPr>
          <a:xfrm>
            <a:off x="838200" y="963877"/>
            <a:ext cx="3494362" cy="4930246"/>
          </a:xfrm>
        </p:spPr>
        <p:txBody>
          <a:bodyPr>
            <a:normAutofit/>
          </a:bodyPr>
          <a:lstStyle/>
          <a:p>
            <a:pPr algn="r"/>
            <a:r>
              <a:rPr lang="en-US" b="1">
                <a:solidFill>
                  <a:schemeClr val="accent1"/>
                </a:solidFill>
                <a:cs typeface="Calibri Light"/>
              </a:rPr>
              <a:t>Alternate Education Pathways in SD43</a:t>
            </a:r>
            <a:endParaRPr lang="en-US">
              <a:solidFill>
                <a:schemeClr val="accent1"/>
              </a:solidFill>
            </a:endParaRPr>
          </a:p>
        </p:txBody>
      </p:sp>
      <p:cxnSp>
        <p:nvCxnSpPr>
          <p:cNvPr id="23" name="Straight Connector 22">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D0D3C57-A87B-4CB2-A59A-A8514D886178}"/>
              </a:ext>
            </a:extLst>
          </p:cNvPr>
          <p:cNvSpPr>
            <a:spLocks noGrp="1"/>
          </p:cNvSpPr>
          <p:nvPr>
            <p:ph idx="1"/>
          </p:nvPr>
        </p:nvSpPr>
        <p:spPr>
          <a:xfrm>
            <a:off x="4976031" y="963877"/>
            <a:ext cx="6377769" cy="4930246"/>
          </a:xfrm>
        </p:spPr>
        <p:txBody>
          <a:bodyPr vert="horz" lIns="91440" tIns="45720" rIns="91440" bIns="45720" rtlCol="0" anchor="ctr">
            <a:normAutofit lnSpcReduction="10000"/>
          </a:bodyPr>
          <a:lstStyle/>
          <a:p>
            <a:r>
              <a:rPr lang="en-US" sz="2000" dirty="0">
                <a:ea typeface="+mn-lt"/>
                <a:cs typeface="+mn-lt"/>
              </a:rPr>
              <a:t>Alternate education pathways focus on educational, social and emotional issues for students whose needs are not being met in a traditional school program. </a:t>
            </a:r>
          </a:p>
          <a:p>
            <a:r>
              <a:rPr lang="en-US" sz="2000" dirty="0">
                <a:ea typeface="+mn-lt"/>
                <a:cs typeface="+mn-lt"/>
              </a:rPr>
              <a:t>Students who attend alternate education pathways are often the most vulnerable population in the school system.</a:t>
            </a:r>
          </a:p>
          <a:p>
            <a:r>
              <a:rPr lang="en-US" sz="2000" dirty="0">
                <a:ea typeface="+mn-lt"/>
                <a:cs typeface="+mn-lt"/>
              </a:rPr>
              <a:t>Alternate education pathways may serve children and youth in care, those living in poverty, those gifted who have difficulty in social situations, those involved in drugs, and those with medical and or mental health concerns. </a:t>
            </a:r>
          </a:p>
          <a:p>
            <a:r>
              <a:rPr lang="en-US" sz="2000" dirty="0">
                <a:ea typeface="+mn-lt"/>
                <a:cs typeface="+mn-lt"/>
              </a:rPr>
              <a:t>Alternate education pathways offer an opportunity for these vulnerable and at-risk students to experience success.</a:t>
            </a:r>
          </a:p>
          <a:p>
            <a:r>
              <a:rPr lang="en-US" sz="2000" b="1" dirty="0">
                <a:highlight>
                  <a:srgbClr val="FFFF00"/>
                </a:highlight>
                <a:cs typeface="Calibri"/>
              </a:rPr>
              <a:t>Referral based: Principal to Principal (SD 43 Policy)</a:t>
            </a:r>
            <a:endParaRPr lang="en-US" sz="2000" b="1" dirty="0">
              <a:highlight>
                <a:srgbClr val="FFFF00"/>
              </a:highlight>
              <a:ea typeface="+mn-lt"/>
              <a:cs typeface="+mn-lt"/>
            </a:endParaRPr>
          </a:p>
          <a:p>
            <a:r>
              <a:rPr lang="en-US" sz="1000" dirty="0">
                <a:ea typeface="+mn-lt"/>
                <a:cs typeface="+mn-lt"/>
              </a:rPr>
              <a:t>https://www2.gov.bc.ca/gov/content/education-training/k-12/administration/legislation-policy/public-schools/alternate-education-program</a:t>
            </a:r>
            <a:endParaRPr lang="en-US" sz="1000" dirty="0">
              <a:cs typeface="Calibri"/>
            </a:endParaRPr>
          </a:p>
        </p:txBody>
      </p:sp>
    </p:spTree>
    <p:extLst>
      <p:ext uri="{BB962C8B-B14F-4D97-AF65-F5344CB8AC3E}">
        <p14:creationId xmlns:p14="http://schemas.microsoft.com/office/powerpoint/2010/main" val="3801906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78AB447-A4B7-44D2-A99D-2E39CCFBD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7375"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589D31-E2F5-4095-9096-F8EFE2DEEEBA}"/>
              </a:ext>
            </a:extLst>
          </p:cNvPr>
          <p:cNvSpPr>
            <a:spLocks noGrp="1"/>
          </p:cNvSpPr>
          <p:nvPr>
            <p:ph type="title"/>
          </p:nvPr>
        </p:nvSpPr>
        <p:spPr>
          <a:xfrm>
            <a:off x="1166649" y="1200457"/>
            <a:ext cx="3771111" cy="4075386"/>
          </a:xfrm>
        </p:spPr>
        <p:txBody>
          <a:bodyPr anchor="ctr">
            <a:normAutofit/>
          </a:bodyPr>
          <a:lstStyle/>
          <a:p>
            <a:r>
              <a:rPr lang="en-US" sz="5400" b="1"/>
              <a:t>Presentation Key Points</a:t>
            </a:r>
            <a:endParaRPr lang="en-CA" sz="5400" b="1"/>
          </a:p>
        </p:txBody>
      </p:sp>
      <p:grpSp>
        <p:nvGrpSpPr>
          <p:cNvPr id="18" name="Group 17">
            <a:extLst>
              <a:ext uri="{FF2B5EF4-FFF2-40B4-BE49-F238E27FC236}">
                <a16:creationId xmlns:a16="http://schemas.microsoft.com/office/drawing/2014/main" id="{0F06CE9D-DF08-4313-8DD2-D81E1D59F3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9" name="Rectangle 64">
              <a:extLst>
                <a:ext uri="{FF2B5EF4-FFF2-40B4-BE49-F238E27FC236}">
                  <a16:creationId xmlns:a16="http://schemas.microsoft.com/office/drawing/2014/main" id="{55C105DD-77F3-4287-BFFC-B818D6A28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6173F360-EE51-4521-A25E-5869A978B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414DD3E-CFF7-4BD5-A220-D2F970E51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27190517-FE45-416F-8FE4-7DCF37655F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71D49D-B542-48F6-8659-58E9BC5CB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E481E675-7AFA-43FE-9992-A964F7BC0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55B95BBC-B6C8-4343-A351-48F84A004A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9DD17FE-BE4B-4643-B60F-5EAA77F1C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873D554F-3F0D-4969-8C06-D24F273A45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74151414-E46C-4BF0-A630-1D31400AA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1FBE19C0-69DE-489C-9704-81240B4ED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C8E575F5-CB03-436A-BE1E-AD4850209B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9AE75E9D-C62E-455C-BA30-DE18FA4949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CC34A54D-BBB2-4EE0-A8F9-802D52AF50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347BC20E-7862-49A8-BCE2-39521B23C9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3EF1615E-D362-4BBF-A307-4118B72F33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2EF7D2F7-E167-41F3-ADBF-F6D4B97F4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EB1CB26D-EDEF-4AD8-943C-049BD149C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8CB27CB8-B8B6-4C05-9CB1-DF62FE4E1D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A78DBF5B-2276-4A2A-945F-3E81A93C1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Content Placeholder 2">
            <a:extLst>
              <a:ext uri="{FF2B5EF4-FFF2-40B4-BE49-F238E27FC236}">
                <a16:creationId xmlns:a16="http://schemas.microsoft.com/office/drawing/2014/main" id="{E00F9494-BF7F-4A3D-9464-D6B66F809B87}"/>
              </a:ext>
            </a:extLst>
          </p:cNvPr>
          <p:cNvGraphicFramePr>
            <a:graphicFrameLocks noGrp="1"/>
          </p:cNvGraphicFramePr>
          <p:nvPr>
            <p:ph idx="1"/>
            <p:extLst>
              <p:ext uri="{D42A27DB-BD31-4B8C-83A1-F6EECF244321}">
                <p14:modId xmlns:p14="http://schemas.microsoft.com/office/powerpoint/2010/main" val="1042769991"/>
              </p:ext>
            </p:extLst>
          </p:nvPr>
        </p:nvGraphicFramePr>
        <p:xfrm>
          <a:off x="6400800" y="382385"/>
          <a:ext cx="5286895" cy="61597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22435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Slide Background Fill">
            <a:extLst>
              <a:ext uri="{FF2B5EF4-FFF2-40B4-BE49-F238E27FC236}">
                <a16:creationId xmlns:a16="http://schemas.microsoft.com/office/drawing/2014/main" id="{C3420C89-0B09-4632-A4AF-3971D08BF7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Color Cover">
            <a:extLst>
              <a:ext uri="{FF2B5EF4-FFF2-40B4-BE49-F238E27FC236}">
                <a16:creationId xmlns:a16="http://schemas.microsoft.com/office/drawing/2014/main" id="{4E5CBA61-BF74-40B4-A3A8-366BBA626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a:extLst>
              <a:ext uri="{FF2B5EF4-FFF2-40B4-BE49-F238E27FC236}">
                <a16:creationId xmlns:a16="http://schemas.microsoft.com/office/drawing/2014/main" id="{AC27E70C-5470-4262-B9CE-AE52C51CF4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929"/>
            <a:ext cx="12188952" cy="3490956"/>
            <a:chOff x="651279" y="598259"/>
            <a:chExt cx="10889442" cy="5680742"/>
          </a:xfrm>
        </p:grpSpPr>
        <p:sp>
          <p:nvSpPr>
            <p:cNvPr id="32" name="Color">
              <a:extLst>
                <a:ext uri="{FF2B5EF4-FFF2-40B4-BE49-F238E27FC236}">
                  <a16:creationId xmlns:a16="http://schemas.microsoft.com/office/drawing/2014/main" id="{B5C7D35F-738C-47DF-AD6E-859806E460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Color">
              <a:extLst>
                <a:ext uri="{FF2B5EF4-FFF2-40B4-BE49-F238E27FC236}">
                  <a16:creationId xmlns:a16="http://schemas.microsoft.com/office/drawing/2014/main" id="{740F8C8B-E52F-46CF-89C7-51C6A037CF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7" name="Content Placeholder 6">
            <a:extLst>
              <a:ext uri="{FF2B5EF4-FFF2-40B4-BE49-F238E27FC236}">
                <a16:creationId xmlns:a16="http://schemas.microsoft.com/office/drawing/2014/main" id="{6007E10A-026B-4C6F-941A-87B7F14EAD68}"/>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5365" r="5365"/>
          <a:stretch/>
        </p:blipFill>
        <p:spPr>
          <a:xfrm>
            <a:off x="6803647" y="1071046"/>
            <a:ext cx="4730214" cy="4715907"/>
          </a:xfrm>
          <a:prstGeom prst="rect">
            <a:avLst/>
          </a:prstGeom>
        </p:spPr>
      </p:pic>
      <p:grpSp>
        <p:nvGrpSpPr>
          <p:cNvPr id="35" name="Group 34">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36" name="Freeform: Shape 35">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7" name="Freeform: Shape 36">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8" name="Freeform: Shape 37">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9" name="Freeform: Shape 38">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0" name="Freeform: Shape 39">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1" name="Freeform: Shape 40">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2" name="Freeform: Shape 41">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3" name="Title 2">
            <a:extLst>
              <a:ext uri="{FF2B5EF4-FFF2-40B4-BE49-F238E27FC236}">
                <a16:creationId xmlns:a16="http://schemas.microsoft.com/office/drawing/2014/main" id="{9B180003-E312-41FD-87A0-02798BC69E0D}"/>
              </a:ext>
            </a:extLst>
          </p:cNvPr>
          <p:cNvSpPr>
            <a:spLocks noGrp="1"/>
          </p:cNvSpPr>
          <p:nvPr>
            <p:ph type="title"/>
          </p:nvPr>
        </p:nvSpPr>
        <p:spPr>
          <a:xfrm>
            <a:off x="786384" y="841249"/>
            <a:ext cx="5692953" cy="2587131"/>
          </a:xfrm>
        </p:spPr>
        <p:txBody>
          <a:bodyPr vert="horz" lIns="91440" tIns="45720" rIns="91440" bIns="45720" rtlCol="0" anchor="b">
            <a:normAutofit/>
          </a:bodyPr>
          <a:lstStyle/>
          <a:p>
            <a:r>
              <a:rPr lang="en-US" sz="4400" b="1" kern="1200">
                <a:solidFill>
                  <a:schemeClr val="bg1"/>
                </a:solidFill>
                <a:latin typeface="+mj-lt"/>
                <a:ea typeface="+mj-ea"/>
                <a:cs typeface="+mj-cs"/>
              </a:rPr>
              <a:t>Encompass  Alternate Education Pathway</a:t>
            </a:r>
            <a:br>
              <a:rPr lang="en-US" sz="4400" b="1" kern="1200">
                <a:solidFill>
                  <a:schemeClr val="bg1"/>
                </a:solidFill>
                <a:latin typeface="+mj-lt"/>
                <a:ea typeface="+mj-ea"/>
                <a:cs typeface="+mj-cs"/>
              </a:rPr>
            </a:br>
            <a:r>
              <a:rPr lang="en-US" sz="4400" b="1" kern="1200">
                <a:solidFill>
                  <a:schemeClr val="bg1"/>
                </a:solidFill>
                <a:latin typeface="+mj-lt"/>
                <a:ea typeface="+mj-ea"/>
                <a:cs typeface="+mj-cs"/>
              </a:rPr>
              <a:t>Grade 10 to 12</a:t>
            </a:r>
            <a:br>
              <a:rPr lang="en-US" sz="4400" b="1" kern="1200">
                <a:solidFill>
                  <a:schemeClr val="bg1"/>
                </a:solidFill>
                <a:latin typeface="+mj-lt"/>
                <a:ea typeface="+mj-ea"/>
                <a:cs typeface="+mj-cs"/>
              </a:rPr>
            </a:br>
            <a:endParaRPr lang="en-US" sz="4400" kern="1200">
              <a:solidFill>
                <a:schemeClr val="bg1"/>
              </a:solidFill>
              <a:latin typeface="+mj-lt"/>
              <a:ea typeface="+mj-ea"/>
              <a:cs typeface="+mj-cs"/>
            </a:endParaRPr>
          </a:p>
        </p:txBody>
      </p:sp>
      <p:sp>
        <p:nvSpPr>
          <p:cNvPr id="4" name="Text Placeholder 3">
            <a:extLst>
              <a:ext uri="{FF2B5EF4-FFF2-40B4-BE49-F238E27FC236}">
                <a16:creationId xmlns:a16="http://schemas.microsoft.com/office/drawing/2014/main" id="{22479F8F-DA16-49B9-992A-4446BE9DF94B}"/>
              </a:ext>
            </a:extLst>
          </p:cNvPr>
          <p:cNvSpPr>
            <a:spLocks noGrp="1"/>
          </p:cNvSpPr>
          <p:nvPr>
            <p:ph type="body" sz="half" idx="2"/>
          </p:nvPr>
        </p:nvSpPr>
        <p:spPr>
          <a:xfrm>
            <a:off x="786383" y="3566810"/>
            <a:ext cx="5692953" cy="2651110"/>
          </a:xfrm>
        </p:spPr>
        <p:txBody>
          <a:bodyPr vert="horz" lIns="91440" tIns="45720" rIns="91440" bIns="45720" rtlCol="0" anchor="ctr">
            <a:normAutofit/>
          </a:bodyPr>
          <a:lstStyle/>
          <a:p>
            <a:endParaRPr lang="en-US" sz="1800" dirty="0">
              <a:solidFill>
                <a:schemeClr val="tx2"/>
              </a:solidFill>
            </a:endParaRPr>
          </a:p>
          <a:p>
            <a:pPr marL="57150" indent="-228600">
              <a:buFont typeface="Arial" panose="020B0604020202020204" pitchFamily="34" charset="0"/>
              <a:buChar char="•"/>
            </a:pPr>
            <a:endParaRPr lang="en-US" sz="1800" dirty="0">
              <a:solidFill>
                <a:schemeClr val="tx2"/>
              </a:solidFill>
            </a:endParaRPr>
          </a:p>
          <a:p>
            <a:pPr marL="57150" indent="-228600">
              <a:buFont typeface="Arial" panose="020B0604020202020204" pitchFamily="34" charset="0"/>
              <a:buChar char="•"/>
            </a:pPr>
            <a:r>
              <a:rPr lang="en-US" sz="2800" dirty="0">
                <a:solidFill>
                  <a:schemeClr val="tx2"/>
                </a:solidFill>
              </a:rPr>
              <a:t>How is Encompass 10-12 Alternate Pathway different from the Apex K-9 Distributed Learning/Home Learning Program?</a:t>
            </a:r>
          </a:p>
          <a:p>
            <a:pPr marL="57150" indent="-228600">
              <a:buFont typeface="Arial" panose="020B0604020202020204" pitchFamily="34" charset="0"/>
              <a:buChar char="•"/>
            </a:pPr>
            <a:endParaRPr lang="en-US" sz="1800" dirty="0">
              <a:solidFill>
                <a:schemeClr val="tx2"/>
              </a:solidFill>
            </a:endParaRPr>
          </a:p>
          <a:p>
            <a:pPr indent="-228600">
              <a:buFont typeface="Arial" panose="020B0604020202020204" pitchFamily="34" charset="0"/>
              <a:buChar char="•"/>
            </a:pPr>
            <a:endParaRPr lang="en-US" sz="1800" dirty="0">
              <a:solidFill>
                <a:schemeClr val="tx2"/>
              </a:solidFill>
            </a:endParaRPr>
          </a:p>
        </p:txBody>
      </p:sp>
    </p:spTree>
    <p:extLst>
      <p:ext uri="{BB962C8B-B14F-4D97-AF65-F5344CB8AC3E}">
        <p14:creationId xmlns:p14="http://schemas.microsoft.com/office/powerpoint/2010/main" val="782104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EAFC59-2A7A-4569-8803-89A039135D5F}"/>
              </a:ext>
            </a:extLst>
          </p:cNvPr>
          <p:cNvSpPr>
            <a:spLocks noGrp="1"/>
          </p:cNvSpPr>
          <p:nvPr>
            <p:ph type="title"/>
          </p:nvPr>
        </p:nvSpPr>
        <p:spPr>
          <a:xfrm>
            <a:off x="838200" y="1412488"/>
            <a:ext cx="2899189" cy="4363844"/>
          </a:xfrm>
        </p:spPr>
        <p:txBody>
          <a:bodyPr anchor="t">
            <a:normAutofit/>
          </a:bodyPr>
          <a:lstStyle/>
          <a:p>
            <a:r>
              <a:rPr lang="en-US" sz="5400" dirty="0">
                <a:solidFill>
                  <a:schemeClr val="accent1"/>
                </a:solidFill>
              </a:rPr>
              <a:t>Two </a:t>
            </a:r>
            <a:br>
              <a:rPr lang="en-US" sz="5400" dirty="0">
                <a:solidFill>
                  <a:schemeClr val="accent1"/>
                </a:solidFill>
              </a:rPr>
            </a:br>
            <a:r>
              <a:rPr lang="en-US" sz="5400" dirty="0">
                <a:solidFill>
                  <a:schemeClr val="accent1"/>
                </a:solidFill>
              </a:rPr>
              <a:t>Very</a:t>
            </a:r>
            <a:br>
              <a:rPr lang="en-US" sz="5400" dirty="0">
                <a:solidFill>
                  <a:schemeClr val="accent1"/>
                </a:solidFill>
              </a:rPr>
            </a:br>
            <a:r>
              <a:rPr lang="en-US" sz="5400" dirty="0">
                <a:solidFill>
                  <a:schemeClr val="accent1"/>
                </a:solidFill>
              </a:rPr>
              <a:t>Different Programs </a:t>
            </a:r>
            <a:endParaRPr lang="en-CA" sz="5400" dirty="0">
              <a:solidFill>
                <a:schemeClr val="accent1"/>
              </a:solidFill>
            </a:endParaRPr>
          </a:p>
        </p:txBody>
      </p:sp>
      <p:sp>
        <p:nvSpPr>
          <p:cNvPr id="3" name="Content Placeholder 2">
            <a:extLst>
              <a:ext uri="{FF2B5EF4-FFF2-40B4-BE49-F238E27FC236}">
                <a16:creationId xmlns:a16="http://schemas.microsoft.com/office/drawing/2014/main" id="{AFD134C7-D2DF-4706-A3F8-2970A2DEB554}"/>
              </a:ext>
            </a:extLst>
          </p:cNvPr>
          <p:cNvSpPr>
            <a:spLocks noGrp="1"/>
          </p:cNvSpPr>
          <p:nvPr>
            <p:ph sz="half" idx="1"/>
          </p:nvPr>
        </p:nvSpPr>
        <p:spPr>
          <a:xfrm>
            <a:off x="4380855" y="1412489"/>
            <a:ext cx="3427283" cy="4363844"/>
          </a:xfrm>
        </p:spPr>
        <p:txBody>
          <a:bodyPr>
            <a:normAutofit lnSpcReduction="10000"/>
          </a:bodyPr>
          <a:lstStyle/>
          <a:p>
            <a:pPr marL="0" indent="0">
              <a:buNone/>
            </a:pPr>
            <a:r>
              <a:rPr lang="en-US" sz="2400" b="1" dirty="0"/>
              <a:t>APEX K-9</a:t>
            </a:r>
          </a:p>
          <a:p>
            <a:r>
              <a:rPr lang="en-CA" sz="2000" dirty="0"/>
              <a:t>Program of Choice</a:t>
            </a:r>
          </a:p>
          <a:p>
            <a:r>
              <a:rPr lang="en-CA" sz="2000" dirty="0"/>
              <a:t>Ministry funding allows parents access to $600 per child for curricular resources</a:t>
            </a:r>
          </a:p>
          <a:p>
            <a:r>
              <a:rPr lang="en-CA" sz="2000" dirty="0"/>
              <a:t>Parents play a key role in time management and act as facilitator for learning</a:t>
            </a:r>
          </a:p>
          <a:p>
            <a:r>
              <a:rPr lang="en-CA" sz="2000" dirty="0"/>
              <a:t>Meet with teacher once every 2 weeks </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C1CA4FF6-73FA-4F1D-B7CB-BA36186FD9C3}"/>
              </a:ext>
            </a:extLst>
          </p:cNvPr>
          <p:cNvSpPr>
            <a:spLocks noGrp="1"/>
          </p:cNvSpPr>
          <p:nvPr>
            <p:ph sz="half" idx="2"/>
          </p:nvPr>
        </p:nvSpPr>
        <p:spPr>
          <a:xfrm>
            <a:off x="8451604" y="1412489"/>
            <a:ext cx="3197701" cy="4363844"/>
          </a:xfrm>
        </p:spPr>
        <p:txBody>
          <a:bodyPr>
            <a:normAutofit lnSpcReduction="10000"/>
          </a:bodyPr>
          <a:lstStyle/>
          <a:p>
            <a:pPr marL="0" indent="0">
              <a:buNone/>
            </a:pPr>
            <a:r>
              <a:rPr lang="en-US" sz="2400" b="1" dirty="0"/>
              <a:t>ENCOMPASS 10-12</a:t>
            </a:r>
          </a:p>
          <a:p>
            <a:pPr marL="0" indent="0">
              <a:buNone/>
            </a:pPr>
            <a:r>
              <a:rPr lang="en-US" sz="2000" dirty="0"/>
              <a:t>- Alternate referral-based program</a:t>
            </a:r>
          </a:p>
          <a:p>
            <a:pPr marL="0" indent="0">
              <a:buNone/>
            </a:pPr>
            <a:r>
              <a:rPr lang="en-US" sz="2000" dirty="0"/>
              <a:t>- Ministry provides no funding for additional resources per child</a:t>
            </a:r>
          </a:p>
          <a:p>
            <a:pPr>
              <a:buFontTx/>
              <a:buChar char="-"/>
            </a:pPr>
            <a:r>
              <a:rPr lang="en-US" sz="2000" dirty="0"/>
              <a:t>Independence is required as teachers develop and deliver all curricular content/resources in our unique structure</a:t>
            </a:r>
          </a:p>
          <a:p>
            <a:pPr>
              <a:buFontTx/>
              <a:buChar char="-"/>
            </a:pPr>
            <a:r>
              <a:rPr lang="en-US" sz="2000" dirty="0"/>
              <a:t>Attendance is scheduled and mandatory (4 half days a week)</a:t>
            </a:r>
          </a:p>
          <a:p>
            <a:pPr>
              <a:buFontTx/>
              <a:buChar char="-"/>
            </a:pPr>
            <a:endParaRPr lang="en-US" sz="2000" dirty="0"/>
          </a:p>
        </p:txBody>
      </p:sp>
    </p:spTree>
    <p:extLst>
      <p:ext uri="{BB962C8B-B14F-4D97-AF65-F5344CB8AC3E}">
        <p14:creationId xmlns:p14="http://schemas.microsoft.com/office/powerpoint/2010/main" val="350141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85EB7B4-AA30-4540-8E06-F556DD907CC1}"/>
              </a:ext>
            </a:extLst>
          </p:cNvPr>
          <p:cNvSpPr>
            <a:spLocks noGrp="1"/>
          </p:cNvSpPr>
          <p:nvPr>
            <p:ph type="title"/>
          </p:nvPr>
        </p:nvSpPr>
        <p:spPr>
          <a:xfrm>
            <a:off x="838200" y="365125"/>
            <a:ext cx="5558489" cy="1325563"/>
          </a:xfrm>
        </p:spPr>
        <p:txBody>
          <a:bodyPr>
            <a:normAutofit/>
          </a:bodyPr>
          <a:lstStyle/>
          <a:p>
            <a:r>
              <a:rPr lang="en-US" b="1" dirty="0">
                <a:solidFill>
                  <a:schemeClr val="accent1"/>
                </a:solidFill>
              </a:rPr>
              <a:t>TRAIN IN TRADES</a:t>
            </a:r>
            <a:endParaRPr lang="en-CA" b="1" dirty="0">
              <a:solidFill>
                <a:schemeClr val="accent1"/>
              </a:solidFill>
            </a:endParaRPr>
          </a:p>
        </p:txBody>
      </p:sp>
      <p:sp>
        <p:nvSpPr>
          <p:cNvPr id="11" name="Freeform: Shape 10">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Content Placeholder 3">
            <a:extLst>
              <a:ext uri="{FF2B5EF4-FFF2-40B4-BE49-F238E27FC236}">
                <a16:creationId xmlns:a16="http://schemas.microsoft.com/office/drawing/2014/main" id="{611D267F-88D0-40C8-853F-36111DBC20F5}"/>
              </a:ext>
            </a:extLst>
          </p:cNvPr>
          <p:cNvSpPr>
            <a:spLocks noGrp="1"/>
          </p:cNvSpPr>
          <p:nvPr>
            <p:ph idx="1"/>
          </p:nvPr>
        </p:nvSpPr>
        <p:spPr>
          <a:xfrm>
            <a:off x="838200" y="1825625"/>
            <a:ext cx="5558489" cy="4351338"/>
          </a:xfrm>
        </p:spPr>
        <p:txBody>
          <a:bodyPr>
            <a:normAutofit fontScale="92500"/>
          </a:bodyPr>
          <a:lstStyle/>
          <a:p>
            <a:pPr marL="0" indent="0">
              <a:buNone/>
            </a:pPr>
            <a:r>
              <a:rPr lang="en-US" sz="3200" dirty="0"/>
              <a:t>Amazing opportunity for any Grade 11 or 12 student to take one of </a:t>
            </a:r>
            <a:r>
              <a:rPr lang="en-US" sz="3200" b="1" dirty="0"/>
              <a:t>24+ “Train in Trades” </a:t>
            </a:r>
            <a:r>
              <a:rPr lang="en-US" sz="3200" dirty="0"/>
              <a:t>programs:</a:t>
            </a:r>
          </a:p>
          <a:p>
            <a:pPr marL="0" indent="0">
              <a:buNone/>
            </a:pPr>
            <a:r>
              <a:rPr lang="en-US" sz="3200" dirty="0"/>
              <a:t>• </a:t>
            </a:r>
            <a:r>
              <a:rPr lang="en-US" sz="3000" dirty="0"/>
              <a:t>Tuition Free – saves $$$$</a:t>
            </a:r>
          </a:p>
          <a:p>
            <a:pPr marL="0" indent="0">
              <a:buNone/>
            </a:pPr>
            <a:r>
              <a:rPr lang="en-US" sz="3000" dirty="0"/>
              <a:t>• Post Secondary level Training </a:t>
            </a:r>
          </a:p>
          <a:p>
            <a:pPr marL="0" indent="0">
              <a:buNone/>
            </a:pPr>
            <a:r>
              <a:rPr lang="en-US" sz="3000" dirty="0"/>
              <a:t>• Level 1 Certification </a:t>
            </a:r>
          </a:p>
          <a:p>
            <a:pPr marL="0" indent="0">
              <a:buNone/>
            </a:pPr>
            <a:r>
              <a:rPr lang="en-US" sz="3000" dirty="0"/>
              <a:t>• Dual/Triple Credits: </a:t>
            </a:r>
          </a:p>
          <a:p>
            <a:pPr marL="0" indent="0">
              <a:buNone/>
            </a:pPr>
            <a:r>
              <a:rPr lang="en-US" dirty="0"/>
              <a:t>High school • Post secondary • Industry</a:t>
            </a:r>
          </a:p>
          <a:p>
            <a:endParaRPr lang="en-CA" dirty="0"/>
          </a:p>
        </p:txBody>
      </p:sp>
      <p:sp>
        <p:nvSpPr>
          <p:cNvPr id="13" name="Oval 12">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Block Arc 14">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Freeform: Shape 16">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a:p>
        </p:txBody>
      </p:sp>
      <p:cxnSp>
        <p:nvCxnSpPr>
          <p:cNvPr id="19" name="Straight Connector 18">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1" name="Freeform: Shape 20">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3" name="Arc 22">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Freeform: Shape 24">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7493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E214AA7-F028-4A0D-8698-61AEC754D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598340"/>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8208EFD6-0159-4CEE-9C04-8E9FDAF25700}"/>
              </a:ext>
            </a:extLst>
          </p:cNvPr>
          <p:cNvSpPr>
            <a:spLocks noGrp="1"/>
          </p:cNvSpPr>
          <p:nvPr>
            <p:ph type="title"/>
          </p:nvPr>
        </p:nvSpPr>
        <p:spPr>
          <a:xfrm>
            <a:off x="1159933" y="995318"/>
            <a:ext cx="9872134" cy="1193968"/>
          </a:xfrm>
          <a:solidFill>
            <a:srgbClr val="FFFFFF"/>
          </a:solidFill>
          <a:ln w="38100">
            <a:solidFill>
              <a:srgbClr val="7F7F7F"/>
            </a:solidFill>
            <a:miter lim="800000"/>
          </a:ln>
        </p:spPr>
        <p:txBody>
          <a:bodyPr>
            <a:normAutofit/>
          </a:bodyPr>
          <a:lstStyle/>
          <a:p>
            <a:pPr algn="ctr"/>
            <a:r>
              <a:rPr lang="en-CA" sz="3600" b="1" dirty="0">
                <a:solidFill>
                  <a:schemeClr val="accent1"/>
                </a:solidFill>
              </a:rPr>
              <a:t>TRAIN</a:t>
            </a:r>
            <a:r>
              <a:rPr lang="en-CA" sz="3600" b="1" dirty="0">
                <a:solidFill>
                  <a:srgbClr val="3F3F3F"/>
                </a:solidFill>
              </a:rPr>
              <a:t> in Trades Programs</a:t>
            </a:r>
            <a:endParaRPr lang="en-CA" sz="3600" dirty="0">
              <a:solidFill>
                <a:srgbClr val="3F3F3F"/>
              </a:solidFill>
            </a:endParaRPr>
          </a:p>
        </p:txBody>
      </p:sp>
      <p:sp>
        <p:nvSpPr>
          <p:cNvPr id="4" name="Content Placeholder 3">
            <a:extLst>
              <a:ext uri="{FF2B5EF4-FFF2-40B4-BE49-F238E27FC236}">
                <a16:creationId xmlns:a16="http://schemas.microsoft.com/office/drawing/2014/main" id="{B9D3DAB3-CA46-4F3D-8319-DB8BFED97794}"/>
              </a:ext>
            </a:extLst>
          </p:cNvPr>
          <p:cNvSpPr>
            <a:spLocks noGrp="1"/>
          </p:cNvSpPr>
          <p:nvPr>
            <p:ph sz="half" idx="1"/>
          </p:nvPr>
        </p:nvSpPr>
        <p:spPr>
          <a:xfrm>
            <a:off x="1476916" y="2888250"/>
            <a:ext cx="4292586" cy="3584739"/>
          </a:xfrm>
        </p:spPr>
        <p:txBody>
          <a:bodyPr anchor="t">
            <a:normAutofit fontScale="92500" lnSpcReduction="20000"/>
          </a:bodyPr>
          <a:lstStyle/>
          <a:p>
            <a:pPr marL="0" indent="0">
              <a:buNone/>
            </a:pPr>
            <a:r>
              <a:rPr lang="en-CA" sz="2000" b="1" dirty="0">
                <a:solidFill>
                  <a:schemeClr val="accent1"/>
                </a:solidFill>
              </a:rPr>
              <a:t>TRAIN</a:t>
            </a:r>
          </a:p>
          <a:p>
            <a:pPr marL="0" indent="0">
              <a:buNone/>
            </a:pPr>
            <a:r>
              <a:rPr lang="en-CA" sz="2000" dirty="0"/>
              <a:t>Auto Collision Repairer @ VCC </a:t>
            </a:r>
          </a:p>
          <a:p>
            <a:pPr marL="0" indent="0">
              <a:buNone/>
            </a:pPr>
            <a:r>
              <a:rPr lang="en-CA" sz="2000" dirty="0"/>
              <a:t>Auto Refinishing Prep Tech @ VCC </a:t>
            </a:r>
          </a:p>
          <a:p>
            <a:pPr marL="0" indent="0">
              <a:buNone/>
            </a:pPr>
            <a:r>
              <a:rPr lang="en-CA" sz="2000" dirty="0"/>
              <a:t>Auto Service Technician @ </a:t>
            </a:r>
            <a:r>
              <a:rPr lang="en-CA" sz="2000"/>
              <a:t>Centennial </a:t>
            </a:r>
          </a:p>
          <a:p>
            <a:pPr marL="0" indent="0">
              <a:buNone/>
            </a:pPr>
            <a:r>
              <a:rPr lang="en-CA" sz="2000"/>
              <a:t>Baker</a:t>
            </a:r>
            <a:r>
              <a:rPr lang="en-CA" sz="2000" dirty="0"/>
              <a:t>@ VCC </a:t>
            </a:r>
          </a:p>
          <a:p>
            <a:pPr marL="0" indent="0">
              <a:buNone/>
            </a:pPr>
            <a:r>
              <a:rPr lang="en-CA" sz="2000" dirty="0"/>
              <a:t>Bricklayer @ KPU (Maple Ridge) </a:t>
            </a:r>
          </a:p>
          <a:p>
            <a:pPr marL="0" indent="0">
              <a:buNone/>
            </a:pPr>
            <a:r>
              <a:rPr lang="en-CA" sz="2000" dirty="0"/>
              <a:t>Cabinet Maker@ BCIT </a:t>
            </a:r>
          </a:p>
          <a:p>
            <a:pPr marL="0" indent="0">
              <a:buNone/>
            </a:pPr>
            <a:r>
              <a:rPr lang="en-CA" sz="2000" dirty="0"/>
              <a:t>Carpenter@ Terry Fox + BCIT </a:t>
            </a:r>
          </a:p>
          <a:p>
            <a:pPr marL="0" indent="0">
              <a:buNone/>
            </a:pPr>
            <a:r>
              <a:rPr lang="en-CA" sz="2000" dirty="0"/>
              <a:t>Cook @ Centennial, </a:t>
            </a:r>
            <a:r>
              <a:rPr lang="en-CA" sz="2000" dirty="0" err="1"/>
              <a:t>Gleneagle</a:t>
            </a:r>
            <a:r>
              <a:rPr lang="en-CA" sz="2000" dirty="0"/>
              <a:t> or Riverside </a:t>
            </a:r>
          </a:p>
          <a:p>
            <a:pPr marL="0" indent="0">
              <a:buNone/>
            </a:pPr>
            <a:r>
              <a:rPr lang="en-CA" sz="2000" dirty="0"/>
              <a:t>Electrician@ Dr. Charles Best Secondary</a:t>
            </a:r>
          </a:p>
          <a:p>
            <a:endParaRPr lang="en-CA" sz="2000" dirty="0"/>
          </a:p>
        </p:txBody>
      </p:sp>
      <p:cxnSp>
        <p:nvCxnSpPr>
          <p:cNvPr id="12" name="Straight Connector 11">
            <a:extLst>
              <a:ext uri="{FF2B5EF4-FFF2-40B4-BE49-F238E27FC236}">
                <a16:creationId xmlns:a16="http://schemas.microsoft.com/office/drawing/2014/main" id="{D6206FDC-2777-4D7F-AF9C-73413DA664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2888250"/>
            <a:ext cx="0" cy="2769135"/>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81F416CD-0596-4088-A9D2-E2A9D270DECE}"/>
              </a:ext>
            </a:extLst>
          </p:cNvPr>
          <p:cNvSpPr>
            <a:spLocks noGrp="1"/>
          </p:cNvSpPr>
          <p:nvPr>
            <p:ph sz="half" idx="2"/>
          </p:nvPr>
        </p:nvSpPr>
        <p:spPr>
          <a:xfrm>
            <a:off x="6417731" y="2888250"/>
            <a:ext cx="4292594" cy="3584738"/>
          </a:xfrm>
        </p:spPr>
        <p:txBody>
          <a:bodyPr anchor="t">
            <a:normAutofit fontScale="92500" lnSpcReduction="20000"/>
          </a:bodyPr>
          <a:lstStyle/>
          <a:p>
            <a:pPr marL="0" indent="0">
              <a:buNone/>
            </a:pPr>
            <a:r>
              <a:rPr lang="en-CA" sz="2000" dirty="0"/>
              <a:t>Hairstylist @ VCC </a:t>
            </a:r>
          </a:p>
          <a:p>
            <a:pPr marL="0" indent="0">
              <a:buNone/>
            </a:pPr>
            <a:r>
              <a:rPr lang="en-CA" sz="2000" dirty="0"/>
              <a:t>Heavy Duty Mechanic @ VCC</a:t>
            </a:r>
          </a:p>
          <a:p>
            <a:pPr marL="0" indent="0">
              <a:buNone/>
            </a:pPr>
            <a:r>
              <a:rPr lang="en-CA" sz="2000" dirty="0"/>
              <a:t> Metal Fabricator@ BCIT </a:t>
            </a:r>
          </a:p>
          <a:p>
            <a:pPr marL="0" indent="0">
              <a:buNone/>
            </a:pPr>
            <a:r>
              <a:rPr lang="en-CA" sz="2000" dirty="0"/>
              <a:t>Millwright@ BCIT or KPU </a:t>
            </a:r>
          </a:p>
          <a:p>
            <a:pPr marL="0" indent="0">
              <a:buNone/>
            </a:pPr>
            <a:r>
              <a:rPr lang="en-CA" sz="2000" dirty="0"/>
              <a:t>Motorcycle Mechanic @ BCIT </a:t>
            </a:r>
          </a:p>
          <a:p>
            <a:pPr marL="0" indent="0">
              <a:buNone/>
            </a:pPr>
            <a:r>
              <a:rPr lang="en-CA" sz="2000" dirty="0"/>
              <a:t>Painter@ FTI </a:t>
            </a:r>
          </a:p>
          <a:p>
            <a:pPr marL="0" indent="0">
              <a:buNone/>
            </a:pPr>
            <a:r>
              <a:rPr lang="en-CA" sz="2000" dirty="0"/>
              <a:t>Plumber @ PIC </a:t>
            </a:r>
          </a:p>
          <a:p>
            <a:pPr marL="0" indent="0">
              <a:buNone/>
            </a:pPr>
            <a:r>
              <a:rPr lang="en-CA" sz="2000" dirty="0"/>
              <a:t>Refrigeration Mechanic@ JARTS </a:t>
            </a:r>
          </a:p>
          <a:p>
            <a:pPr marL="0" indent="0">
              <a:buNone/>
            </a:pPr>
            <a:r>
              <a:rPr lang="en-CA" sz="2000" dirty="0"/>
              <a:t>Sheet Metal Worker@ BCIT</a:t>
            </a:r>
          </a:p>
          <a:p>
            <a:endParaRPr lang="en-CA" sz="2000" dirty="0"/>
          </a:p>
        </p:txBody>
      </p:sp>
    </p:spTree>
    <p:extLst>
      <p:ext uri="{BB962C8B-B14F-4D97-AF65-F5344CB8AC3E}">
        <p14:creationId xmlns:p14="http://schemas.microsoft.com/office/powerpoint/2010/main" val="3074595045"/>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19B1167-639D-4D04-9A3E-4C265EA91CAE}"/>
              </a:ext>
            </a:extLst>
          </p:cNvPr>
          <p:cNvSpPr>
            <a:spLocks noGrp="1"/>
          </p:cNvSpPr>
          <p:nvPr>
            <p:ph type="title"/>
          </p:nvPr>
        </p:nvSpPr>
        <p:spPr>
          <a:xfrm>
            <a:off x="6053668" y="803325"/>
            <a:ext cx="5314536" cy="1325563"/>
          </a:xfrm>
        </p:spPr>
        <p:txBody>
          <a:bodyPr>
            <a:normAutofit/>
          </a:bodyPr>
          <a:lstStyle/>
          <a:p>
            <a:r>
              <a:rPr lang="en-US" dirty="0">
                <a:solidFill>
                  <a:schemeClr val="accent1"/>
                </a:solidFill>
              </a:rPr>
              <a:t>WORK</a:t>
            </a:r>
            <a:r>
              <a:rPr lang="en-US" dirty="0"/>
              <a:t> in Trades Program</a:t>
            </a:r>
            <a:endParaRPr lang="en-CA" dirty="0"/>
          </a:p>
        </p:txBody>
      </p:sp>
      <p:sp>
        <p:nvSpPr>
          <p:cNvPr id="11" name="Freeform: Shape 10">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Graphic 7" descr="Dollar">
            <a:extLst>
              <a:ext uri="{FF2B5EF4-FFF2-40B4-BE49-F238E27FC236}">
                <a16:creationId xmlns:a16="http://schemas.microsoft.com/office/drawing/2014/main" id="{AACEC003-0CB3-4BB0-A675-E7623B65A7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1733" y="543135"/>
            <a:ext cx="3835488" cy="3835488"/>
          </a:xfrm>
          <a:prstGeom prst="rect">
            <a:avLst/>
          </a:prstGeom>
        </p:spPr>
      </p:pic>
      <p:sp>
        <p:nvSpPr>
          <p:cNvPr id="4" name="Content Placeholder 3">
            <a:extLst>
              <a:ext uri="{FF2B5EF4-FFF2-40B4-BE49-F238E27FC236}">
                <a16:creationId xmlns:a16="http://schemas.microsoft.com/office/drawing/2014/main" id="{55EB7EED-8EA7-4F12-A0D4-5161C144467C}"/>
              </a:ext>
            </a:extLst>
          </p:cNvPr>
          <p:cNvSpPr>
            <a:spLocks noGrp="1"/>
          </p:cNvSpPr>
          <p:nvPr>
            <p:ph idx="1"/>
          </p:nvPr>
        </p:nvSpPr>
        <p:spPr>
          <a:xfrm>
            <a:off x="6053667" y="2279017"/>
            <a:ext cx="5314543" cy="4157877"/>
          </a:xfrm>
        </p:spPr>
        <p:txBody>
          <a:bodyPr vert="horz" lIns="91440" tIns="45720" rIns="91440" bIns="45720" rtlCol="0" anchor="t">
            <a:noAutofit/>
          </a:bodyPr>
          <a:lstStyle/>
          <a:p>
            <a:pPr marL="0" indent="0">
              <a:buNone/>
            </a:pPr>
            <a:r>
              <a:rPr lang="en-US" sz="2200" b="1" dirty="0"/>
              <a:t>Regardless of your career aspirations… if you have/get a paying job in a </a:t>
            </a:r>
            <a:r>
              <a:rPr lang="en-US" sz="2200" b="1" i="1" dirty="0"/>
              <a:t>trade </a:t>
            </a:r>
            <a:r>
              <a:rPr lang="en-US" sz="2200" b="1" dirty="0"/>
              <a:t>you can receive credits toward high school graduation: </a:t>
            </a:r>
            <a:endParaRPr lang="en-US" sz="2200" b="1" dirty="0">
              <a:cs typeface="Calibri"/>
            </a:endParaRPr>
          </a:p>
          <a:p>
            <a:pPr marL="0" indent="0">
              <a:buNone/>
            </a:pPr>
            <a:r>
              <a:rPr lang="en-US" sz="2200" dirty="0"/>
              <a:t>• </a:t>
            </a:r>
            <a:r>
              <a:rPr lang="en-US" sz="2200" b="1" dirty="0"/>
              <a:t>120 </a:t>
            </a:r>
            <a:r>
              <a:rPr lang="en-US" sz="2200" dirty="0"/>
              <a:t>hours working = </a:t>
            </a:r>
            <a:r>
              <a:rPr lang="en-US" sz="2200" b="1" dirty="0"/>
              <a:t>4 credits </a:t>
            </a:r>
            <a:r>
              <a:rPr lang="en-US" sz="2200" dirty="0"/>
              <a:t>(up to 16 credits) </a:t>
            </a:r>
            <a:endParaRPr lang="en-US" sz="2200" dirty="0">
              <a:cs typeface="Calibri"/>
            </a:endParaRPr>
          </a:p>
          <a:p>
            <a:pPr marL="0" indent="0">
              <a:buNone/>
            </a:pPr>
            <a:r>
              <a:rPr lang="en-US" sz="2200" dirty="0"/>
              <a:t>• </a:t>
            </a:r>
            <a:r>
              <a:rPr lang="en-US" sz="2200" b="1" dirty="0"/>
              <a:t>900+ </a:t>
            </a:r>
            <a:r>
              <a:rPr lang="en-US" sz="2200" dirty="0"/>
              <a:t>hours worked (before age of 20) and you qualify for a $1,000 award… gave out 30+ scholarships last year</a:t>
            </a:r>
            <a:endParaRPr lang="en-US" sz="2200" dirty="0">
              <a:cs typeface="Calibri"/>
            </a:endParaRPr>
          </a:p>
          <a:p>
            <a:pPr marL="0" indent="0">
              <a:buNone/>
            </a:pPr>
            <a:r>
              <a:rPr lang="en-US" sz="2200" dirty="0"/>
              <a:t>• If you later pursue that trade career, </a:t>
            </a:r>
            <a:r>
              <a:rPr lang="en-US" sz="2200" b="1" dirty="0"/>
              <a:t>those hours count towards certification</a:t>
            </a:r>
            <a:endParaRPr lang="en-US" sz="800" b="1" dirty="0">
              <a:cs typeface="Calibri"/>
            </a:endParaRPr>
          </a:p>
          <a:p>
            <a:endParaRPr lang="en-CA" sz="1800" dirty="0"/>
          </a:p>
        </p:txBody>
      </p:sp>
    </p:spTree>
    <p:extLst>
      <p:ext uri="{BB962C8B-B14F-4D97-AF65-F5344CB8AC3E}">
        <p14:creationId xmlns:p14="http://schemas.microsoft.com/office/powerpoint/2010/main" val="1100682092"/>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4E4288A-DFC8-40A2-90E5-70E851A933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49ABFFBA-A035-44E5-851D-B3047986DF7B}"/>
              </a:ext>
            </a:extLst>
          </p:cNvPr>
          <p:cNvSpPr>
            <a:spLocks noGrp="1"/>
          </p:cNvSpPr>
          <p:nvPr>
            <p:ph type="title"/>
          </p:nvPr>
        </p:nvSpPr>
        <p:spPr>
          <a:xfrm>
            <a:off x="965199" y="447741"/>
            <a:ext cx="4278623" cy="1645919"/>
          </a:xfrm>
        </p:spPr>
        <p:txBody>
          <a:bodyPr>
            <a:normAutofit/>
          </a:bodyPr>
          <a:lstStyle/>
          <a:p>
            <a:r>
              <a:rPr lang="en-US" sz="4000"/>
              <a:t>CONTACT INFORMATION</a:t>
            </a:r>
            <a:endParaRPr lang="en-CA" sz="4000"/>
          </a:p>
        </p:txBody>
      </p:sp>
      <p:sp>
        <p:nvSpPr>
          <p:cNvPr id="11" name="Freeform: Shape 10">
            <a:extLst>
              <a:ext uri="{FF2B5EF4-FFF2-40B4-BE49-F238E27FC236}">
                <a16:creationId xmlns:a16="http://schemas.microsoft.com/office/drawing/2014/main" id="{9AD93FD3-7DF2-4DC8-BD55-8B2EB5F63F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53579"/>
            <a:ext cx="8109718" cy="4604421"/>
          </a:xfrm>
          <a:custGeom>
            <a:avLst/>
            <a:gdLst>
              <a:gd name="connsiteX0" fmla="*/ 7381313 w 8109718"/>
              <a:gd name="connsiteY0" fmla="*/ 1839459 h 4604421"/>
              <a:gd name="connsiteX1" fmla="*/ 7381313 w 8109718"/>
              <a:gd name="connsiteY1" fmla="*/ 1853646 h 4604421"/>
              <a:gd name="connsiteX2" fmla="*/ 7379359 w 8109718"/>
              <a:gd name="connsiteY2" fmla="*/ 1846552 h 4604421"/>
              <a:gd name="connsiteX3" fmla="*/ 1321854 w 8109718"/>
              <a:gd name="connsiteY3" fmla="*/ 0 h 4604421"/>
              <a:gd name="connsiteX4" fmla="*/ 5365317 w 8109718"/>
              <a:gd name="connsiteY4" fmla="*/ 0 h 4604421"/>
              <a:gd name="connsiteX5" fmla="*/ 5985373 w 8109718"/>
              <a:gd name="connsiteY5" fmla="*/ 365439 h 4604421"/>
              <a:gd name="connsiteX6" fmla="*/ 8011470 w 8109718"/>
              <a:gd name="connsiteY6" fmla="*/ 3854515 h 4604421"/>
              <a:gd name="connsiteX7" fmla="*/ 8011470 w 8109718"/>
              <a:gd name="connsiteY7" fmla="*/ 4567993 h 4604421"/>
              <a:gd name="connsiteX8" fmla="*/ 7998115 w 8109718"/>
              <a:gd name="connsiteY8" fmla="*/ 4590992 h 4604421"/>
              <a:gd name="connsiteX9" fmla="*/ 7990317 w 8109718"/>
              <a:gd name="connsiteY9" fmla="*/ 4604421 h 4604421"/>
              <a:gd name="connsiteX10" fmla="*/ 0 w 8109718"/>
              <a:gd name="connsiteY10" fmla="*/ 4604421 h 4604421"/>
              <a:gd name="connsiteX11" fmla="*/ 0 w 8109718"/>
              <a:gd name="connsiteY11" fmla="*/ 1564110 h 4604421"/>
              <a:gd name="connsiteX12" fmla="*/ 27177 w 8109718"/>
              <a:gd name="connsiteY12" fmla="*/ 1517107 h 4604421"/>
              <a:gd name="connsiteX13" fmla="*/ 693065 w 8109718"/>
              <a:gd name="connsiteY13" fmla="*/ 365439 h 4604421"/>
              <a:gd name="connsiteX14" fmla="*/ 1321854 w 8109718"/>
              <a:gd name="connsiteY14" fmla="*/ 0 h 4604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109718" h="4604421">
                <a:moveTo>
                  <a:pt x="7381313" y="1839459"/>
                </a:moveTo>
                <a:lnTo>
                  <a:pt x="7381313" y="1853646"/>
                </a:lnTo>
                <a:lnTo>
                  <a:pt x="7379359" y="1846552"/>
                </a:lnTo>
                <a:close/>
                <a:moveTo>
                  <a:pt x="1321854" y="0"/>
                </a:moveTo>
                <a:cubicBezTo>
                  <a:pt x="1321854" y="0"/>
                  <a:pt x="1321854" y="0"/>
                  <a:pt x="5365317" y="0"/>
                </a:cubicBezTo>
                <a:cubicBezTo>
                  <a:pt x="5618580" y="0"/>
                  <a:pt x="5863108" y="139215"/>
                  <a:pt x="5985373" y="365439"/>
                </a:cubicBezTo>
                <a:cubicBezTo>
                  <a:pt x="5985373" y="365439"/>
                  <a:pt x="5985373" y="365439"/>
                  <a:pt x="8011470" y="3854515"/>
                </a:cubicBezTo>
                <a:cubicBezTo>
                  <a:pt x="8142468" y="4072039"/>
                  <a:pt x="8142468" y="4350470"/>
                  <a:pt x="8011470" y="4567993"/>
                </a:cubicBezTo>
                <a:cubicBezTo>
                  <a:pt x="8011470" y="4567993"/>
                  <a:pt x="8011470" y="4567993"/>
                  <a:pt x="7998115" y="4590992"/>
                </a:cubicBezTo>
                <a:lnTo>
                  <a:pt x="7990317" y="4604421"/>
                </a:lnTo>
                <a:lnTo>
                  <a:pt x="0" y="4604421"/>
                </a:lnTo>
                <a:lnTo>
                  <a:pt x="0" y="1564110"/>
                </a:lnTo>
                <a:lnTo>
                  <a:pt x="27177" y="1517107"/>
                </a:lnTo>
                <a:cubicBezTo>
                  <a:pt x="220245" y="1183191"/>
                  <a:pt x="440895" y="801574"/>
                  <a:pt x="693065" y="365439"/>
                </a:cubicBezTo>
                <a:cubicBezTo>
                  <a:pt x="824063" y="139215"/>
                  <a:pt x="1059859" y="0"/>
                  <a:pt x="1321854" y="0"/>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5">
            <a:extLst>
              <a:ext uri="{FF2B5EF4-FFF2-40B4-BE49-F238E27FC236}">
                <a16:creationId xmlns:a16="http://schemas.microsoft.com/office/drawing/2014/main" id="{956571CF-1434-4180-A385-D4AC63B626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276856" y="1827416"/>
            <a:ext cx="4418320" cy="3877280"/>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Shape 14">
            <a:extLst>
              <a:ext uri="{FF2B5EF4-FFF2-40B4-BE49-F238E27FC236}">
                <a16:creationId xmlns:a16="http://schemas.microsoft.com/office/drawing/2014/main" id="{19D0EF7D-8D7F-4A18-A68B-92E2D44873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52343" y="825104"/>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solidFill>
            <a:schemeClr val="tx1">
              <a:lumMod val="85000"/>
              <a:lumOff val="15000"/>
              <a:alpha val="5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7" name="Group 16">
            <a:extLst>
              <a:ext uri="{FF2B5EF4-FFF2-40B4-BE49-F238E27FC236}">
                <a16:creationId xmlns:a16="http://schemas.microsoft.com/office/drawing/2014/main" id="{C770F868-28FE-4B38-8FC7-E9C841B837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7830" y="567451"/>
            <a:ext cx="1128382" cy="847206"/>
            <a:chOff x="5307830" y="325570"/>
            <a:chExt cx="1128382" cy="847206"/>
          </a:xfrm>
        </p:grpSpPr>
        <p:sp>
          <p:nvSpPr>
            <p:cNvPr id="18" name="Freeform 5">
              <a:extLst>
                <a:ext uri="{FF2B5EF4-FFF2-40B4-BE49-F238E27FC236}">
                  <a16:creationId xmlns:a16="http://schemas.microsoft.com/office/drawing/2014/main" id="{3E5BF88F-B1F5-4A09-887A-B5CA246CAC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9" name="Freeform 5">
              <a:extLst>
                <a:ext uri="{FF2B5EF4-FFF2-40B4-BE49-F238E27FC236}">
                  <a16:creationId xmlns:a16="http://schemas.microsoft.com/office/drawing/2014/main" id="{D8984A5C-991A-40D3-A4C9-7E0DCA2A7A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4" name="Content Placeholder 3">
            <a:extLst>
              <a:ext uri="{FF2B5EF4-FFF2-40B4-BE49-F238E27FC236}">
                <a16:creationId xmlns:a16="http://schemas.microsoft.com/office/drawing/2014/main" id="{F1D151B8-CF1F-49EE-A8A2-EC2A41C59305}"/>
              </a:ext>
            </a:extLst>
          </p:cNvPr>
          <p:cNvSpPr>
            <a:spLocks noGrp="1"/>
          </p:cNvSpPr>
          <p:nvPr>
            <p:ph idx="1"/>
          </p:nvPr>
        </p:nvSpPr>
        <p:spPr>
          <a:xfrm>
            <a:off x="965199" y="2912937"/>
            <a:ext cx="4741917" cy="3632242"/>
          </a:xfrm>
        </p:spPr>
        <p:txBody>
          <a:bodyPr>
            <a:normAutofit/>
          </a:bodyPr>
          <a:lstStyle/>
          <a:p>
            <a:r>
              <a:rPr lang="en-US" sz="2400" b="1" dirty="0">
                <a:solidFill>
                  <a:schemeClr val="accent1"/>
                </a:solidFill>
              </a:rPr>
              <a:t>TRAIN</a:t>
            </a:r>
            <a:r>
              <a:rPr lang="en-US" sz="2400" b="1" dirty="0">
                <a:solidFill>
                  <a:schemeClr val="bg1"/>
                </a:solidFill>
              </a:rPr>
              <a:t> </a:t>
            </a:r>
            <a:r>
              <a:rPr lang="en-US" dirty="0">
                <a:solidFill>
                  <a:schemeClr val="bg1"/>
                </a:solidFill>
              </a:rPr>
              <a:t>Ben King</a:t>
            </a:r>
          </a:p>
          <a:p>
            <a:r>
              <a:rPr lang="en-US" sz="2400" dirty="0">
                <a:solidFill>
                  <a:schemeClr val="bg1"/>
                </a:solidFill>
              </a:rPr>
              <a:t>e:  bking@sd43.bc.ca </a:t>
            </a:r>
          </a:p>
          <a:p>
            <a:r>
              <a:rPr lang="en-US" sz="2400" dirty="0">
                <a:solidFill>
                  <a:schemeClr val="bg1"/>
                </a:solidFill>
              </a:rPr>
              <a:t>c:  778-984-1354</a:t>
            </a:r>
          </a:p>
          <a:p>
            <a:endParaRPr lang="en-US" sz="2200" b="1" dirty="0">
              <a:solidFill>
                <a:schemeClr val="bg1"/>
              </a:solidFill>
            </a:endParaRPr>
          </a:p>
          <a:p>
            <a:r>
              <a:rPr lang="en-US" sz="2400" b="1" dirty="0">
                <a:solidFill>
                  <a:schemeClr val="accent1"/>
                </a:solidFill>
              </a:rPr>
              <a:t>WORK</a:t>
            </a:r>
            <a:r>
              <a:rPr lang="en-US" sz="2400" dirty="0">
                <a:solidFill>
                  <a:schemeClr val="bg1"/>
                </a:solidFill>
              </a:rPr>
              <a:t> </a:t>
            </a:r>
            <a:r>
              <a:rPr lang="it-IT" dirty="0">
                <a:solidFill>
                  <a:schemeClr val="bg1"/>
                </a:solidFill>
              </a:rPr>
              <a:t>Joanna Horvath</a:t>
            </a:r>
          </a:p>
          <a:p>
            <a:r>
              <a:rPr lang="it-IT" sz="2400" dirty="0">
                <a:solidFill>
                  <a:schemeClr val="bg1"/>
                </a:solidFill>
              </a:rPr>
              <a:t>e:  jhorvath@sd43.bc.ca </a:t>
            </a:r>
          </a:p>
          <a:p>
            <a:r>
              <a:rPr lang="it-IT" sz="2400" dirty="0">
                <a:solidFill>
                  <a:schemeClr val="bg1"/>
                </a:solidFill>
              </a:rPr>
              <a:t>c:  </a:t>
            </a:r>
            <a:r>
              <a:rPr lang="en-CA" sz="2400" dirty="0">
                <a:solidFill>
                  <a:schemeClr val="bg1"/>
                </a:solidFill>
              </a:rPr>
              <a:t>604-312-7739</a:t>
            </a:r>
          </a:p>
          <a:p>
            <a:endParaRPr lang="en-CA" sz="2200" dirty="0">
              <a:solidFill>
                <a:schemeClr val="bg1"/>
              </a:solidFill>
            </a:endParaRPr>
          </a:p>
        </p:txBody>
      </p:sp>
      <p:sp>
        <p:nvSpPr>
          <p:cNvPr id="2" name="TextBox 1">
            <a:extLst>
              <a:ext uri="{FF2B5EF4-FFF2-40B4-BE49-F238E27FC236}">
                <a16:creationId xmlns:a16="http://schemas.microsoft.com/office/drawing/2014/main" id="{5A1639EC-BD7C-4040-8AB8-AF78B860EFAA}"/>
              </a:ext>
            </a:extLst>
          </p:cNvPr>
          <p:cNvSpPr txBox="1"/>
          <p:nvPr/>
        </p:nvSpPr>
        <p:spPr>
          <a:xfrm>
            <a:off x="7951989" y="3579457"/>
            <a:ext cx="3154496" cy="523220"/>
          </a:xfrm>
          <a:prstGeom prst="rect">
            <a:avLst/>
          </a:prstGeom>
          <a:noFill/>
        </p:spPr>
        <p:txBody>
          <a:bodyPr wrap="square" rtlCol="0">
            <a:spAutoFit/>
          </a:bodyPr>
          <a:lstStyle/>
          <a:p>
            <a:pPr algn="ctr"/>
            <a:r>
              <a:rPr lang="en-US" sz="2800"/>
              <a:t>www.43careers.com</a:t>
            </a:r>
          </a:p>
        </p:txBody>
      </p:sp>
    </p:spTree>
    <p:extLst>
      <p:ext uri="{BB962C8B-B14F-4D97-AF65-F5344CB8AC3E}">
        <p14:creationId xmlns:p14="http://schemas.microsoft.com/office/powerpoint/2010/main" val="978847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7B6C64D4-396E-4519-86AA-D1DDDAC8C2DB}"/>
              </a:ext>
            </a:extLst>
          </p:cNvPr>
          <p:cNvSpPr>
            <a:spLocks noGrp="1"/>
          </p:cNvSpPr>
          <p:nvPr>
            <p:ph type="title"/>
          </p:nvPr>
        </p:nvSpPr>
        <p:spPr>
          <a:xfrm>
            <a:off x="863029" y="1012004"/>
            <a:ext cx="3416158" cy="4795408"/>
          </a:xfrm>
        </p:spPr>
        <p:txBody>
          <a:bodyPr>
            <a:normAutofit/>
          </a:bodyPr>
          <a:lstStyle/>
          <a:p>
            <a:r>
              <a:rPr lang="en-US">
                <a:solidFill>
                  <a:srgbClr val="FFFFFF"/>
                </a:solidFill>
              </a:rPr>
              <a:t>POST-SECONDARY EDUCATION</a:t>
            </a:r>
            <a:endParaRPr lang="en-CA">
              <a:solidFill>
                <a:srgbClr val="FFFFFF"/>
              </a:solidFill>
            </a:endParaRPr>
          </a:p>
        </p:txBody>
      </p:sp>
      <p:graphicFrame>
        <p:nvGraphicFramePr>
          <p:cNvPr id="6" name="Content Placeholder 3">
            <a:extLst>
              <a:ext uri="{FF2B5EF4-FFF2-40B4-BE49-F238E27FC236}">
                <a16:creationId xmlns:a16="http://schemas.microsoft.com/office/drawing/2014/main" id="{BF307D31-6D4D-46A3-9812-67B8D1882D51}"/>
              </a:ext>
            </a:extLst>
          </p:cNvPr>
          <p:cNvGraphicFramePr>
            <a:graphicFrameLocks noGrp="1"/>
          </p:cNvGraphicFramePr>
          <p:nvPr>
            <p:ph idx="1"/>
            <p:extLst>
              <p:ext uri="{D42A27DB-BD31-4B8C-83A1-F6EECF244321}">
                <p14:modId xmlns:p14="http://schemas.microsoft.com/office/powerpoint/2010/main" val="1246596317"/>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4061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7" y="321731"/>
            <a:ext cx="4142096" cy="6213425"/>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C5498F8-521F-4D57-8F24-0D9AF184B245}"/>
              </a:ext>
            </a:extLst>
          </p:cNvPr>
          <p:cNvSpPr>
            <a:spLocks noGrp="1"/>
          </p:cNvSpPr>
          <p:nvPr>
            <p:ph type="ctrTitle"/>
          </p:nvPr>
        </p:nvSpPr>
        <p:spPr>
          <a:xfrm>
            <a:off x="524256" y="583616"/>
            <a:ext cx="3722141" cy="5520579"/>
          </a:xfrm>
        </p:spPr>
        <p:txBody>
          <a:bodyPr vert="horz" lIns="91440" tIns="45720" rIns="91440" bIns="45720" rtlCol="0" anchor="ctr">
            <a:normAutofit/>
          </a:bodyPr>
          <a:lstStyle/>
          <a:p>
            <a:pPr algn="l"/>
            <a:r>
              <a:rPr lang="en-US" sz="4400" dirty="0">
                <a:solidFill>
                  <a:srgbClr val="FFFFFF"/>
                </a:solidFill>
              </a:rPr>
              <a:t>Apex</a:t>
            </a:r>
            <a:r>
              <a:rPr lang="en-US" sz="4400" kern="1200" dirty="0">
                <a:solidFill>
                  <a:srgbClr val="FFFFFF"/>
                </a:solidFill>
                <a:latin typeface="+mj-lt"/>
                <a:ea typeface="+mj-ea"/>
                <a:cs typeface="+mj-cs"/>
              </a:rPr>
              <a:t> Grade 8 and 9 transitions: </a:t>
            </a:r>
            <a:br>
              <a:rPr lang="en-US" sz="4400" kern="1200" dirty="0"/>
            </a:br>
            <a:r>
              <a:rPr lang="en-US" sz="4400" b="1" kern="1200" dirty="0">
                <a:latin typeface="+mj-lt"/>
                <a:ea typeface="+mj-ea"/>
                <a:cs typeface="+mj-cs"/>
              </a:rPr>
              <a:t>Various Paths</a:t>
            </a:r>
            <a:endParaRPr lang="en-US" sz="4400" b="1" kern="1200" dirty="0"/>
          </a:p>
        </p:txBody>
      </p:sp>
      <p:sp>
        <p:nvSpPr>
          <p:cNvPr id="13" name="Rectangle 9">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503" y="321732"/>
            <a:ext cx="7240765"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67297A60-CDAB-45CA-BACC-63E6E779D99C}"/>
              </a:ext>
            </a:extLst>
          </p:cNvPr>
          <p:cNvSpPr>
            <a:spLocks noGrp="1"/>
          </p:cNvSpPr>
          <p:nvPr>
            <p:ph type="subTitle" idx="1"/>
          </p:nvPr>
        </p:nvSpPr>
        <p:spPr>
          <a:xfrm>
            <a:off x="4934269" y="583616"/>
            <a:ext cx="6594189" cy="5520579"/>
          </a:xfrm>
        </p:spPr>
        <p:txBody>
          <a:bodyPr vert="horz" lIns="91440" tIns="45720" rIns="91440" bIns="45720" rtlCol="0" anchor="ctr">
            <a:normAutofit/>
          </a:bodyPr>
          <a:lstStyle/>
          <a:p>
            <a:pPr marL="228600" algn="l"/>
            <a:r>
              <a:rPr lang="en-US" b="1" dirty="0">
                <a:solidFill>
                  <a:srgbClr val="FFFFFF"/>
                </a:solidFill>
              </a:rPr>
              <a:t>1. Transition to catchment secondary school at the end of Grade 8. </a:t>
            </a:r>
          </a:p>
          <a:p>
            <a:pPr algn="l"/>
            <a:r>
              <a:rPr lang="en-US" b="1" dirty="0">
                <a:solidFill>
                  <a:srgbClr val="FFFFFF"/>
                </a:solidFill>
              </a:rPr>
              <a:t>   2. Stay at Apex for Grade 9 ( 2 options).</a:t>
            </a:r>
          </a:p>
          <a:p>
            <a:pPr algn="l"/>
            <a:r>
              <a:rPr lang="en-US" b="1" dirty="0">
                <a:solidFill>
                  <a:srgbClr val="FFFFFF"/>
                </a:solidFill>
              </a:rPr>
              <a:t>	- Stay at Apex and cross-enroll at 	catchment school with electives</a:t>
            </a:r>
          </a:p>
          <a:p>
            <a:pPr algn="l"/>
            <a:r>
              <a:rPr lang="en-US" b="1" dirty="0">
                <a:solidFill>
                  <a:srgbClr val="FFFFFF"/>
                </a:solidFill>
              </a:rPr>
              <a:t>	- Stay at Apex for all courses</a:t>
            </a:r>
          </a:p>
          <a:p>
            <a:pPr algn="l"/>
            <a:r>
              <a:rPr lang="en-US" b="1" dirty="0">
                <a:solidFill>
                  <a:srgbClr val="FFFFFF"/>
                </a:solidFill>
              </a:rPr>
              <a:t>   3. Transition to secondary school in Grade 10. </a:t>
            </a:r>
          </a:p>
          <a:p>
            <a:pPr algn="l"/>
            <a:r>
              <a:rPr lang="en-US" b="1" dirty="0">
                <a:solidFill>
                  <a:srgbClr val="FFFFFF"/>
                </a:solidFill>
              </a:rPr>
              <a:t>   4. District Cross-Catchment Timeline</a:t>
            </a:r>
          </a:p>
        </p:txBody>
      </p:sp>
    </p:spTree>
    <p:extLst>
      <p:ext uri="{BB962C8B-B14F-4D97-AF65-F5344CB8AC3E}">
        <p14:creationId xmlns:p14="http://schemas.microsoft.com/office/powerpoint/2010/main" val="2259920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itle 2">
            <a:extLst>
              <a:ext uri="{FF2B5EF4-FFF2-40B4-BE49-F238E27FC236}">
                <a16:creationId xmlns:a16="http://schemas.microsoft.com/office/drawing/2014/main" id="{375975C0-D2D1-343C-FB20-FB0CBA47660B}"/>
              </a:ext>
            </a:extLst>
          </p:cNvPr>
          <p:cNvSpPr>
            <a:spLocks noGrp="1"/>
          </p:cNvSpPr>
          <p:nvPr>
            <p:ph type="title"/>
          </p:nvPr>
        </p:nvSpPr>
        <p:spPr>
          <a:xfrm>
            <a:off x="479394" y="1070800"/>
            <a:ext cx="3939688" cy="5583126"/>
          </a:xfrm>
        </p:spPr>
        <p:txBody>
          <a:bodyPr>
            <a:normAutofit/>
          </a:bodyPr>
          <a:lstStyle/>
          <a:p>
            <a:pPr algn="r"/>
            <a:r>
              <a:rPr lang="en-US" sz="6200" b="1"/>
              <a:t>Cross Enrolling for Electives</a:t>
            </a:r>
            <a:br>
              <a:rPr lang="en-US" sz="6200" b="1"/>
            </a:br>
            <a:r>
              <a:rPr lang="en-US" sz="6200" b="1"/>
              <a:t>(Apex Grade 9s)</a:t>
            </a:r>
            <a:br>
              <a:rPr lang="en-US" sz="6200" b="1"/>
            </a:br>
            <a:endParaRPr lang="en-CA" sz="6200"/>
          </a:p>
        </p:txBody>
      </p:sp>
      <p:cxnSp>
        <p:nvCxnSpPr>
          <p:cNvPr id="20" name="Straight Connector 19">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6" name="Content Placeholder 3">
            <a:extLst>
              <a:ext uri="{FF2B5EF4-FFF2-40B4-BE49-F238E27FC236}">
                <a16:creationId xmlns:a16="http://schemas.microsoft.com/office/drawing/2014/main" id="{190662F5-96AE-F38E-D4DB-F7EE7F404AEC}"/>
              </a:ext>
            </a:extLst>
          </p:cNvPr>
          <p:cNvGraphicFramePr>
            <a:graphicFrameLocks noGrp="1"/>
          </p:cNvGraphicFramePr>
          <p:nvPr>
            <p:ph idx="1"/>
            <p:extLst>
              <p:ext uri="{D42A27DB-BD31-4B8C-83A1-F6EECF244321}">
                <p14:modId xmlns:p14="http://schemas.microsoft.com/office/powerpoint/2010/main" val="4195227107"/>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41018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1" name="Freeform: Shape 20">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ectangle 1">
            <a:extLst>
              <a:ext uri="{FF2B5EF4-FFF2-40B4-BE49-F238E27FC236}">
                <a16:creationId xmlns:a16="http://schemas.microsoft.com/office/drawing/2014/main" id="{6B2E5BA2-1208-4049-9112-992FD10B574D}"/>
              </a:ext>
            </a:extLst>
          </p:cNvPr>
          <p:cNvSpPr/>
          <p:nvPr/>
        </p:nvSpPr>
        <p:spPr>
          <a:xfrm>
            <a:off x="3204642" y="2353641"/>
            <a:ext cx="5782716" cy="2150719"/>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3200" b="1" kern="1200">
                <a:solidFill>
                  <a:srgbClr val="080808"/>
                </a:solidFill>
                <a:latin typeface="+mj-lt"/>
                <a:ea typeface="+mj-ea"/>
                <a:cs typeface="+mj-cs"/>
              </a:rPr>
              <a:t>Grade 9 Tours and Parent Information </a:t>
            </a:r>
            <a:r>
              <a:rPr lang="en-US" sz="3200" b="1">
                <a:solidFill>
                  <a:srgbClr val="080808"/>
                </a:solidFill>
                <a:latin typeface="+mj-lt"/>
                <a:ea typeface="+mj-ea"/>
                <a:cs typeface="+mj-cs"/>
              </a:rPr>
              <a:t>N</a:t>
            </a:r>
            <a:r>
              <a:rPr lang="en-US" sz="3200" b="1" kern="1200">
                <a:solidFill>
                  <a:srgbClr val="080808"/>
                </a:solidFill>
                <a:latin typeface="+mj-lt"/>
                <a:ea typeface="+mj-ea"/>
                <a:cs typeface="+mj-cs"/>
              </a:rPr>
              <a:t>ights</a:t>
            </a:r>
          </a:p>
          <a:p>
            <a:pPr algn="ctr">
              <a:lnSpc>
                <a:spcPct val="90000"/>
              </a:lnSpc>
              <a:spcBef>
                <a:spcPct val="0"/>
              </a:spcBef>
              <a:spcAft>
                <a:spcPts val="600"/>
              </a:spcAft>
            </a:pPr>
            <a:endParaRPr lang="en-US" sz="3200">
              <a:solidFill>
                <a:srgbClr val="080808"/>
              </a:solidFill>
              <a:latin typeface="+mj-lt"/>
              <a:ea typeface="+mj-ea"/>
              <a:cs typeface="+mj-cs"/>
            </a:endParaRPr>
          </a:p>
          <a:p>
            <a:pPr algn="ctr">
              <a:lnSpc>
                <a:spcPct val="90000"/>
              </a:lnSpc>
              <a:spcBef>
                <a:spcPct val="0"/>
              </a:spcBef>
              <a:spcAft>
                <a:spcPts val="600"/>
              </a:spcAft>
            </a:pPr>
            <a:r>
              <a:rPr lang="en-US" sz="3200">
                <a:solidFill>
                  <a:srgbClr val="080808"/>
                </a:solidFill>
                <a:latin typeface="+mj-lt"/>
                <a:ea typeface="+mj-ea"/>
                <a:cs typeface="+mj-cs"/>
              </a:rPr>
              <a:t>Check Individual Secondary School Websites for Information</a:t>
            </a:r>
          </a:p>
          <a:p>
            <a:pPr algn="ctr">
              <a:lnSpc>
                <a:spcPct val="90000"/>
              </a:lnSpc>
              <a:spcBef>
                <a:spcPct val="0"/>
              </a:spcBef>
              <a:spcAft>
                <a:spcPts val="600"/>
              </a:spcAft>
            </a:pPr>
            <a:r>
              <a:rPr lang="en-US" b="1" kern="1200">
                <a:solidFill>
                  <a:srgbClr val="080808"/>
                </a:solidFill>
                <a:latin typeface="+mj-lt"/>
                <a:ea typeface="+mj-ea"/>
                <a:cs typeface="+mj-cs"/>
              </a:rPr>
              <a:t>( Information can change and will always be most up to date on school websites.</a:t>
            </a:r>
            <a:r>
              <a:rPr lang="en-US" kern="1200">
                <a:solidFill>
                  <a:srgbClr val="080808"/>
                </a:solidFill>
                <a:latin typeface="+mj-lt"/>
                <a:ea typeface="+mj-ea"/>
                <a:cs typeface="+mj-cs"/>
              </a:rPr>
              <a:t> )</a:t>
            </a:r>
          </a:p>
        </p:txBody>
      </p:sp>
      <p:sp>
        <p:nvSpPr>
          <p:cNvPr id="23" name="Freeform: Shape 22">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5" name="Freeform: Shape 24">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Rectangle 26">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371162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4384A65-5216-4318-A16C-97EF54125AFE}"/>
              </a:ext>
            </a:extLst>
          </p:cNvPr>
          <p:cNvSpPr txBox="1"/>
          <p:nvPr/>
        </p:nvSpPr>
        <p:spPr>
          <a:xfrm>
            <a:off x="1028700" y="1967266"/>
            <a:ext cx="2628900" cy="2547257"/>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3600" kern="1200">
                <a:solidFill>
                  <a:srgbClr val="FFFFFF"/>
                </a:solidFill>
                <a:latin typeface="+mj-lt"/>
                <a:ea typeface="+mj-ea"/>
                <a:cs typeface="+mj-cs"/>
              </a:rPr>
              <a:t>Parent Information Nights</a:t>
            </a:r>
          </a:p>
        </p:txBody>
      </p:sp>
      <p:graphicFrame>
        <p:nvGraphicFramePr>
          <p:cNvPr id="11" name="Table 10">
            <a:extLst>
              <a:ext uri="{FF2B5EF4-FFF2-40B4-BE49-F238E27FC236}">
                <a16:creationId xmlns:a16="http://schemas.microsoft.com/office/drawing/2014/main" id="{C20E000D-6669-430C-8AFA-3A431D37B8C3}"/>
              </a:ext>
            </a:extLst>
          </p:cNvPr>
          <p:cNvGraphicFramePr>
            <a:graphicFrameLocks noGrp="1"/>
          </p:cNvGraphicFramePr>
          <p:nvPr>
            <p:extLst>
              <p:ext uri="{D42A27DB-BD31-4B8C-83A1-F6EECF244321}">
                <p14:modId xmlns:p14="http://schemas.microsoft.com/office/powerpoint/2010/main" val="1486958891"/>
              </p:ext>
            </p:extLst>
          </p:nvPr>
        </p:nvGraphicFramePr>
        <p:xfrm>
          <a:off x="4585126" y="1138999"/>
          <a:ext cx="6780700" cy="4246862"/>
        </p:xfrm>
        <a:graphic>
          <a:graphicData uri="http://schemas.openxmlformats.org/drawingml/2006/table">
            <a:tbl>
              <a:tblPr firstRow="1" firstCol="1" bandRow="1">
                <a:tableStyleId>{5C22544A-7EE6-4342-B048-85BDC9FD1C3A}</a:tableStyleId>
              </a:tblPr>
              <a:tblGrid>
                <a:gridCol w="1526133">
                  <a:extLst>
                    <a:ext uri="{9D8B030D-6E8A-4147-A177-3AD203B41FA5}">
                      <a16:colId xmlns:a16="http://schemas.microsoft.com/office/drawing/2014/main" val="2620993056"/>
                    </a:ext>
                  </a:extLst>
                </a:gridCol>
                <a:gridCol w="2584369">
                  <a:extLst>
                    <a:ext uri="{9D8B030D-6E8A-4147-A177-3AD203B41FA5}">
                      <a16:colId xmlns:a16="http://schemas.microsoft.com/office/drawing/2014/main" val="3671971228"/>
                    </a:ext>
                  </a:extLst>
                </a:gridCol>
                <a:gridCol w="2670198">
                  <a:extLst>
                    <a:ext uri="{9D8B030D-6E8A-4147-A177-3AD203B41FA5}">
                      <a16:colId xmlns:a16="http://schemas.microsoft.com/office/drawing/2014/main" val="4025524611"/>
                    </a:ext>
                  </a:extLst>
                </a:gridCol>
              </a:tblGrid>
              <a:tr h="173745">
                <a:tc>
                  <a:txBody>
                    <a:bodyPr/>
                    <a:lstStyle/>
                    <a:p>
                      <a:pPr>
                        <a:lnSpc>
                          <a:spcPct val="107000"/>
                        </a:lnSpc>
                        <a:spcAft>
                          <a:spcPts val="800"/>
                        </a:spcAft>
                      </a:pPr>
                      <a:r>
                        <a:rPr lang="en-CA" sz="1300" b="0" dirty="0">
                          <a:effectLst/>
                          <a:latin typeface="Arial Rounded MT Bold" panose="020F0704030504030204" pitchFamily="34" charset="0"/>
                        </a:rPr>
                        <a:t>Charles Best</a:t>
                      </a:r>
                    </a:p>
                    <a:p>
                      <a:pPr>
                        <a:lnSpc>
                          <a:spcPct val="107000"/>
                        </a:lnSpc>
                        <a:spcAft>
                          <a:spcPts val="800"/>
                        </a:spcAft>
                      </a:pP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January 24th, 2024</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7pm in large gym (in-person)</a:t>
                      </a:r>
                    </a:p>
                    <a:p>
                      <a:pPr>
                        <a:lnSpc>
                          <a:spcPct val="107000"/>
                        </a:lnSpc>
                        <a:spcAft>
                          <a:spcPts val="800"/>
                        </a:spcAft>
                      </a:pPr>
                      <a:r>
                        <a:rPr lang="en-CA" sz="1300" b="0" dirty="0">
                          <a:effectLst/>
                          <a:latin typeface="Arial Rounded MT Bold" panose="020F0704030504030204" pitchFamily="34" charset="0"/>
                          <a:ea typeface="Calibri" panose="020F0502020204030204" pitchFamily="34" charset="0"/>
                          <a:cs typeface="Times New Roman" panose="02020603050405020304" pitchFamily="18" charset="0"/>
                        </a:rPr>
                        <a:t>No X-C allowed</a:t>
                      </a:r>
                    </a:p>
                  </a:txBody>
                  <a:tcPr marL="71833" marR="71833" marT="0" marB="0"/>
                </a:tc>
                <a:extLst>
                  <a:ext uri="{0D108BD9-81ED-4DB2-BD59-A6C34878D82A}">
                    <a16:rowId xmlns:a16="http://schemas.microsoft.com/office/drawing/2014/main" val="130263467"/>
                  </a:ext>
                </a:extLst>
              </a:tr>
              <a:tr h="394639">
                <a:tc>
                  <a:txBody>
                    <a:bodyPr/>
                    <a:lstStyle/>
                    <a:p>
                      <a:pPr>
                        <a:lnSpc>
                          <a:spcPct val="107000"/>
                        </a:lnSpc>
                        <a:spcAft>
                          <a:spcPts val="800"/>
                        </a:spcAft>
                      </a:pPr>
                      <a:r>
                        <a:rPr lang="en-CA" sz="1300" b="0">
                          <a:effectLst/>
                          <a:latin typeface="Arial Rounded MT Bold" panose="020F0704030504030204" pitchFamily="34" charset="0"/>
                        </a:rPr>
                        <a:t>Centennial</a:t>
                      </a:r>
                      <a:endParaRPr lang="en-CA" sz="1300" b="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 January 17th, 2024 (Gr 8)</a:t>
                      </a:r>
                    </a:p>
                    <a:p>
                      <a:pPr>
                        <a:lnSpc>
                          <a:spcPct val="107000"/>
                        </a:lnSpc>
                        <a:spcAft>
                          <a:spcPts val="800"/>
                        </a:spcAft>
                      </a:pPr>
                      <a:r>
                        <a:rPr lang="en-CA" sz="1300" b="0" dirty="0">
                          <a:effectLst/>
                          <a:latin typeface="Arial Rounded MT Bold" panose="020F0704030504030204" pitchFamily="34" charset="0"/>
                          <a:ea typeface="Calibri" panose="020F0502020204030204" pitchFamily="34" charset="0"/>
                          <a:cs typeface="Times New Roman" panose="02020603050405020304" pitchFamily="18" charset="0"/>
                        </a:rPr>
                        <a:t>January 31, 2024 (Gr 9)</a:t>
                      </a: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 6:30-8:00pm</a:t>
                      </a:r>
                    </a:p>
                    <a:p>
                      <a:pPr>
                        <a:lnSpc>
                          <a:spcPct val="107000"/>
                        </a:lnSpc>
                        <a:spcAft>
                          <a:spcPts val="800"/>
                        </a:spcAft>
                      </a:pPr>
                      <a:r>
                        <a:rPr lang="en-CA" sz="1300" b="0" dirty="0">
                          <a:effectLst/>
                          <a:latin typeface="Arial Rounded MT Bold" panose="020F0704030504030204" pitchFamily="34" charset="0"/>
                          <a:ea typeface="Calibri" panose="020F0502020204030204" pitchFamily="34" charset="0"/>
                          <a:cs typeface="Times New Roman" panose="02020603050405020304" pitchFamily="18" charset="0"/>
                        </a:rPr>
                        <a:t>6:30-8:00pm </a:t>
                      </a:r>
                    </a:p>
                  </a:txBody>
                  <a:tcPr marL="71833" marR="71833" marT="0" marB="0"/>
                </a:tc>
                <a:extLst>
                  <a:ext uri="{0D108BD9-81ED-4DB2-BD59-A6C34878D82A}">
                    <a16:rowId xmlns:a16="http://schemas.microsoft.com/office/drawing/2014/main" val="3874292253"/>
                  </a:ext>
                </a:extLst>
              </a:tr>
              <a:tr h="470516">
                <a:tc>
                  <a:txBody>
                    <a:bodyPr/>
                    <a:lstStyle/>
                    <a:p>
                      <a:pPr>
                        <a:lnSpc>
                          <a:spcPct val="107000"/>
                        </a:lnSpc>
                        <a:spcAft>
                          <a:spcPts val="800"/>
                        </a:spcAft>
                      </a:pPr>
                      <a:r>
                        <a:rPr lang="en-CA" sz="1300" b="0" dirty="0">
                          <a:effectLst/>
                          <a:latin typeface="Arial Rounded MT Bold" panose="020F0704030504030204" pitchFamily="34" charset="0"/>
                        </a:rPr>
                        <a:t>Terry Fox</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 January 25th, 2024</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 6:30-7:30pm</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extLst>
                  <a:ext uri="{0D108BD9-81ED-4DB2-BD59-A6C34878D82A}">
                    <a16:rowId xmlns:a16="http://schemas.microsoft.com/office/drawing/2014/main" val="899835925"/>
                  </a:ext>
                </a:extLst>
              </a:tr>
              <a:tr h="571683">
                <a:tc>
                  <a:txBody>
                    <a:bodyPr/>
                    <a:lstStyle/>
                    <a:p>
                      <a:pPr>
                        <a:lnSpc>
                          <a:spcPct val="107000"/>
                        </a:lnSpc>
                        <a:spcAft>
                          <a:spcPts val="800"/>
                        </a:spcAft>
                      </a:pPr>
                      <a:r>
                        <a:rPr lang="en-CA" sz="1300" b="0">
                          <a:effectLst/>
                          <a:latin typeface="Arial Rounded MT Bold" panose="020F0704030504030204" pitchFamily="34" charset="0"/>
                        </a:rPr>
                        <a:t>Gleneagle</a:t>
                      </a:r>
                      <a:endParaRPr lang="en-CA" sz="1300" b="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January 15, 2024</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US" sz="1300" b="0" dirty="0">
                          <a:effectLst/>
                          <a:latin typeface="Arial Rounded MT Bold" panose="020F0704030504030204" pitchFamily="34" charset="0"/>
                        </a:rPr>
                        <a:t>Jumpstart info 6:15</a:t>
                      </a:r>
                    </a:p>
                    <a:p>
                      <a:pPr>
                        <a:lnSpc>
                          <a:spcPct val="107000"/>
                        </a:lnSpc>
                        <a:spcAft>
                          <a:spcPts val="800"/>
                        </a:spcAft>
                      </a:pPr>
                      <a:r>
                        <a:rPr lang="en-US" sz="1300" b="0" dirty="0">
                          <a:effectLst/>
                          <a:latin typeface="Arial Rounded MT Bold" panose="020F0704030504030204" pitchFamily="34" charset="0"/>
                        </a:rPr>
                        <a:t>General Info session 7pm</a:t>
                      </a:r>
                    </a:p>
                    <a:p>
                      <a:pPr>
                        <a:lnSpc>
                          <a:spcPct val="107000"/>
                        </a:lnSpc>
                        <a:spcAft>
                          <a:spcPts val="800"/>
                        </a:spcAft>
                      </a:pPr>
                      <a:r>
                        <a:rPr lang="en-US" sz="1300" b="0" dirty="0">
                          <a:effectLst/>
                          <a:latin typeface="Arial Rounded MT Bold" panose="020F0704030504030204" pitchFamily="34" charset="0"/>
                        </a:rPr>
                        <a:t>Tour to follow</a:t>
                      </a:r>
                      <a:endParaRPr lang="en-CA" sz="1300" b="0" dirty="0">
                        <a:effectLst/>
                        <a:latin typeface="Arial Rounded MT Bold" panose="020F0704030504030204" pitchFamily="34" charset="0"/>
                      </a:endParaRPr>
                    </a:p>
                  </a:txBody>
                  <a:tcPr marL="71833" marR="71833" marT="0" marB="0"/>
                </a:tc>
                <a:extLst>
                  <a:ext uri="{0D108BD9-81ED-4DB2-BD59-A6C34878D82A}">
                    <a16:rowId xmlns:a16="http://schemas.microsoft.com/office/drawing/2014/main" val="31046686"/>
                  </a:ext>
                </a:extLst>
              </a:tr>
              <a:tr h="436015">
                <a:tc>
                  <a:txBody>
                    <a:bodyPr/>
                    <a:lstStyle/>
                    <a:p>
                      <a:pPr>
                        <a:lnSpc>
                          <a:spcPct val="107000"/>
                        </a:lnSpc>
                        <a:spcAft>
                          <a:spcPts val="800"/>
                        </a:spcAft>
                      </a:pPr>
                      <a:r>
                        <a:rPr lang="en-CA" sz="1300" b="0">
                          <a:effectLst/>
                          <a:latin typeface="Arial Rounded MT Bold" panose="020F0704030504030204" pitchFamily="34" charset="0"/>
                        </a:rPr>
                        <a:t>Heritage Woods</a:t>
                      </a:r>
                      <a:endParaRPr lang="en-CA" sz="1300" b="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February 6th, 2024</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6:30-7:30pm</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extLst>
                  <a:ext uri="{0D108BD9-81ED-4DB2-BD59-A6C34878D82A}">
                    <a16:rowId xmlns:a16="http://schemas.microsoft.com/office/drawing/2014/main" val="2207518068"/>
                  </a:ext>
                </a:extLst>
              </a:tr>
              <a:tr h="472420">
                <a:tc>
                  <a:txBody>
                    <a:bodyPr/>
                    <a:lstStyle/>
                    <a:p>
                      <a:pPr>
                        <a:lnSpc>
                          <a:spcPct val="107000"/>
                        </a:lnSpc>
                        <a:spcAft>
                          <a:spcPts val="800"/>
                        </a:spcAft>
                      </a:pPr>
                      <a:r>
                        <a:rPr lang="en-CA" sz="1300" b="0">
                          <a:effectLst/>
                          <a:latin typeface="Arial Rounded MT Bold" panose="020F0704030504030204" pitchFamily="34" charset="0"/>
                        </a:rPr>
                        <a:t>Pinetree </a:t>
                      </a:r>
                      <a:endParaRPr lang="en-CA" sz="1300" b="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January 18</a:t>
                      </a:r>
                      <a:r>
                        <a:rPr lang="en-CA" sz="1300" b="0" baseline="30000" dirty="0">
                          <a:effectLst/>
                          <a:latin typeface="Arial Rounded MT Bold" panose="020F0704030504030204" pitchFamily="34" charset="0"/>
                        </a:rPr>
                        <a:t>th</a:t>
                      </a:r>
                      <a:r>
                        <a:rPr lang="en-CA" sz="1300" b="0" dirty="0">
                          <a:effectLst/>
                          <a:latin typeface="Arial Rounded MT Bold" panose="020F0704030504030204" pitchFamily="34" charset="0"/>
                        </a:rPr>
                        <a:t>, 2024</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US" sz="1300" b="0" dirty="0">
                          <a:effectLst/>
                          <a:latin typeface="Arial Rounded MT Bold" panose="020F0704030504030204" pitchFamily="34" charset="0"/>
                          <a:ea typeface="Calibri" panose="020F0502020204030204" pitchFamily="34" charset="0"/>
                          <a:cs typeface="Times New Roman" panose="02020603050405020304" pitchFamily="18" charset="0"/>
                        </a:rPr>
                        <a:t>6-7pm</a:t>
                      </a:r>
                    </a:p>
                    <a:p>
                      <a:pPr>
                        <a:lnSpc>
                          <a:spcPct val="107000"/>
                        </a:lnSpc>
                        <a:spcAft>
                          <a:spcPts val="800"/>
                        </a:spcAft>
                      </a:pPr>
                      <a:r>
                        <a:rPr lang="en-US" sz="1300" b="0" dirty="0">
                          <a:effectLst/>
                          <a:latin typeface="Arial Rounded MT Bold" panose="020F0704030504030204" pitchFamily="34" charset="0"/>
                          <a:ea typeface="Calibri" panose="020F0502020204030204" pitchFamily="34" charset="0"/>
                          <a:cs typeface="Times New Roman" panose="02020603050405020304" pitchFamily="18" charset="0"/>
                        </a:rPr>
                        <a:t>Tours available at 5:30pm</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extLst>
                  <a:ext uri="{0D108BD9-81ED-4DB2-BD59-A6C34878D82A}">
                    <a16:rowId xmlns:a16="http://schemas.microsoft.com/office/drawing/2014/main" val="1201631710"/>
                  </a:ext>
                </a:extLst>
              </a:tr>
              <a:tr h="517732">
                <a:tc>
                  <a:txBody>
                    <a:bodyPr/>
                    <a:lstStyle/>
                    <a:p>
                      <a:pPr>
                        <a:lnSpc>
                          <a:spcPct val="107000"/>
                        </a:lnSpc>
                        <a:spcAft>
                          <a:spcPts val="800"/>
                        </a:spcAft>
                      </a:pPr>
                      <a:r>
                        <a:rPr lang="en-CA" sz="1300" b="0">
                          <a:effectLst/>
                          <a:latin typeface="Arial Rounded MT Bold" panose="020F0704030504030204" pitchFamily="34" charset="0"/>
                        </a:rPr>
                        <a:t>Port Moody (PMSS)</a:t>
                      </a:r>
                      <a:endParaRPr lang="en-CA" sz="1300" b="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US" sz="1300" b="0" dirty="0">
                          <a:effectLst/>
                          <a:latin typeface="Arial Rounded MT Bold" panose="020F0704030504030204" pitchFamily="34" charset="0"/>
                          <a:ea typeface="Calibri" panose="020F0502020204030204" pitchFamily="34" charset="0"/>
                          <a:cs typeface="Times New Roman" panose="02020603050405020304" pitchFamily="18" charset="0"/>
                        </a:rPr>
                        <a:t>January 26, 2024</a:t>
                      </a:r>
                    </a:p>
                    <a:p>
                      <a:pPr>
                        <a:lnSpc>
                          <a:spcPct val="107000"/>
                        </a:lnSpc>
                        <a:spcAft>
                          <a:spcPts val="800"/>
                        </a:spcAft>
                      </a:pPr>
                      <a:r>
                        <a:rPr lang="en-US" sz="1300" b="0" dirty="0">
                          <a:effectLst/>
                          <a:latin typeface="Arial Rounded MT Bold" panose="020F0704030504030204" pitchFamily="34" charset="0"/>
                          <a:ea typeface="Calibri" panose="020F0502020204030204" pitchFamily="34" charset="0"/>
                          <a:cs typeface="Times New Roman" panose="02020603050405020304" pitchFamily="18" charset="0"/>
                        </a:rPr>
                        <a:t>February 7</a:t>
                      </a:r>
                      <a:r>
                        <a:rPr lang="en-US" sz="1300" b="0" baseline="30000" dirty="0">
                          <a:effectLst/>
                          <a:latin typeface="Arial Rounded MT Bold" panose="020F0704030504030204" pitchFamily="34" charset="0"/>
                          <a:ea typeface="Calibri" panose="020F0502020204030204" pitchFamily="34" charset="0"/>
                          <a:cs typeface="Times New Roman" panose="02020603050405020304" pitchFamily="18" charset="0"/>
                        </a:rPr>
                        <a:t>th</a:t>
                      </a:r>
                      <a:r>
                        <a:rPr lang="en-US" sz="1300" b="0" dirty="0">
                          <a:effectLst/>
                          <a:latin typeface="Arial Rounded MT Bold" panose="020F0704030504030204" pitchFamily="34" charset="0"/>
                          <a:ea typeface="Calibri" panose="020F0502020204030204" pitchFamily="34" charset="0"/>
                          <a:cs typeface="Times New Roman" panose="02020603050405020304" pitchFamily="18" charset="0"/>
                        </a:rPr>
                        <a:t>, 2024</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Grade 8 Tour  </a:t>
                      </a:r>
                    </a:p>
                    <a:p>
                      <a:pPr>
                        <a:lnSpc>
                          <a:spcPct val="107000"/>
                        </a:lnSpc>
                        <a:spcAft>
                          <a:spcPts val="800"/>
                        </a:spcAft>
                      </a:pPr>
                      <a:r>
                        <a:rPr lang="en-CA" sz="1300" b="0" dirty="0">
                          <a:effectLst/>
                          <a:latin typeface="Arial Rounded MT Bold" panose="020F0704030504030204" pitchFamily="34" charset="0"/>
                        </a:rPr>
                        <a:t>7pm (including IB)</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extLst>
                  <a:ext uri="{0D108BD9-81ED-4DB2-BD59-A6C34878D82A}">
                    <a16:rowId xmlns:a16="http://schemas.microsoft.com/office/drawing/2014/main" val="3516060652"/>
                  </a:ext>
                </a:extLst>
              </a:tr>
              <a:tr h="237248">
                <a:tc>
                  <a:txBody>
                    <a:bodyPr/>
                    <a:lstStyle/>
                    <a:p>
                      <a:pPr>
                        <a:lnSpc>
                          <a:spcPct val="107000"/>
                        </a:lnSpc>
                        <a:spcAft>
                          <a:spcPts val="800"/>
                        </a:spcAft>
                      </a:pPr>
                      <a:r>
                        <a:rPr lang="en-CA" sz="1300" b="1" dirty="0">
                          <a:effectLst/>
                          <a:latin typeface="Arial Rounded MT Bold" panose="020F0704030504030204" pitchFamily="34" charset="0"/>
                        </a:rPr>
                        <a:t>Riverside</a:t>
                      </a:r>
                      <a:endParaRPr lang="en-CA" sz="1300" b="1"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January 17, 2024</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r>
                        <a:rPr lang="en-CA" sz="1300" b="0" dirty="0">
                          <a:effectLst/>
                          <a:latin typeface="Arial Rounded MT Bold" panose="020F0704030504030204" pitchFamily="34" charset="0"/>
                        </a:rPr>
                        <a:t> TBD – check calendar</a:t>
                      </a: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extLst>
                  <a:ext uri="{0D108BD9-81ED-4DB2-BD59-A6C34878D82A}">
                    <a16:rowId xmlns:a16="http://schemas.microsoft.com/office/drawing/2014/main" val="2442035276"/>
                  </a:ext>
                </a:extLst>
              </a:tr>
              <a:tr h="237248">
                <a:tc>
                  <a:txBody>
                    <a:bodyPr/>
                    <a:lstStyle/>
                    <a:p>
                      <a:pPr>
                        <a:lnSpc>
                          <a:spcPct val="107000"/>
                        </a:lnSpc>
                        <a:spcAft>
                          <a:spcPts val="800"/>
                        </a:spcAft>
                      </a:pPr>
                      <a:r>
                        <a:rPr lang="en-US" sz="1300" b="1" dirty="0">
                          <a:effectLst/>
                          <a:latin typeface="Arial Rounded MT Bold" panose="020F0704030504030204" pitchFamily="34" charset="0"/>
                          <a:ea typeface="Calibri" panose="020F0502020204030204" pitchFamily="34" charset="0"/>
                          <a:cs typeface="Times New Roman" panose="02020603050405020304" pitchFamily="18" charset="0"/>
                        </a:rPr>
                        <a:t>Train in Trades</a:t>
                      </a:r>
                      <a:endParaRPr lang="en-CA" sz="1300" b="1"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tc>
                  <a:txBody>
                    <a:bodyPr/>
                    <a:lstStyle/>
                    <a:p>
                      <a:pPr>
                        <a:lnSpc>
                          <a:spcPct val="107000"/>
                        </a:lnSpc>
                        <a:spcAft>
                          <a:spcPts val="800"/>
                        </a:spcAft>
                      </a:pPr>
                      <a:endParaRPr lang="en-CA" sz="1300" b="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71833" marR="71833" marT="0" marB="0"/>
                </a:tc>
                <a:extLst>
                  <a:ext uri="{0D108BD9-81ED-4DB2-BD59-A6C34878D82A}">
                    <a16:rowId xmlns:a16="http://schemas.microsoft.com/office/drawing/2014/main" val="2964414292"/>
                  </a:ext>
                </a:extLst>
              </a:tr>
            </a:tbl>
          </a:graphicData>
        </a:graphic>
      </p:graphicFrame>
    </p:spTree>
    <p:extLst>
      <p:ext uri="{BB962C8B-B14F-4D97-AF65-F5344CB8AC3E}">
        <p14:creationId xmlns:p14="http://schemas.microsoft.com/office/powerpoint/2010/main" val="1238964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43C849C5-B260-44E3-B9A6-318D3A3498DB}"/>
              </a:ext>
            </a:extLst>
          </p:cNvPr>
          <p:cNvSpPr>
            <a:spLocks noGrp="1"/>
          </p:cNvSpPr>
          <p:nvPr>
            <p:ph type="title"/>
          </p:nvPr>
        </p:nvSpPr>
        <p:spPr>
          <a:xfrm>
            <a:off x="992206" y="1608667"/>
            <a:ext cx="2823275" cy="4501127"/>
          </a:xfrm>
        </p:spPr>
        <p:txBody>
          <a:bodyPr anchor="t">
            <a:normAutofit/>
          </a:bodyPr>
          <a:lstStyle/>
          <a:p>
            <a:pPr algn="r"/>
            <a:r>
              <a:rPr lang="en-US" sz="4800" b="1" dirty="0">
                <a:solidFill>
                  <a:srgbClr val="FFFFFF"/>
                </a:solidFill>
              </a:rPr>
              <a:t>Cross Catchment Timeline </a:t>
            </a:r>
            <a:br>
              <a:rPr lang="en-US" sz="4800" b="1" dirty="0">
                <a:solidFill>
                  <a:srgbClr val="FFFFFF"/>
                </a:solidFill>
              </a:rPr>
            </a:br>
            <a:endParaRPr lang="en-CA" sz="4800" dirty="0">
              <a:solidFill>
                <a:srgbClr val="FFFFFF"/>
              </a:solidFill>
            </a:endParaRPr>
          </a:p>
        </p:txBody>
      </p:sp>
      <p:sp>
        <p:nvSpPr>
          <p:cNvPr id="4" name="Content Placeholder 3">
            <a:extLst>
              <a:ext uri="{FF2B5EF4-FFF2-40B4-BE49-F238E27FC236}">
                <a16:creationId xmlns:a16="http://schemas.microsoft.com/office/drawing/2014/main" id="{4B0C6537-49C1-4735-BDBD-F1F31E36076D}"/>
              </a:ext>
            </a:extLst>
          </p:cNvPr>
          <p:cNvSpPr>
            <a:spLocks noGrp="1"/>
          </p:cNvSpPr>
          <p:nvPr>
            <p:ph sz="half" idx="1"/>
          </p:nvPr>
        </p:nvSpPr>
        <p:spPr>
          <a:xfrm>
            <a:off x="4547698" y="1608667"/>
            <a:ext cx="3421958" cy="4501127"/>
          </a:xfrm>
        </p:spPr>
        <p:txBody>
          <a:bodyPr>
            <a:normAutofit fontScale="92500"/>
          </a:bodyPr>
          <a:lstStyle/>
          <a:p>
            <a:r>
              <a:rPr lang="en-US" sz="3600" dirty="0"/>
              <a:t>Applications are done on district website starting </a:t>
            </a:r>
            <a:r>
              <a:rPr lang="en-US" sz="3600" b="1" dirty="0"/>
              <a:t>Friday</a:t>
            </a:r>
            <a:r>
              <a:rPr lang="en-US" sz="3600" dirty="0">
                <a:solidFill>
                  <a:srgbClr val="00B0F0"/>
                </a:solidFill>
              </a:rPr>
              <a:t> </a:t>
            </a:r>
            <a:r>
              <a:rPr lang="en-US" sz="3600" b="1" dirty="0">
                <a:solidFill>
                  <a:srgbClr val="00B0F0"/>
                </a:solidFill>
              </a:rPr>
              <a:t>Feb. 9</a:t>
            </a:r>
            <a:r>
              <a:rPr lang="en-US" sz="3600" b="1" baseline="30000" dirty="0">
                <a:solidFill>
                  <a:srgbClr val="00B0F0"/>
                </a:solidFill>
              </a:rPr>
              <a:t>th</a:t>
            </a:r>
            <a:r>
              <a:rPr lang="en-US" sz="3600" b="1" dirty="0">
                <a:solidFill>
                  <a:srgbClr val="00B0F0"/>
                </a:solidFill>
              </a:rPr>
              <a:t>, 2024 at 9:00 am</a:t>
            </a:r>
            <a:r>
              <a:rPr lang="en-US" sz="3600" b="1" dirty="0"/>
              <a:t> to Wednesday </a:t>
            </a:r>
            <a:r>
              <a:rPr lang="en-US" sz="3600" b="1" dirty="0">
                <a:solidFill>
                  <a:srgbClr val="00B0F0"/>
                </a:solidFill>
              </a:rPr>
              <a:t>February 14th at 4:00 pm</a:t>
            </a:r>
          </a:p>
          <a:p>
            <a:pPr marL="0" indent="0">
              <a:buNone/>
            </a:pPr>
            <a:r>
              <a:rPr lang="en-US" sz="3600" u="sng" dirty="0"/>
              <a:t>ONLINE ONLY</a:t>
            </a:r>
          </a:p>
          <a:p>
            <a:endParaRPr lang="en-US" sz="3600" dirty="0"/>
          </a:p>
          <a:p>
            <a:endParaRPr lang="en-CA" sz="2000" dirty="0"/>
          </a:p>
        </p:txBody>
      </p:sp>
      <p:sp>
        <p:nvSpPr>
          <p:cNvPr id="5" name="Content Placeholder 4">
            <a:extLst>
              <a:ext uri="{FF2B5EF4-FFF2-40B4-BE49-F238E27FC236}">
                <a16:creationId xmlns:a16="http://schemas.microsoft.com/office/drawing/2014/main" id="{54FC8BD4-C087-4183-9049-F4323573D7B6}"/>
              </a:ext>
            </a:extLst>
          </p:cNvPr>
          <p:cNvSpPr>
            <a:spLocks noGrp="1"/>
          </p:cNvSpPr>
          <p:nvPr>
            <p:ph sz="half" idx="2"/>
          </p:nvPr>
        </p:nvSpPr>
        <p:spPr>
          <a:xfrm>
            <a:off x="8289696" y="1608667"/>
            <a:ext cx="3421957" cy="4501127"/>
          </a:xfrm>
        </p:spPr>
        <p:txBody>
          <a:bodyPr>
            <a:normAutofit fontScale="92500"/>
          </a:bodyPr>
          <a:lstStyle/>
          <a:p>
            <a:r>
              <a:rPr lang="en-US" sz="2000" dirty="0"/>
              <a:t>Submitting an application does </a:t>
            </a:r>
            <a:r>
              <a:rPr lang="en-US" sz="2000" u="sng" dirty="0"/>
              <a:t>NOT</a:t>
            </a:r>
            <a:r>
              <a:rPr lang="en-US" sz="2000" dirty="0"/>
              <a:t> mean you are accepted.</a:t>
            </a:r>
          </a:p>
          <a:p>
            <a:pPr marL="0" indent="0">
              <a:buNone/>
            </a:pPr>
            <a:endParaRPr lang="en-US" sz="2000" dirty="0"/>
          </a:p>
          <a:p>
            <a:pPr marL="0" indent="0">
              <a:buNone/>
            </a:pPr>
            <a:r>
              <a:rPr lang="en-US" sz="2000" dirty="0"/>
              <a:t> </a:t>
            </a:r>
          </a:p>
          <a:p>
            <a:r>
              <a:rPr lang="en-US" sz="2000" dirty="0"/>
              <a:t>Accepted families are notified via e-mail by the Board Office</a:t>
            </a:r>
          </a:p>
          <a:p>
            <a:endParaRPr lang="en-US" sz="2000" dirty="0"/>
          </a:p>
          <a:p>
            <a:endParaRPr lang="en-US" sz="2000" dirty="0"/>
          </a:p>
          <a:p>
            <a:r>
              <a:rPr lang="en-US" sz="2000" dirty="0"/>
              <a:t>Application will be accessed on the main page during those days</a:t>
            </a:r>
            <a:endParaRPr lang="en-CA" sz="2000" dirty="0"/>
          </a:p>
        </p:txBody>
      </p:sp>
    </p:spTree>
    <p:extLst>
      <p:ext uri="{BB962C8B-B14F-4D97-AF65-F5344CB8AC3E}">
        <p14:creationId xmlns:p14="http://schemas.microsoft.com/office/powerpoint/2010/main" val="4199751201"/>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C9B77EF7-454A-4567-A0B3-DA884EF514B7}"/>
              </a:ext>
            </a:extLst>
          </p:cNvPr>
          <p:cNvSpPr>
            <a:spLocks noGrp="1"/>
          </p:cNvSpPr>
          <p:nvPr>
            <p:ph type="title"/>
          </p:nvPr>
        </p:nvSpPr>
        <p:spPr>
          <a:xfrm>
            <a:off x="2878037" y="1657349"/>
            <a:ext cx="6105194" cy="1298293"/>
          </a:xfrm>
        </p:spPr>
        <p:txBody>
          <a:bodyPr vert="horz" lIns="91440" tIns="45720" rIns="91440" bIns="45720" rtlCol="0" anchor="b">
            <a:normAutofit fontScale="90000"/>
          </a:bodyPr>
          <a:lstStyle/>
          <a:p>
            <a:pPr lvl="0" algn="ctr"/>
            <a:r>
              <a:rPr lang="en-US" sz="4700" b="1" kern="1200">
                <a:solidFill>
                  <a:srgbClr val="FFFFFF"/>
                </a:solidFill>
                <a:latin typeface="+mj-lt"/>
                <a:ea typeface="+mj-ea"/>
                <a:cs typeface="+mj-cs"/>
              </a:rPr>
              <a:t>Grade 9 Program of Studies</a:t>
            </a:r>
            <a:br>
              <a:rPr lang="en-US" sz="4700" b="1" kern="1200">
                <a:solidFill>
                  <a:srgbClr val="FFFFFF"/>
                </a:solidFill>
                <a:latin typeface="+mj-lt"/>
                <a:ea typeface="+mj-ea"/>
                <a:cs typeface="+mj-cs"/>
              </a:rPr>
            </a:br>
            <a:endParaRPr lang="en-US" sz="4700" kern="1200">
              <a:solidFill>
                <a:srgbClr val="FFFFFF"/>
              </a:solidFill>
              <a:latin typeface="+mj-lt"/>
              <a:ea typeface="+mj-ea"/>
              <a:cs typeface="+mj-cs"/>
            </a:endParaRPr>
          </a:p>
        </p:txBody>
      </p:sp>
      <p:sp>
        <p:nvSpPr>
          <p:cNvPr id="4" name="Text Placeholder 3">
            <a:extLst>
              <a:ext uri="{FF2B5EF4-FFF2-40B4-BE49-F238E27FC236}">
                <a16:creationId xmlns:a16="http://schemas.microsoft.com/office/drawing/2014/main" id="{B678C743-6AD9-48F4-B869-D88382BA0CB5}"/>
              </a:ext>
            </a:extLst>
          </p:cNvPr>
          <p:cNvSpPr>
            <a:spLocks noGrp="1"/>
          </p:cNvSpPr>
          <p:nvPr>
            <p:ph type="body" idx="1"/>
          </p:nvPr>
        </p:nvSpPr>
        <p:spPr>
          <a:xfrm>
            <a:off x="3208769" y="2718731"/>
            <a:ext cx="6105194" cy="682079"/>
          </a:xfrm>
        </p:spPr>
        <p:txBody>
          <a:bodyPr vert="horz" lIns="91440" tIns="45720" rIns="91440" bIns="45720" rtlCol="0" anchor="t">
            <a:normAutofit fontScale="25000" lnSpcReduction="20000"/>
          </a:bodyPr>
          <a:lstStyle/>
          <a:p>
            <a:pPr algn="ctr"/>
            <a:r>
              <a:rPr lang="en-US" sz="8800" b="1" kern="1200">
                <a:solidFill>
                  <a:srgbClr val="FFFFFF"/>
                </a:solidFill>
                <a:latin typeface="+mn-lt"/>
                <a:ea typeface="+mn-ea"/>
                <a:cs typeface="+mn-cs"/>
              </a:rPr>
              <a:t>Students will choose 8 courses:</a:t>
            </a:r>
            <a:r>
              <a:rPr lang="en-US" sz="8800" b="1">
                <a:solidFill>
                  <a:srgbClr val="FFFFFF"/>
                </a:solidFill>
              </a:rPr>
              <a:t>     </a:t>
            </a:r>
            <a:endParaRPr lang="en-US" sz="8800"/>
          </a:p>
          <a:p>
            <a:pPr lvl="0" algn="ctr"/>
            <a:r>
              <a:rPr lang="en-US" sz="8800" kern="1200">
                <a:solidFill>
                  <a:srgbClr val="FFFFFF"/>
                </a:solidFill>
                <a:latin typeface="+mn-lt"/>
                <a:ea typeface="+mn-ea"/>
                <a:cs typeface="+mn-cs"/>
              </a:rPr>
              <a:t>5 required courses plus 3 electives</a:t>
            </a:r>
            <a:endParaRPr lang="en-US" sz="8800" kern="1200">
              <a:solidFill>
                <a:srgbClr val="FFFFFF"/>
              </a:solidFill>
              <a:latin typeface="+mn-lt"/>
              <a:cs typeface="Calibri"/>
            </a:endParaRPr>
          </a:p>
          <a:p>
            <a:pPr algn="ctr"/>
            <a:r>
              <a:rPr lang="en-US" sz="8800" b="1" kern="1200">
                <a:solidFill>
                  <a:srgbClr val="FFFFFF"/>
                </a:solidFill>
                <a:latin typeface="+mn-lt"/>
                <a:ea typeface="+mn-ea"/>
                <a:cs typeface="+mn-cs"/>
              </a:rPr>
              <a:t>Required Courses</a:t>
            </a:r>
            <a:r>
              <a:rPr lang="en-US" sz="8800" b="1">
                <a:solidFill>
                  <a:srgbClr val="FFFFFF"/>
                </a:solidFill>
              </a:rPr>
              <a:t> </a:t>
            </a:r>
            <a:endParaRPr lang="en-US" sz="8800" b="1" kern="1200">
              <a:solidFill>
                <a:srgbClr val="FFFFFF"/>
              </a:solidFill>
              <a:latin typeface="+mn-lt"/>
              <a:cs typeface="Calibri"/>
            </a:endParaRPr>
          </a:p>
          <a:p>
            <a:pPr algn="ctr"/>
            <a:r>
              <a:rPr lang="en-US" sz="8800" kern="1200">
                <a:solidFill>
                  <a:srgbClr val="FFFFFF"/>
                </a:solidFill>
                <a:latin typeface="+mn-lt"/>
                <a:ea typeface="+mn-ea"/>
                <a:cs typeface="+mn-cs"/>
              </a:rPr>
              <a:t>English 9</a:t>
            </a:r>
            <a:r>
              <a:rPr lang="en-US" sz="8800">
                <a:solidFill>
                  <a:srgbClr val="FFFFFF"/>
                </a:solidFill>
              </a:rPr>
              <a:t> </a:t>
            </a:r>
            <a:endParaRPr lang="en-US" sz="8800" kern="1200">
              <a:solidFill>
                <a:srgbClr val="FFFFFF"/>
              </a:solidFill>
              <a:latin typeface="+mn-lt"/>
              <a:cs typeface="Calibri"/>
            </a:endParaRPr>
          </a:p>
          <a:p>
            <a:pPr algn="ctr"/>
            <a:r>
              <a:rPr lang="en-US" sz="8800" kern="1200">
                <a:solidFill>
                  <a:srgbClr val="FFFFFF"/>
                </a:solidFill>
                <a:latin typeface="+mn-lt"/>
                <a:ea typeface="+mn-ea"/>
                <a:cs typeface="+mn-cs"/>
              </a:rPr>
              <a:t>Science 9</a:t>
            </a:r>
            <a:r>
              <a:rPr lang="en-US" sz="8800">
                <a:solidFill>
                  <a:srgbClr val="FFFFFF"/>
                </a:solidFill>
              </a:rPr>
              <a:t> </a:t>
            </a:r>
            <a:endParaRPr lang="en-US" sz="8800" kern="1200">
              <a:solidFill>
                <a:srgbClr val="FFFFFF"/>
              </a:solidFill>
              <a:latin typeface="+mn-lt"/>
              <a:cs typeface="Calibri"/>
            </a:endParaRPr>
          </a:p>
          <a:p>
            <a:pPr algn="ctr"/>
            <a:r>
              <a:rPr lang="en-US" sz="8800" kern="1200">
                <a:solidFill>
                  <a:srgbClr val="FFFFFF"/>
                </a:solidFill>
                <a:latin typeface="+mn-lt"/>
                <a:ea typeface="+mn-ea"/>
                <a:cs typeface="+mn-cs"/>
              </a:rPr>
              <a:t>Social Studies 9</a:t>
            </a:r>
            <a:r>
              <a:rPr lang="en-US" sz="8800">
                <a:solidFill>
                  <a:srgbClr val="FFFFFF"/>
                </a:solidFill>
              </a:rPr>
              <a:t> </a:t>
            </a:r>
            <a:endParaRPr lang="en-US" sz="8800" kern="1200">
              <a:solidFill>
                <a:srgbClr val="FFFFFF"/>
              </a:solidFill>
              <a:latin typeface="+mn-lt"/>
              <a:cs typeface="Calibri"/>
            </a:endParaRPr>
          </a:p>
          <a:p>
            <a:pPr algn="ctr"/>
            <a:r>
              <a:rPr lang="en-US" sz="8800">
                <a:solidFill>
                  <a:srgbClr val="FFFFFF"/>
                </a:solidFill>
              </a:rPr>
              <a:t>PE 9 Career Ed 9 (embedded cross curricularly)</a:t>
            </a:r>
            <a:endParaRPr lang="en-US" sz="8800" kern="1200">
              <a:solidFill>
                <a:srgbClr val="FFFFFF"/>
              </a:solidFill>
              <a:latin typeface="+mn-lt"/>
              <a:cs typeface="Calibri"/>
            </a:endParaRPr>
          </a:p>
          <a:p>
            <a:pPr algn="ctr"/>
            <a:r>
              <a:rPr lang="en-US" sz="8800" kern="1200">
                <a:solidFill>
                  <a:srgbClr val="FFFFFF"/>
                </a:solidFill>
                <a:latin typeface="+mn-lt"/>
                <a:ea typeface="+mn-ea"/>
                <a:cs typeface="+mn-cs"/>
              </a:rPr>
              <a:t>Math 9</a:t>
            </a:r>
            <a:r>
              <a:rPr lang="en-US" sz="8800">
                <a:solidFill>
                  <a:srgbClr val="FFFFFF"/>
                </a:solidFill>
              </a:rPr>
              <a:t> </a:t>
            </a:r>
            <a:endParaRPr lang="en-US" sz="8800" kern="1200">
              <a:solidFill>
                <a:srgbClr val="FFFFFF"/>
              </a:solidFill>
              <a:latin typeface="+mn-lt"/>
              <a:ea typeface="+mn-ea"/>
              <a:cs typeface="+mn-cs"/>
            </a:endParaRPr>
          </a:p>
          <a:p>
            <a:pPr algn="ctr"/>
            <a:endParaRPr lang="en-US" sz="600" kern="1200">
              <a:solidFill>
                <a:srgbClr val="FFFFFF"/>
              </a:solidFill>
              <a:latin typeface="+mn-lt"/>
              <a:ea typeface="+mn-ea"/>
              <a:cs typeface="+mn-cs"/>
            </a:endParaRPr>
          </a:p>
        </p:txBody>
      </p:sp>
    </p:spTree>
    <p:extLst>
      <p:ext uri="{BB962C8B-B14F-4D97-AF65-F5344CB8AC3E}">
        <p14:creationId xmlns:p14="http://schemas.microsoft.com/office/powerpoint/2010/main" val="515719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04A09BE9-94D0-4362-B3D9-96B3E3379097}"/>
              </a:ext>
            </a:extLst>
          </p:cNvPr>
          <p:cNvSpPr>
            <a:spLocks noGrp="1"/>
          </p:cNvSpPr>
          <p:nvPr>
            <p:ph type="title"/>
          </p:nvPr>
        </p:nvSpPr>
        <p:spPr>
          <a:xfrm>
            <a:off x="6094105" y="802955"/>
            <a:ext cx="4977976" cy="1454051"/>
          </a:xfrm>
        </p:spPr>
        <p:txBody>
          <a:bodyPr>
            <a:normAutofit/>
          </a:bodyPr>
          <a:lstStyle/>
          <a:p>
            <a:r>
              <a:rPr lang="en-CA" sz="3700" b="1" dirty="0">
                <a:solidFill>
                  <a:srgbClr val="000000"/>
                </a:solidFill>
              </a:rPr>
              <a:t>Grade 9 Elective Courses</a:t>
            </a:r>
            <a:br>
              <a:rPr lang="en-CA" sz="3700" b="1" dirty="0">
                <a:solidFill>
                  <a:srgbClr val="000000"/>
                </a:solidFill>
              </a:rPr>
            </a:br>
            <a:endParaRPr lang="en-CA" sz="3700" dirty="0">
              <a:solidFill>
                <a:srgbClr val="000000"/>
              </a:solidFill>
            </a:endParaRPr>
          </a:p>
        </p:txBody>
      </p:sp>
      <p:sp>
        <p:nvSpPr>
          <p:cNvPr id="15"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Graphic 7" descr="Small paint brush">
            <a:extLst>
              <a:ext uri="{FF2B5EF4-FFF2-40B4-BE49-F238E27FC236}">
                <a16:creationId xmlns:a16="http://schemas.microsoft.com/office/drawing/2014/main" id="{2665F9E8-6971-4351-BA63-A7EEE74307A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0254" y="1629089"/>
            <a:ext cx="3620021" cy="3620021"/>
          </a:xfrm>
          <a:prstGeom prst="rect">
            <a:avLst/>
          </a:prstGeom>
        </p:spPr>
      </p:pic>
      <p:sp>
        <p:nvSpPr>
          <p:cNvPr id="4" name="Content Placeholder 3">
            <a:extLst>
              <a:ext uri="{FF2B5EF4-FFF2-40B4-BE49-F238E27FC236}">
                <a16:creationId xmlns:a16="http://schemas.microsoft.com/office/drawing/2014/main" id="{157C4799-B6B0-4794-87DB-2ACB88750410}"/>
              </a:ext>
            </a:extLst>
          </p:cNvPr>
          <p:cNvSpPr>
            <a:spLocks noGrp="1"/>
          </p:cNvSpPr>
          <p:nvPr>
            <p:ph idx="1"/>
          </p:nvPr>
        </p:nvSpPr>
        <p:spPr>
          <a:xfrm>
            <a:off x="6065129" y="1788460"/>
            <a:ext cx="5676617" cy="4272512"/>
          </a:xfrm>
        </p:spPr>
        <p:txBody>
          <a:bodyPr anchor="ctr">
            <a:noAutofit/>
          </a:bodyPr>
          <a:lstStyle/>
          <a:p>
            <a:r>
              <a:rPr lang="en-CA" sz="2400" dirty="0">
                <a:solidFill>
                  <a:srgbClr val="000000"/>
                </a:solidFill>
              </a:rPr>
              <a:t>Art Foundations 9      	</a:t>
            </a:r>
          </a:p>
          <a:p>
            <a:r>
              <a:rPr lang="en-CA" sz="2400" dirty="0">
                <a:solidFill>
                  <a:srgbClr val="000000"/>
                </a:solidFill>
              </a:rPr>
              <a:t>Drafting &amp; Design 9 	- Music 9: Band </a:t>
            </a:r>
          </a:p>
          <a:p>
            <a:r>
              <a:rPr lang="en-CA" sz="2400" dirty="0">
                <a:solidFill>
                  <a:srgbClr val="000000"/>
                </a:solidFill>
              </a:rPr>
              <a:t>Drama 9 		- Music 9: Choir </a:t>
            </a:r>
          </a:p>
          <a:p>
            <a:r>
              <a:rPr lang="en-CA" sz="2400" dirty="0">
                <a:solidFill>
                  <a:srgbClr val="000000"/>
                </a:solidFill>
              </a:rPr>
              <a:t>EAL courses 		- Music Comp Tech 9 </a:t>
            </a:r>
          </a:p>
          <a:p>
            <a:r>
              <a:rPr lang="en-CA" sz="2400" dirty="0">
                <a:solidFill>
                  <a:srgbClr val="000000"/>
                </a:solidFill>
              </a:rPr>
              <a:t>French 9 		- Power Technology 9 </a:t>
            </a:r>
          </a:p>
          <a:p>
            <a:r>
              <a:rPr lang="en-CA" sz="2400" dirty="0">
                <a:solidFill>
                  <a:srgbClr val="000000"/>
                </a:solidFill>
              </a:rPr>
              <a:t>Foods 9 		- Spanish 9 </a:t>
            </a:r>
          </a:p>
          <a:p>
            <a:r>
              <a:rPr lang="en-CA" sz="2400" dirty="0">
                <a:solidFill>
                  <a:srgbClr val="000000"/>
                </a:solidFill>
              </a:rPr>
              <a:t>Tech 9 (Elec/Power) - Tech 9(Metal/Wood)</a:t>
            </a:r>
          </a:p>
          <a:p>
            <a:r>
              <a:rPr lang="en-CA" sz="2400" dirty="0">
                <a:solidFill>
                  <a:srgbClr val="000000"/>
                </a:solidFill>
              </a:rPr>
              <a:t>Japanese 9		-Textile Arts &amp; Crafts 9</a:t>
            </a:r>
          </a:p>
          <a:p>
            <a:pPr marL="0" indent="0">
              <a:buNone/>
            </a:pPr>
            <a:r>
              <a:rPr lang="en-CA" sz="2400" dirty="0">
                <a:solidFill>
                  <a:srgbClr val="000000"/>
                </a:solidFill>
              </a:rPr>
              <a:t>(</a:t>
            </a:r>
            <a:r>
              <a:rPr lang="en-CA" sz="2400" u="sng" dirty="0">
                <a:solidFill>
                  <a:srgbClr val="000000"/>
                </a:solidFill>
              </a:rPr>
              <a:t>electives will vary from school to school</a:t>
            </a:r>
            <a:r>
              <a:rPr lang="en-CA" sz="2400" dirty="0">
                <a:solidFill>
                  <a:srgbClr val="000000"/>
                </a:solidFill>
              </a:rPr>
              <a:t>)</a:t>
            </a:r>
          </a:p>
        </p:txBody>
      </p:sp>
      <p:sp>
        <p:nvSpPr>
          <p:cNvPr id="2" name="Rectangle 1">
            <a:extLst>
              <a:ext uri="{FF2B5EF4-FFF2-40B4-BE49-F238E27FC236}">
                <a16:creationId xmlns:a16="http://schemas.microsoft.com/office/drawing/2014/main" id="{A0E0A0C8-1104-4D20-8A90-3E7D8EF3272A}"/>
              </a:ext>
            </a:extLst>
          </p:cNvPr>
          <p:cNvSpPr/>
          <p:nvPr/>
        </p:nvSpPr>
        <p:spPr>
          <a:xfrm>
            <a:off x="0" y="-2031325"/>
            <a:ext cx="6096000" cy="369332"/>
          </a:xfrm>
          <a:prstGeom prst="rect">
            <a:avLst/>
          </a:prstGeom>
        </p:spPr>
        <p:txBody>
          <a:bodyPr>
            <a:spAutoFit/>
          </a:bodyPr>
          <a:lstStyle/>
          <a:p>
            <a:endParaRPr lang="en-CA"/>
          </a:p>
        </p:txBody>
      </p:sp>
    </p:spTree>
    <p:extLst>
      <p:ext uri="{BB962C8B-B14F-4D97-AF65-F5344CB8AC3E}">
        <p14:creationId xmlns:p14="http://schemas.microsoft.com/office/powerpoint/2010/main" val="1280102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769DC37C78A5449F1FF5644CBB29EA" ma:contentTypeVersion="1" ma:contentTypeDescription="Create a new document." ma:contentTypeScope="" ma:versionID="5b18ce51b4d2149981086a03a293e537">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068432-4253-4671-AD6B-A8686A5393D2}"/>
</file>

<file path=customXml/itemProps2.xml><?xml version="1.0" encoding="utf-8"?>
<ds:datastoreItem xmlns:ds="http://schemas.openxmlformats.org/officeDocument/2006/customXml" ds:itemID="{FA69D7E8-E965-4283-9C72-AA5E29C92C4E}">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480563db-c18d-4607-9a4e-8f350e49cae8"/>
    <ds:schemaRef ds:uri="http://purl.org/dc/terms/"/>
    <ds:schemaRef ds:uri="0716b7e6-9fa2-47f2-8239-4315f47f24ef"/>
    <ds:schemaRef ds:uri="http://www.w3.org/XML/1998/namespace"/>
    <ds:schemaRef ds:uri="http://purl.org/dc/dcmitype/"/>
  </ds:schemaRefs>
</ds:datastoreItem>
</file>

<file path=customXml/itemProps3.xml><?xml version="1.0" encoding="utf-8"?>
<ds:datastoreItem xmlns:ds="http://schemas.openxmlformats.org/officeDocument/2006/customXml" ds:itemID="{233A1650-0340-47EE-8626-8551FF8036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1731</TotalTime>
  <Words>1779</Words>
  <Application>Microsoft Office PowerPoint</Application>
  <PresentationFormat>Widescreen</PresentationFormat>
  <Paragraphs>293</Paragraphs>
  <Slides>26</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Arial Rounded MT Bold</vt:lpstr>
      <vt:lpstr>Calibri</vt:lpstr>
      <vt:lpstr>Calibri Light</vt:lpstr>
      <vt:lpstr>Office Theme</vt:lpstr>
      <vt:lpstr>Transitions to Secondary</vt:lpstr>
      <vt:lpstr>Presentation Key Points</vt:lpstr>
      <vt:lpstr>Apex Grade 8 and 9 transitions:  Various Paths</vt:lpstr>
      <vt:lpstr>Cross Enrolling for Electives (Apex Grade 9s) </vt:lpstr>
      <vt:lpstr>PowerPoint Presentation</vt:lpstr>
      <vt:lpstr>PowerPoint Presentation</vt:lpstr>
      <vt:lpstr>Cross Catchment Timeline  </vt:lpstr>
      <vt:lpstr>Grade 9 Program of Studies </vt:lpstr>
      <vt:lpstr>Grade 9 Elective Courses </vt:lpstr>
      <vt:lpstr> DOGWOOD GRADUATION PROGRAM </vt:lpstr>
      <vt:lpstr> GRADE 10 PROGRAMMING CHOICES </vt:lpstr>
      <vt:lpstr>Language Arts 10 Options </vt:lpstr>
      <vt:lpstr>CHOOSING COURSES Important Decisions…  </vt:lpstr>
      <vt:lpstr>Fine ARTS or Applied SKILLS </vt:lpstr>
      <vt:lpstr>Second Language Requirements (B.C. only)  </vt:lpstr>
      <vt:lpstr>Graduation Assessments (Numeracy and Literacy)  </vt:lpstr>
      <vt:lpstr>IHUB Program</vt:lpstr>
      <vt:lpstr>Coquitlam Open Learning (COL)</vt:lpstr>
      <vt:lpstr>Alternate Education Pathways in SD43</vt:lpstr>
      <vt:lpstr>Encompass  Alternate Education Pathway Grade 10 to 12 </vt:lpstr>
      <vt:lpstr>Two  Very Different Programs </vt:lpstr>
      <vt:lpstr>TRAIN IN TRADES</vt:lpstr>
      <vt:lpstr>TRAIN in Trades Programs</vt:lpstr>
      <vt:lpstr>WORK in Trades Program</vt:lpstr>
      <vt:lpstr>CONTACT INFORMATION</vt:lpstr>
      <vt:lpstr>POST-SECONDARY EDUCATION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Transitions to Secondary</dc:title>
  <dc:creator>Bereczki, Heng-Zi</dc:creator>
  <cp:lastModifiedBy>Bereczki, Heng-Zi</cp:lastModifiedBy>
  <cp:revision>3</cp:revision>
  <dcterms:created xsi:type="dcterms:W3CDTF">2020-12-05T00:09:57Z</dcterms:created>
  <dcterms:modified xsi:type="dcterms:W3CDTF">2024-01-10T18:19:38Z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0x0101004F769DC37C78A5449F1FF5644CBB29EA</vt:lpwstr>
  </property>
</Properties>
</file>