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8" r:id="rId4"/>
    <p:sldMasterId id="2147483720" r:id="rId5"/>
    <p:sldMasterId id="2147483996" r:id="rId6"/>
  </p:sldMasterIdLst>
  <p:notesMasterIdLst>
    <p:notesMasterId r:id="rId51"/>
  </p:notesMasterIdLst>
  <p:handoutMasterIdLst>
    <p:handoutMasterId r:id="rId52"/>
  </p:handoutMasterIdLst>
  <p:sldIdLst>
    <p:sldId id="391" r:id="rId7"/>
    <p:sldId id="432" r:id="rId8"/>
    <p:sldId id="464" r:id="rId9"/>
    <p:sldId id="472" r:id="rId10"/>
    <p:sldId id="428" r:id="rId11"/>
    <p:sldId id="430" r:id="rId12"/>
    <p:sldId id="493" r:id="rId13"/>
    <p:sldId id="446" r:id="rId14"/>
    <p:sldId id="448" r:id="rId15"/>
    <p:sldId id="449" r:id="rId16"/>
    <p:sldId id="494" r:id="rId17"/>
    <p:sldId id="489" r:id="rId18"/>
    <p:sldId id="490" r:id="rId19"/>
    <p:sldId id="398" r:id="rId20"/>
    <p:sldId id="451" r:id="rId21"/>
    <p:sldId id="473" r:id="rId22"/>
    <p:sldId id="325" r:id="rId23"/>
    <p:sldId id="320" r:id="rId24"/>
    <p:sldId id="405" r:id="rId25"/>
    <p:sldId id="441" r:id="rId26"/>
    <p:sldId id="474" r:id="rId27"/>
    <p:sldId id="479" r:id="rId28"/>
    <p:sldId id="475" r:id="rId29"/>
    <p:sldId id="476" r:id="rId30"/>
    <p:sldId id="477" r:id="rId31"/>
    <p:sldId id="478" r:id="rId32"/>
    <p:sldId id="407" r:id="rId33"/>
    <p:sldId id="401" r:id="rId34"/>
    <p:sldId id="394" r:id="rId35"/>
    <p:sldId id="395" r:id="rId36"/>
    <p:sldId id="491" r:id="rId37"/>
    <p:sldId id="470" r:id="rId38"/>
    <p:sldId id="459" r:id="rId39"/>
    <p:sldId id="461" r:id="rId40"/>
    <p:sldId id="482" r:id="rId41"/>
    <p:sldId id="462" r:id="rId42"/>
    <p:sldId id="456" r:id="rId43"/>
    <p:sldId id="484" r:id="rId44"/>
    <p:sldId id="485" r:id="rId45"/>
    <p:sldId id="344" r:id="rId46"/>
    <p:sldId id="487" r:id="rId47"/>
    <p:sldId id="488" r:id="rId48"/>
    <p:sldId id="483" r:id="rId49"/>
    <p:sldId id="492" r:id="rId50"/>
  </p:sldIdLst>
  <p:sldSz cx="9144000" cy="6858000" type="screen4x3"/>
  <p:notesSz cx="7010400" cy="9296400"/>
  <p:defaultTextStyle>
    <a:defPPr>
      <a:defRPr lang="en-CA"/>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13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704" y="102"/>
      </p:cViewPr>
      <p:guideLst>
        <p:guide orient="horz" pos="2160"/>
        <p:guide pos="2880"/>
      </p:guideLst>
    </p:cSldViewPr>
  </p:slideViewPr>
  <p:notesTextViewPr>
    <p:cViewPr>
      <p:scale>
        <a:sx n="1" d="1"/>
        <a:sy n="1" d="1"/>
      </p:scale>
      <p:origin x="0" y="0"/>
    </p:cViewPr>
  </p:notesTextViewPr>
  <p:sorterViewPr>
    <p:cViewPr>
      <p:scale>
        <a:sx n="100" d="100"/>
        <a:sy n="100" d="100"/>
      </p:scale>
      <p:origin x="0" y="-114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presProps" Target="presProps.xml"/><Relationship Id="rId5" Type="http://schemas.openxmlformats.org/officeDocument/2006/relationships/slideMaster" Target="slideMasters/slideMaster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1"/>
            <a:ext cx="3037840" cy="4649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charset="0"/>
              </a:defRPr>
            </a:lvl1pPr>
          </a:lstStyle>
          <a:p>
            <a:pPr>
              <a:defRPr/>
            </a:pPr>
            <a:endParaRPr lang="en-US"/>
          </a:p>
        </p:txBody>
      </p:sp>
      <p:sp>
        <p:nvSpPr>
          <p:cNvPr id="64515" name="Rectangle 3"/>
          <p:cNvSpPr>
            <a:spLocks noGrp="1" noChangeArrowheads="1"/>
          </p:cNvSpPr>
          <p:nvPr>
            <p:ph type="dt" sz="quarter" idx="1"/>
          </p:nvPr>
        </p:nvSpPr>
        <p:spPr bwMode="auto">
          <a:xfrm>
            <a:off x="3972560" y="1"/>
            <a:ext cx="3037840" cy="4649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charset="0"/>
              </a:defRPr>
            </a:lvl1pPr>
          </a:lstStyle>
          <a:p>
            <a:pPr>
              <a:defRPr/>
            </a:pPr>
            <a:endParaRPr lang="en-US"/>
          </a:p>
        </p:txBody>
      </p:sp>
      <p:sp>
        <p:nvSpPr>
          <p:cNvPr id="64516" name="Rectangle 4"/>
          <p:cNvSpPr>
            <a:spLocks noGrp="1" noChangeArrowheads="1"/>
          </p:cNvSpPr>
          <p:nvPr>
            <p:ph type="ftr" sz="quarter" idx="2"/>
          </p:nvPr>
        </p:nvSpPr>
        <p:spPr bwMode="auto">
          <a:xfrm>
            <a:off x="0" y="8831424"/>
            <a:ext cx="3037840" cy="46497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charset="0"/>
              </a:defRPr>
            </a:lvl1pPr>
          </a:lstStyle>
          <a:p>
            <a:pPr>
              <a:defRPr/>
            </a:pPr>
            <a:endParaRPr lang="en-US"/>
          </a:p>
        </p:txBody>
      </p:sp>
      <p:sp>
        <p:nvSpPr>
          <p:cNvPr id="64517" name="Rectangle 5"/>
          <p:cNvSpPr>
            <a:spLocks noGrp="1" noChangeArrowheads="1"/>
          </p:cNvSpPr>
          <p:nvPr>
            <p:ph type="sldNum" sz="quarter" idx="3"/>
          </p:nvPr>
        </p:nvSpPr>
        <p:spPr bwMode="auto">
          <a:xfrm>
            <a:off x="3972560" y="8831424"/>
            <a:ext cx="3037840" cy="46497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charset="0"/>
              </a:defRPr>
            </a:lvl1pPr>
          </a:lstStyle>
          <a:p>
            <a:pPr>
              <a:defRPr/>
            </a:pPr>
            <a:fld id="{4946A798-0685-479E-8CD6-BA8EFE783DB5}" type="slidenum">
              <a:rPr lang="en-US"/>
              <a:pPr>
                <a:defRPr/>
              </a:pPr>
              <a:t>‹#›</a:t>
            </a:fld>
            <a:endParaRPr lang="en-US"/>
          </a:p>
        </p:txBody>
      </p:sp>
    </p:spTree>
    <p:extLst>
      <p:ext uri="{BB962C8B-B14F-4D97-AF65-F5344CB8AC3E}">
        <p14:creationId xmlns:p14="http://schemas.microsoft.com/office/powerpoint/2010/main" val="15043266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bwMode="auto">
          <a:xfrm>
            <a:off x="0" y="1"/>
            <a:ext cx="3037840" cy="4649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charset="0"/>
              </a:defRPr>
            </a:lvl1pPr>
          </a:lstStyle>
          <a:p>
            <a:pPr>
              <a:defRPr/>
            </a:pPr>
            <a:endParaRPr lang="en-US"/>
          </a:p>
        </p:txBody>
      </p:sp>
      <p:sp>
        <p:nvSpPr>
          <p:cNvPr id="87043" name="Rectangle 3"/>
          <p:cNvSpPr>
            <a:spLocks noGrp="1" noChangeArrowheads="1"/>
          </p:cNvSpPr>
          <p:nvPr>
            <p:ph type="dt" idx="1"/>
          </p:nvPr>
        </p:nvSpPr>
        <p:spPr bwMode="auto">
          <a:xfrm>
            <a:off x="3972560" y="1"/>
            <a:ext cx="3037840" cy="4649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charset="0"/>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81100" y="696913"/>
            <a:ext cx="4649788" cy="3486150"/>
          </a:xfrm>
          <a:prstGeom prst="rect">
            <a:avLst/>
          </a:prstGeom>
          <a:noFill/>
          <a:ln w="9525">
            <a:solidFill>
              <a:srgbClr val="000000"/>
            </a:solidFill>
            <a:miter lim="800000"/>
            <a:headEnd/>
            <a:tailEnd/>
          </a:ln>
        </p:spPr>
      </p:sp>
      <p:sp>
        <p:nvSpPr>
          <p:cNvPr id="87045" name="Rectangle 5"/>
          <p:cNvSpPr>
            <a:spLocks noGrp="1" noChangeArrowheads="1"/>
          </p:cNvSpPr>
          <p:nvPr>
            <p:ph type="body" sz="quarter" idx="3"/>
          </p:nvPr>
        </p:nvSpPr>
        <p:spPr bwMode="auto">
          <a:xfrm>
            <a:off x="934720" y="4416510"/>
            <a:ext cx="5140960" cy="4183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7046" name="Rectangle 6"/>
          <p:cNvSpPr>
            <a:spLocks noGrp="1" noChangeArrowheads="1"/>
          </p:cNvSpPr>
          <p:nvPr>
            <p:ph type="ftr" sz="quarter" idx="4"/>
          </p:nvPr>
        </p:nvSpPr>
        <p:spPr bwMode="auto">
          <a:xfrm>
            <a:off x="0" y="8831424"/>
            <a:ext cx="3037840" cy="46497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charset="0"/>
              </a:defRPr>
            </a:lvl1pPr>
          </a:lstStyle>
          <a:p>
            <a:pPr>
              <a:defRPr/>
            </a:pPr>
            <a:endParaRPr lang="en-US"/>
          </a:p>
        </p:txBody>
      </p:sp>
      <p:sp>
        <p:nvSpPr>
          <p:cNvPr id="87047" name="Rectangle 7"/>
          <p:cNvSpPr>
            <a:spLocks noGrp="1" noChangeArrowheads="1"/>
          </p:cNvSpPr>
          <p:nvPr>
            <p:ph type="sldNum" sz="quarter" idx="5"/>
          </p:nvPr>
        </p:nvSpPr>
        <p:spPr bwMode="auto">
          <a:xfrm>
            <a:off x="3972560" y="8831424"/>
            <a:ext cx="3037840" cy="46497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charset="0"/>
              </a:defRPr>
            </a:lvl1pPr>
          </a:lstStyle>
          <a:p>
            <a:pPr>
              <a:defRPr/>
            </a:pPr>
            <a:fld id="{1188C72B-020C-4500-B099-609DA9B90530}" type="slidenum">
              <a:rPr lang="en-US"/>
              <a:pPr>
                <a:defRPr/>
              </a:pPr>
              <a:t>‹#›</a:t>
            </a:fld>
            <a:endParaRPr lang="en-US"/>
          </a:p>
        </p:txBody>
      </p:sp>
    </p:spTree>
    <p:extLst>
      <p:ext uri="{BB962C8B-B14F-4D97-AF65-F5344CB8AC3E}">
        <p14:creationId xmlns:p14="http://schemas.microsoft.com/office/powerpoint/2010/main" val="29028418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xfrm>
            <a:off x="1181100" y="696913"/>
            <a:ext cx="4649788" cy="3486150"/>
          </a:xfrm>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4000"/>
              <a:t>Meena</a:t>
            </a:r>
            <a:r>
              <a:rPr lang="en-US" altLang="en-US" sz="4000" baseline="0"/>
              <a:t> </a:t>
            </a:r>
            <a:endParaRPr lang="en-US" altLang="en-US" sz="4000"/>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656">
              <a:defRPr kumimoji="1" sz="2400">
                <a:solidFill>
                  <a:schemeClr val="tx1"/>
                </a:solidFill>
                <a:latin typeface="Arial" charset="0"/>
              </a:defRPr>
            </a:lvl1pPr>
            <a:lvl2pPr marL="733217" indent="-282007" defTabSz="919656">
              <a:defRPr kumimoji="1" sz="2400">
                <a:solidFill>
                  <a:schemeClr val="tx1"/>
                </a:solidFill>
                <a:latin typeface="Arial" charset="0"/>
              </a:defRPr>
            </a:lvl2pPr>
            <a:lvl3pPr marL="1128027" indent="-225605" defTabSz="919656">
              <a:defRPr kumimoji="1" sz="2400">
                <a:solidFill>
                  <a:schemeClr val="tx1"/>
                </a:solidFill>
                <a:latin typeface="Arial" charset="0"/>
              </a:defRPr>
            </a:lvl3pPr>
            <a:lvl4pPr marL="1579237" indent="-225605" defTabSz="919656">
              <a:defRPr kumimoji="1" sz="2400">
                <a:solidFill>
                  <a:schemeClr val="tx1"/>
                </a:solidFill>
                <a:latin typeface="Arial" charset="0"/>
              </a:defRPr>
            </a:lvl4pPr>
            <a:lvl5pPr marL="2030448" indent="-225605" defTabSz="919656">
              <a:defRPr kumimoji="1" sz="2400">
                <a:solidFill>
                  <a:schemeClr val="tx1"/>
                </a:solidFill>
                <a:latin typeface="Arial" charset="0"/>
              </a:defRPr>
            </a:lvl5pPr>
            <a:lvl6pPr marL="2481659" indent="-225605" defTabSz="919656" eaLnBrk="0" fontAlgn="base" hangingPunct="0">
              <a:spcBef>
                <a:spcPct val="0"/>
              </a:spcBef>
              <a:spcAft>
                <a:spcPct val="0"/>
              </a:spcAft>
              <a:defRPr kumimoji="1" sz="2400">
                <a:solidFill>
                  <a:schemeClr val="tx1"/>
                </a:solidFill>
                <a:latin typeface="Arial" charset="0"/>
              </a:defRPr>
            </a:lvl6pPr>
            <a:lvl7pPr marL="2932869" indent="-225605" defTabSz="919656" eaLnBrk="0" fontAlgn="base" hangingPunct="0">
              <a:spcBef>
                <a:spcPct val="0"/>
              </a:spcBef>
              <a:spcAft>
                <a:spcPct val="0"/>
              </a:spcAft>
              <a:defRPr kumimoji="1" sz="2400">
                <a:solidFill>
                  <a:schemeClr val="tx1"/>
                </a:solidFill>
                <a:latin typeface="Arial" charset="0"/>
              </a:defRPr>
            </a:lvl7pPr>
            <a:lvl8pPr marL="3384080" indent="-225605" defTabSz="919656" eaLnBrk="0" fontAlgn="base" hangingPunct="0">
              <a:spcBef>
                <a:spcPct val="0"/>
              </a:spcBef>
              <a:spcAft>
                <a:spcPct val="0"/>
              </a:spcAft>
              <a:defRPr kumimoji="1" sz="2400">
                <a:solidFill>
                  <a:schemeClr val="tx1"/>
                </a:solidFill>
                <a:latin typeface="Arial" charset="0"/>
              </a:defRPr>
            </a:lvl8pPr>
            <a:lvl9pPr marL="3835291" indent="-225605" defTabSz="919656" eaLnBrk="0" fontAlgn="base" hangingPunct="0">
              <a:spcBef>
                <a:spcPct val="0"/>
              </a:spcBef>
              <a:spcAft>
                <a:spcPct val="0"/>
              </a:spcAft>
              <a:defRPr kumimoji="1" sz="2400">
                <a:solidFill>
                  <a:schemeClr val="tx1"/>
                </a:solidFill>
                <a:latin typeface="Arial" charset="0"/>
              </a:defRPr>
            </a:lvl9pPr>
          </a:lstStyle>
          <a:p>
            <a:fld id="{7079B442-DE69-4E0F-A6BF-1BA60F8A0FE5}" type="slidenum">
              <a:rPr lang="en-US" altLang="en-US" sz="1000"/>
              <a:pPr/>
              <a:t>1</a:t>
            </a:fld>
            <a:r>
              <a:rPr lang="en-US" altLang="en-US" sz="1000"/>
              <a:t>##</a:t>
            </a:r>
            <a:endParaRPr lang="en-US" altLang="en-US" sz="1200"/>
          </a:p>
        </p:txBody>
      </p:sp>
      <p:sp>
        <p:nvSpPr>
          <p:cNvPr id="33797"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656">
              <a:defRPr kumimoji="1" sz="2400">
                <a:solidFill>
                  <a:schemeClr val="tx1"/>
                </a:solidFill>
                <a:latin typeface="Arial" charset="0"/>
              </a:defRPr>
            </a:lvl1pPr>
            <a:lvl2pPr marL="733217" indent="-282007" defTabSz="919656">
              <a:defRPr kumimoji="1" sz="2400">
                <a:solidFill>
                  <a:schemeClr val="tx1"/>
                </a:solidFill>
                <a:latin typeface="Arial" charset="0"/>
              </a:defRPr>
            </a:lvl2pPr>
            <a:lvl3pPr marL="1128027" indent="-225605" defTabSz="919656">
              <a:defRPr kumimoji="1" sz="2400">
                <a:solidFill>
                  <a:schemeClr val="tx1"/>
                </a:solidFill>
                <a:latin typeface="Arial" charset="0"/>
              </a:defRPr>
            </a:lvl3pPr>
            <a:lvl4pPr marL="1579237" indent="-225605" defTabSz="919656">
              <a:defRPr kumimoji="1" sz="2400">
                <a:solidFill>
                  <a:schemeClr val="tx1"/>
                </a:solidFill>
                <a:latin typeface="Arial" charset="0"/>
              </a:defRPr>
            </a:lvl4pPr>
            <a:lvl5pPr marL="2030448" indent="-225605" defTabSz="919656">
              <a:defRPr kumimoji="1" sz="2400">
                <a:solidFill>
                  <a:schemeClr val="tx1"/>
                </a:solidFill>
                <a:latin typeface="Arial" charset="0"/>
              </a:defRPr>
            </a:lvl5pPr>
            <a:lvl6pPr marL="2481659" indent="-225605" defTabSz="919656" eaLnBrk="0" fontAlgn="base" hangingPunct="0">
              <a:spcBef>
                <a:spcPct val="0"/>
              </a:spcBef>
              <a:spcAft>
                <a:spcPct val="0"/>
              </a:spcAft>
              <a:defRPr kumimoji="1" sz="2400">
                <a:solidFill>
                  <a:schemeClr val="tx1"/>
                </a:solidFill>
                <a:latin typeface="Arial" charset="0"/>
              </a:defRPr>
            </a:lvl6pPr>
            <a:lvl7pPr marL="2932869" indent="-225605" defTabSz="919656" eaLnBrk="0" fontAlgn="base" hangingPunct="0">
              <a:spcBef>
                <a:spcPct val="0"/>
              </a:spcBef>
              <a:spcAft>
                <a:spcPct val="0"/>
              </a:spcAft>
              <a:defRPr kumimoji="1" sz="2400">
                <a:solidFill>
                  <a:schemeClr val="tx1"/>
                </a:solidFill>
                <a:latin typeface="Arial" charset="0"/>
              </a:defRPr>
            </a:lvl7pPr>
            <a:lvl8pPr marL="3384080" indent="-225605" defTabSz="919656" eaLnBrk="0" fontAlgn="base" hangingPunct="0">
              <a:spcBef>
                <a:spcPct val="0"/>
              </a:spcBef>
              <a:spcAft>
                <a:spcPct val="0"/>
              </a:spcAft>
              <a:defRPr kumimoji="1" sz="2400">
                <a:solidFill>
                  <a:schemeClr val="tx1"/>
                </a:solidFill>
                <a:latin typeface="Arial" charset="0"/>
              </a:defRPr>
            </a:lvl8pPr>
            <a:lvl9pPr marL="3835291" indent="-225605" defTabSz="919656" eaLnBrk="0" fontAlgn="base" hangingPunct="0">
              <a:spcBef>
                <a:spcPct val="0"/>
              </a:spcBef>
              <a:spcAft>
                <a:spcPct val="0"/>
              </a:spcAft>
              <a:defRPr kumimoji="1" sz="2400">
                <a:solidFill>
                  <a:schemeClr val="tx1"/>
                </a:solidFill>
                <a:latin typeface="Arial" charset="0"/>
              </a:defRPr>
            </a:lvl9pPr>
          </a:lstStyle>
          <a:p>
            <a:r>
              <a:rPr lang="en-US" altLang="en-US" sz="1000"/>
              <a:t>Programming 2012</a:t>
            </a:r>
            <a:endParaRPr lang="en-US" altLang="en-US" sz="1200"/>
          </a:p>
        </p:txBody>
      </p:sp>
      <p:sp>
        <p:nvSpPr>
          <p:cNvPr id="33798"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656">
              <a:defRPr kumimoji="1" sz="2400">
                <a:solidFill>
                  <a:schemeClr val="tx1"/>
                </a:solidFill>
                <a:latin typeface="Arial" charset="0"/>
              </a:defRPr>
            </a:lvl1pPr>
            <a:lvl2pPr marL="733217" indent="-282007" defTabSz="919656">
              <a:defRPr kumimoji="1" sz="2400">
                <a:solidFill>
                  <a:schemeClr val="tx1"/>
                </a:solidFill>
                <a:latin typeface="Arial" charset="0"/>
              </a:defRPr>
            </a:lvl2pPr>
            <a:lvl3pPr marL="1128027" indent="-225605" defTabSz="919656">
              <a:defRPr kumimoji="1" sz="2400">
                <a:solidFill>
                  <a:schemeClr val="tx1"/>
                </a:solidFill>
                <a:latin typeface="Arial" charset="0"/>
              </a:defRPr>
            </a:lvl3pPr>
            <a:lvl4pPr marL="1579237" indent="-225605" defTabSz="919656">
              <a:defRPr kumimoji="1" sz="2400">
                <a:solidFill>
                  <a:schemeClr val="tx1"/>
                </a:solidFill>
                <a:latin typeface="Arial" charset="0"/>
              </a:defRPr>
            </a:lvl4pPr>
            <a:lvl5pPr marL="2030448" indent="-225605" defTabSz="919656">
              <a:defRPr kumimoji="1" sz="2400">
                <a:solidFill>
                  <a:schemeClr val="tx1"/>
                </a:solidFill>
                <a:latin typeface="Arial" charset="0"/>
              </a:defRPr>
            </a:lvl5pPr>
            <a:lvl6pPr marL="2481659" indent="-225605" defTabSz="919656" eaLnBrk="0" fontAlgn="base" hangingPunct="0">
              <a:spcBef>
                <a:spcPct val="0"/>
              </a:spcBef>
              <a:spcAft>
                <a:spcPct val="0"/>
              </a:spcAft>
              <a:defRPr kumimoji="1" sz="2400">
                <a:solidFill>
                  <a:schemeClr val="tx1"/>
                </a:solidFill>
                <a:latin typeface="Arial" charset="0"/>
              </a:defRPr>
            </a:lvl6pPr>
            <a:lvl7pPr marL="2932869" indent="-225605" defTabSz="919656" eaLnBrk="0" fontAlgn="base" hangingPunct="0">
              <a:spcBef>
                <a:spcPct val="0"/>
              </a:spcBef>
              <a:spcAft>
                <a:spcPct val="0"/>
              </a:spcAft>
              <a:defRPr kumimoji="1" sz="2400">
                <a:solidFill>
                  <a:schemeClr val="tx1"/>
                </a:solidFill>
                <a:latin typeface="Arial" charset="0"/>
              </a:defRPr>
            </a:lvl7pPr>
            <a:lvl8pPr marL="3384080" indent="-225605" defTabSz="919656" eaLnBrk="0" fontAlgn="base" hangingPunct="0">
              <a:spcBef>
                <a:spcPct val="0"/>
              </a:spcBef>
              <a:spcAft>
                <a:spcPct val="0"/>
              </a:spcAft>
              <a:defRPr kumimoji="1" sz="2400">
                <a:solidFill>
                  <a:schemeClr val="tx1"/>
                </a:solidFill>
                <a:latin typeface="Arial" charset="0"/>
              </a:defRPr>
            </a:lvl8pPr>
            <a:lvl9pPr marL="3835291" indent="-225605" defTabSz="919656" eaLnBrk="0" fontAlgn="base" hangingPunct="0">
              <a:spcBef>
                <a:spcPct val="0"/>
              </a:spcBef>
              <a:spcAft>
                <a:spcPct val="0"/>
              </a:spcAft>
              <a:defRPr kumimoji="1" sz="2400">
                <a:solidFill>
                  <a:schemeClr val="tx1"/>
                </a:solidFill>
                <a:latin typeface="Arial" charset="0"/>
              </a:defRPr>
            </a:lvl9pPr>
          </a:lstStyle>
          <a:p>
            <a:r>
              <a:rPr lang="en-US" altLang="en-US" sz="1000" err="1"/>
              <a:t>M.Dhillon</a:t>
            </a:r>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Gio</a:t>
            </a:r>
            <a:endParaRPr lang="en-US" dirty="0"/>
          </a:p>
        </p:txBody>
      </p:sp>
      <p:sp>
        <p:nvSpPr>
          <p:cNvPr id="4" name="Slide Number Placeholder 3"/>
          <p:cNvSpPr>
            <a:spLocks noGrp="1"/>
          </p:cNvSpPr>
          <p:nvPr>
            <p:ph type="sldNum" sz="quarter" idx="10"/>
          </p:nvPr>
        </p:nvSpPr>
        <p:spPr/>
        <p:txBody>
          <a:bodyPr/>
          <a:lstStyle/>
          <a:p>
            <a:pPr>
              <a:defRPr/>
            </a:pPr>
            <a:fld id="{1188C72B-020C-4500-B099-609DA9B90530}" type="slidenum">
              <a:rPr lang="en-US" smtClean="0"/>
              <a:pPr>
                <a:defRPr/>
              </a:pPr>
              <a:t>11</a:t>
            </a:fld>
            <a:endParaRPr lang="en-US"/>
          </a:p>
        </p:txBody>
      </p:sp>
    </p:spTree>
    <p:extLst>
      <p:ext uri="{BB962C8B-B14F-4D97-AF65-F5344CB8AC3E}">
        <p14:creationId xmlns:p14="http://schemas.microsoft.com/office/powerpoint/2010/main" val="20562209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Gio</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188C72B-020C-4500-B099-609DA9B90530}" type="slidenum">
              <a:rPr kumimoji="0" lang="en-US" sz="1200" b="0" i="0" u="none" strike="noStrike" kern="1200" cap="none" spc="0" normalizeH="0" baseline="0" noProof="0" smtClean="0">
                <a:ln>
                  <a:noFill/>
                </a:ln>
                <a:solidFill>
                  <a:srgbClr val="000000"/>
                </a:solidFill>
                <a:effectLst/>
                <a:uLnTx/>
                <a:uFillTx/>
                <a:latin typeface="Times New Roman"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srgbClr val="000000"/>
              </a:solidFill>
              <a:effectLst/>
              <a:uLnTx/>
              <a:uFillTx/>
              <a:latin typeface="Times New Roman" charset="0"/>
              <a:ea typeface="+mn-ea"/>
              <a:cs typeface="+mn-cs"/>
            </a:endParaRPr>
          </a:p>
        </p:txBody>
      </p:sp>
    </p:spTree>
    <p:extLst>
      <p:ext uri="{BB962C8B-B14F-4D97-AF65-F5344CB8AC3E}">
        <p14:creationId xmlns:p14="http://schemas.microsoft.com/office/powerpoint/2010/main" val="12795639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Gio</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188C72B-020C-4500-B099-609DA9B90530}" type="slidenum">
              <a:rPr kumimoji="0" lang="en-US" sz="1200" b="0" i="0" u="none" strike="noStrike" kern="1200" cap="none" spc="0" normalizeH="0" baseline="0" noProof="0" smtClean="0">
                <a:ln>
                  <a:noFill/>
                </a:ln>
                <a:solidFill>
                  <a:srgbClr val="000000"/>
                </a:solidFill>
                <a:effectLst/>
                <a:uLnTx/>
                <a:uFillTx/>
                <a:latin typeface="Times New Roman"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srgbClr val="000000"/>
              </a:solidFill>
              <a:effectLst/>
              <a:uLnTx/>
              <a:uFillTx/>
              <a:latin typeface="Times New Roman" charset="0"/>
              <a:ea typeface="+mn-ea"/>
              <a:cs typeface="+mn-cs"/>
            </a:endParaRPr>
          </a:p>
        </p:txBody>
      </p:sp>
    </p:spTree>
    <p:extLst>
      <p:ext uri="{BB962C8B-B14F-4D97-AF65-F5344CB8AC3E}">
        <p14:creationId xmlns:p14="http://schemas.microsoft.com/office/powerpoint/2010/main" val="3151186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Gio</a:t>
            </a:r>
            <a:endParaRPr lang="en-US"/>
          </a:p>
        </p:txBody>
      </p:sp>
      <p:sp>
        <p:nvSpPr>
          <p:cNvPr id="4" name="Slide Number Placeholder 3"/>
          <p:cNvSpPr>
            <a:spLocks noGrp="1"/>
          </p:cNvSpPr>
          <p:nvPr>
            <p:ph type="sldNum" sz="quarter" idx="10"/>
          </p:nvPr>
        </p:nvSpPr>
        <p:spPr/>
        <p:txBody>
          <a:bodyPr/>
          <a:lstStyle/>
          <a:p>
            <a:pPr>
              <a:defRPr/>
            </a:pPr>
            <a:fld id="{1188C72B-020C-4500-B099-609DA9B90530}" type="slidenum">
              <a:rPr lang="en-US" smtClean="0"/>
              <a:pPr>
                <a:defRPr/>
              </a:pPr>
              <a:t>14</a:t>
            </a:fld>
            <a:endParaRPr lang="en-US"/>
          </a:p>
        </p:txBody>
      </p:sp>
    </p:spTree>
    <p:extLst>
      <p:ext uri="{BB962C8B-B14F-4D97-AF65-F5344CB8AC3E}">
        <p14:creationId xmlns:p14="http://schemas.microsoft.com/office/powerpoint/2010/main" val="3151186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Doug</a:t>
            </a:r>
          </a:p>
        </p:txBody>
      </p:sp>
      <p:sp>
        <p:nvSpPr>
          <p:cNvPr id="4" name="Slide Number Placeholder 3"/>
          <p:cNvSpPr>
            <a:spLocks noGrp="1"/>
          </p:cNvSpPr>
          <p:nvPr>
            <p:ph type="sldNum" sz="quarter" idx="10"/>
          </p:nvPr>
        </p:nvSpPr>
        <p:spPr/>
        <p:txBody>
          <a:bodyPr/>
          <a:lstStyle/>
          <a:p>
            <a:pPr>
              <a:defRPr/>
            </a:pPr>
            <a:fld id="{1188C72B-020C-4500-B099-609DA9B90530}" type="slidenum">
              <a:rPr lang="en-US" smtClean="0"/>
              <a:pPr>
                <a:defRPr/>
              </a:pPr>
              <a:t>15</a:t>
            </a:fld>
            <a:endParaRPr lang="en-US"/>
          </a:p>
        </p:txBody>
      </p:sp>
    </p:spTree>
    <p:extLst>
      <p:ext uri="{BB962C8B-B14F-4D97-AF65-F5344CB8AC3E}">
        <p14:creationId xmlns:p14="http://schemas.microsoft.com/office/powerpoint/2010/main" val="41773559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9788" cy="3486150"/>
          </a:xfrm>
        </p:spPr>
      </p:sp>
      <p:sp>
        <p:nvSpPr>
          <p:cNvPr id="3" name="Notes Placeholder 2"/>
          <p:cNvSpPr>
            <a:spLocks noGrp="1"/>
          </p:cNvSpPr>
          <p:nvPr>
            <p:ph type="body" idx="1"/>
          </p:nvPr>
        </p:nvSpPr>
        <p:spPr/>
        <p:txBody>
          <a:bodyPr/>
          <a:lstStyle/>
          <a:p>
            <a:r>
              <a:rPr lang="en-US"/>
              <a:t>Meena</a:t>
            </a:r>
          </a:p>
        </p:txBody>
      </p:sp>
      <p:sp>
        <p:nvSpPr>
          <p:cNvPr id="4" name="Slide Number Placeholder 3"/>
          <p:cNvSpPr>
            <a:spLocks noGrp="1"/>
          </p:cNvSpPr>
          <p:nvPr>
            <p:ph type="sldNum" sz="quarter" idx="10"/>
          </p:nvPr>
        </p:nvSpPr>
        <p:spPr/>
        <p:txBody>
          <a:bodyPr/>
          <a:lstStyle/>
          <a:p>
            <a:pPr>
              <a:defRPr/>
            </a:pPr>
            <a:fld id="{1188C72B-020C-4500-B099-609DA9B90530}" type="slidenum">
              <a:rPr lang="en-US" smtClean="0"/>
              <a:pPr>
                <a:defRPr/>
              </a:pPr>
              <a:t>19</a:t>
            </a:fld>
            <a:endParaRPr lang="en-US"/>
          </a:p>
        </p:txBody>
      </p:sp>
    </p:spTree>
    <p:extLst>
      <p:ext uri="{BB962C8B-B14F-4D97-AF65-F5344CB8AC3E}">
        <p14:creationId xmlns:p14="http://schemas.microsoft.com/office/powerpoint/2010/main" val="849243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Meena</a:t>
            </a:r>
          </a:p>
        </p:txBody>
      </p:sp>
      <p:sp>
        <p:nvSpPr>
          <p:cNvPr id="4" name="Slide Number Placeholder 3"/>
          <p:cNvSpPr>
            <a:spLocks noGrp="1"/>
          </p:cNvSpPr>
          <p:nvPr>
            <p:ph type="sldNum" sz="quarter" idx="10"/>
          </p:nvPr>
        </p:nvSpPr>
        <p:spPr/>
        <p:txBody>
          <a:bodyPr/>
          <a:lstStyle/>
          <a:p>
            <a:pPr>
              <a:defRPr/>
            </a:pPr>
            <a:fld id="{1188C72B-020C-4500-B099-609DA9B90530}" type="slidenum">
              <a:rPr lang="en-US" smtClean="0"/>
              <a:pPr>
                <a:defRPr/>
              </a:pPr>
              <a:t>20</a:t>
            </a:fld>
            <a:endParaRPr lang="en-US"/>
          </a:p>
        </p:txBody>
      </p:sp>
    </p:spTree>
    <p:extLst>
      <p:ext uri="{BB962C8B-B14F-4D97-AF65-F5344CB8AC3E}">
        <p14:creationId xmlns:p14="http://schemas.microsoft.com/office/powerpoint/2010/main" val="10249709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9788" cy="3486150"/>
          </a:xfrm>
        </p:spPr>
      </p:sp>
      <p:sp>
        <p:nvSpPr>
          <p:cNvPr id="3" name="Notes Placeholder 2"/>
          <p:cNvSpPr>
            <a:spLocks noGrp="1"/>
          </p:cNvSpPr>
          <p:nvPr>
            <p:ph type="body" idx="1"/>
          </p:nvPr>
        </p:nvSpPr>
        <p:spPr/>
        <p:txBody>
          <a:bodyPr/>
          <a:lstStyle/>
          <a:p>
            <a:r>
              <a:rPr lang="en-US"/>
              <a:t>Carmen</a:t>
            </a:r>
          </a:p>
        </p:txBody>
      </p:sp>
      <p:sp>
        <p:nvSpPr>
          <p:cNvPr id="4" name="Slide Number Placeholder 3"/>
          <p:cNvSpPr>
            <a:spLocks noGrp="1"/>
          </p:cNvSpPr>
          <p:nvPr>
            <p:ph type="sldNum" sz="quarter" idx="10"/>
          </p:nvPr>
        </p:nvSpPr>
        <p:spPr/>
        <p:txBody>
          <a:bodyPr/>
          <a:lstStyle/>
          <a:p>
            <a:pPr>
              <a:defRPr/>
            </a:pPr>
            <a:fld id="{1188C72B-020C-4500-B099-609DA9B90530}" type="slidenum">
              <a:rPr lang="en-US" smtClean="0"/>
              <a:pPr>
                <a:defRPr/>
              </a:pPr>
              <a:t>27</a:t>
            </a:fld>
            <a:endParaRPr lang="en-US"/>
          </a:p>
        </p:txBody>
      </p:sp>
    </p:spTree>
    <p:extLst>
      <p:ext uri="{BB962C8B-B14F-4D97-AF65-F5344CB8AC3E}">
        <p14:creationId xmlns:p14="http://schemas.microsoft.com/office/powerpoint/2010/main" val="91784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Meena</a:t>
            </a:r>
          </a:p>
        </p:txBody>
      </p:sp>
      <p:sp>
        <p:nvSpPr>
          <p:cNvPr id="4" name="Slide Number Placeholder 3"/>
          <p:cNvSpPr>
            <a:spLocks noGrp="1"/>
          </p:cNvSpPr>
          <p:nvPr>
            <p:ph type="sldNum" sz="quarter" idx="10"/>
          </p:nvPr>
        </p:nvSpPr>
        <p:spPr/>
        <p:txBody>
          <a:bodyPr/>
          <a:lstStyle/>
          <a:p>
            <a:pPr>
              <a:defRPr/>
            </a:pPr>
            <a:fld id="{1188C72B-020C-4500-B099-609DA9B90530}" type="slidenum">
              <a:rPr lang="en-US" smtClean="0"/>
              <a:pPr>
                <a:defRPr/>
              </a:pPr>
              <a:t>29</a:t>
            </a:fld>
            <a:endParaRPr lang="en-US"/>
          </a:p>
        </p:txBody>
      </p:sp>
    </p:spTree>
    <p:extLst>
      <p:ext uri="{BB962C8B-B14F-4D97-AF65-F5344CB8AC3E}">
        <p14:creationId xmlns:p14="http://schemas.microsoft.com/office/powerpoint/2010/main" val="36360479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Meena</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188C72B-020C-4500-B099-609DA9B90530}" type="slidenum">
              <a:rPr kumimoji="0" lang="en-US" sz="1200" b="0" i="0" u="none" strike="noStrike" kern="1200" cap="none" spc="0" normalizeH="0" baseline="0" noProof="0" smtClean="0">
                <a:ln>
                  <a:noFill/>
                </a:ln>
                <a:solidFill>
                  <a:srgbClr val="000000"/>
                </a:solidFill>
                <a:effectLst/>
                <a:uLnTx/>
                <a:uFillTx/>
                <a:latin typeface="Times New Roman"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sz="1200" b="0" i="0" u="none" strike="noStrike" kern="1200" cap="none" spc="0" normalizeH="0" baseline="0" noProof="0">
              <a:ln>
                <a:noFill/>
              </a:ln>
              <a:solidFill>
                <a:srgbClr val="000000"/>
              </a:solidFill>
              <a:effectLst/>
              <a:uLnTx/>
              <a:uFillTx/>
              <a:latin typeface="Times New Roman" charset="0"/>
              <a:ea typeface="+mn-ea"/>
              <a:cs typeface="+mn-cs"/>
            </a:endParaRPr>
          </a:p>
        </p:txBody>
      </p:sp>
    </p:spTree>
    <p:extLst>
      <p:ext uri="{BB962C8B-B14F-4D97-AF65-F5344CB8AC3E}">
        <p14:creationId xmlns:p14="http://schemas.microsoft.com/office/powerpoint/2010/main" val="3444851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1181100" y="696913"/>
            <a:ext cx="4649788" cy="3486150"/>
          </a:xfrm>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Meena</a:t>
            </a:r>
          </a:p>
        </p:txBody>
      </p:sp>
      <p:sp>
        <p:nvSpPr>
          <p:cNvPr id="4" name="Slide Number Placeholder 3"/>
          <p:cNvSpPr>
            <a:spLocks noGrp="1"/>
          </p:cNvSpPr>
          <p:nvPr>
            <p:ph type="sldNum" sz="quarter" idx="5"/>
          </p:nvPr>
        </p:nvSpPr>
        <p:spPr/>
        <p:txBody>
          <a:bodyPr/>
          <a:lstStyle/>
          <a:p>
            <a:pPr>
              <a:defRPr/>
            </a:pPr>
            <a:fld id="{FF9EB81F-B788-4C27-9A39-76A4CBC9A329}" type="slidenum">
              <a:rPr lang="en-US" smtClean="0"/>
              <a:pPr>
                <a:defRPr/>
              </a:pPr>
              <a:t>2</a:t>
            </a:fld>
            <a:r>
              <a:rPr lang="en-US" dirty="0"/>
              <a:t>##</a:t>
            </a:r>
            <a:endParaRPr lang="en-US" sz="120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9788"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188C72B-020C-4500-B099-609DA9B90530}" type="slidenum">
              <a:rPr kumimoji="0" lang="en-US" sz="1200" b="0" i="0" u="none" strike="noStrike" kern="1200" cap="none" spc="0" normalizeH="0" baseline="0" noProof="0" smtClean="0">
                <a:ln>
                  <a:noFill/>
                </a:ln>
                <a:solidFill>
                  <a:srgbClr val="000000"/>
                </a:solidFill>
                <a:effectLst/>
                <a:uLnTx/>
                <a:uFillTx/>
                <a:latin typeface="Times New Roman"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sz="1200" b="0" i="0" u="none" strike="noStrike" kern="1200" cap="none" spc="0" normalizeH="0" baseline="0" noProof="0">
              <a:ln>
                <a:noFill/>
              </a:ln>
              <a:solidFill>
                <a:srgbClr val="000000"/>
              </a:solidFill>
              <a:effectLst/>
              <a:uLnTx/>
              <a:uFillTx/>
              <a:latin typeface="Times New Roman" charset="0"/>
              <a:ea typeface="+mn-ea"/>
              <a:cs typeface="+mn-cs"/>
            </a:endParaRPr>
          </a:p>
        </p:txBody>
      </p:sp>
    </p:spTree>
    <p:extLst>
      <p:ext uri="{BB962C8B-B14F-4D97-AF65-F5344CB8AC3E}">
        <p14:creationId xmlns:p14="http://schemas.microsoft.com/office/powerpoint/2010/main" val="39166562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0DD784CA-BC2F-43E4-8359-F667D14B0278}"/>
              </a:ext>
            </a:extLst>
          </p:cNvPr>
          <p:cNvSpPr>
            <a:spLocks noGrp="1" noRot="1" noChangeAspect="1" noChangeArrowheads="1" noTextEdit="1"/>
          </p:cNvSpPr>
          <p:nvPr>
            <p:ph type="sldImg"/>
          </p:nvPr>
        </p:nvSpPr>
        <p:spPr>
          <a:ln/>
        </p:spPr>
      </p:sp>
      <p:sp>
        <p:nvSpPr>
          <p:cNvPr id="23555" name="Notes Placeholder 2">
            <a:extLst>
              <a:ext uri="{FF2B5EF4-FFF2-40B4-BE49-F238E27FC236}">
                <a16:creationId xmlns:a16="http://schemas.microsoft.com/office/drawing/2014/main" id="{E59D9EFB-32B7-461C-8358-7CE1FAF63AA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3556" name="Slide Number Placeholder 3">
            <a:extLst>
              <a:ext uri="{FF2B5EF4-FFF2-40B4-BE49-F238E27FC236}">
                <a16:creationId xmlns:a16="http://schemas.microsoft.com/office/drawing/2014/main" id="{B6FF477D-149E-4876-9BB3-7A977CB06FA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kumimoji="1" sz="1200">
                <a:solidFill>
                  <a:schemeClr val="tx1"/>
                </a:solidFill>
                <a:latin typeface="Arial" panose="020B0604020202020204" pitchFamily="34" charset="0"/>
              </a:defRPr>
            </a:lvl1pPr>
            <a:lvl2pPr marL="742950" indent="-285750" defTabSz="931863">
              <a:spcBef>
                <a:spcPct val="30000"/>
              </a:spcBef>
              <a:defRPr kumimoji="1" sz="1200">
                <a:solidFill>
                  <a:schemeClr val="tx1"/>
                </a:solidFill>
                <a:latin typeface="Arial" panose="020B0604020202020204" pitchFamily="34" charset="0"/>
              </a:defRPr>
            </a:lvl2pPr>
            <a:lvl3pPr marL="1143000" indent="-228600" defTabSz="931863">
              <a:spcBef>
                <a:spcPct val="30000"/>
              </a:spcBef>
              <a:defRPr kumimoji="1" sz="1200">
                <a:solidFill>
                  <a:schemeClr val="tx1"/>
                </a:solidFill>
                <a:latin typeface="Arial" panose="020B0604020202020204" pitchFamily="34" charset="0"/>
              </a:defRPr>
            </a:lvl3pPr>
            <a:lvl4pPr marL="1600200" indent="-228600" defTabSz="931863">
              <a:spcBef>
                <a:spcPct val="30000"/>
              </a:spcBef>
              <a:defRPr kumimoji="1" sz="1200">
                <a:solidFill>
                  <a:schemeClr val="tx1"/>
                </a:solidFill>
                <a:latin typeface="Arial" panose="020B0604020202020204" pitchFamily="34" charset="0"/>
              </a:defRPr>
            </a:lvl4pPr>
            <a:lvl5pPr marL="2057400" indent="-228600" defTabSz="931863">
              <a:spcBef>
                <a:spcPct val="30000"/>
              </a:spcBef>
              <a:defRPr kumimoji="1"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976DB08C-76C8-40F6-A959-51E6841DC670}" type="slidenum">
              <a:rPr lang="en-US" altLang="en-US" sz="1000"/>
              <a:pPr>
                <a:spcBef>
                  <a:spcPct val="0"/>
                </a:spcBef>
              </a:pPr>
              <a:t>32</a:t>
            </a:fld>
            <a:r>
              <a:rPr lang="en-US" altLang="en-US" sz="1000"/>
              <a:t>##</a:t>
            </a:r>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Meena</a:t>
            </a:r>
          </a:p>
        </p:txBody>
      </p:sp>
      <p:sp>
        <p:nvSpPr>
          <p:cNvPr id="4" name="Slide Number Placeholder 3"/>
          <p:cNvSpPr>
            <a:spLocks noGrp="1"/>
          </p:cNvSpPr>
          <p:nvPr>
            <p:ph type="sldNum" sz="quarter" idx="10"/>
          </p:nvPr>
        </p:nvSpPr>
        <p:spPr/>
        <p:txBody>
          <a:bodyPr/>
          <a:lstStyle/>
          <a:p>
            <a:pPr>
              <a:defRPr/>
            </a:pPr>
            <a:fld id="{1188C72B-020C-4500-B099-609DA9B90530}" type="slidenum">
              <a:rPr lang="en-US" smtClean="0"/>
              <a:pPr>
                <a:defRPr/>
              </a:pPr>
              <a:t>33</a:t>
            </a:fld>
            <a:endParaRPr lang="en-US"/>
          </a:p>
        </p:txBody>
      </p:sp>
    </p:spTree>
    <p:extLst>
      <p:ext uri="{BB962C8B-B14F-4D97-AF65-F5344CB8AC3E}">
        <p14:creationId xmlns:p14="http://schemas.microsoft.com/office/powerpoint/2010/main" val="9079807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Meena</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188C72B-020C-4500-B099-609DA9B90530}" type="slidenum">
              <a:rPr kumimoji="0" lang="en-US" sz="1200" b="0" i="0" u="none" strike="noStrike" kern="1200" cap="none" spc="0" normalizeH="0" baseline="0" noProof="0" smtClean="0">
                <a:ln>
                  <a:noFill/>
                </a:ln>
                <a:solidFill>
                  <a:srgbClr val="000000"/>
                </a:solidFill>
                <a:effectLst/>
                <a:uLnTx/>
                <a:uFillTx/>
                <a:latin typeface="Times New Roman"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sz="1200" b="0" i="0" u="none" strike="noStrike" kern="1200" cap="none" spc="0" normalizeH="0" baseline="0" noProof="0">
              <a:ln>
                <a:noFill/>
              </a:ln>
              <a:solidFill>
                <a:srgbClr val="000000"/>
              </a:solidFill>
              <a:effectLst/>
              <a:uLnTx/>
              <a:uFillTx/>
              <a:latin typeface="Times New Roman" charset="0"/>
              <a:ea typeface="+mn-ea"/>
              <a:cs typeface="+mn-cs"/>
            </a:endParaRPr>
          </a:p>
        </p:txBody>
      </p:sp>
    </p:spTree>
    <p:extLst>
      <p:ext uri="{BB962C8B-B14F-4D97-AF65-F5344CB8AC3E}">
        <p14:creationId xmlns:p14="http://schemas.microsoft.com/office/powerpoint/2010/main" val="14377210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Meena</a:t>
            </a:r>
          </a:p>
        </p:txBody>
      </p:sp>
      <p:sp>
        <p:nvSpPr>
          <p:cNvPr id="4" name="Slide Number Placeholder 3"/>
          <p:cNvSpPr>
            <a:spLocks noGrp="1"/>
          </p:cNvSpPr>
          <p:nvPr>
            <p:ph type="sldNum" sz="quarter" idx="10"/>
          </p:nvPr>
        </p:nvSpPr>
        <p:spPr/>
        <p:txBody>
          <a:bodyPr/>
          <a:lstStyle/>
          <a:p>
            <a:pPr>
              <a:defRPr/>
            </a:pPr>
            <a:fld id="{1188C72B-020C-4500-B099-609DA9B90530}" type="slidenum">
              <a:rPr lang="en-US" smtClean="0"/>
              <a:pPr>
                <a:defRPr/>
              </a:pPr>
              <a:t>36</a:t>
            </a:fld>
            <a:endParaRPr lang="en-US"/>
          </a:p>
        </p:txBody>
      </p:sp>
    </p:spTree>
    <p:extLst>
      <p:ext uri="{BB962C8B-B14F-4D97-AF65-F5344CB8AC3E}">
        <p14:creationId xmlns:p14="http://schemas.microsoft.com/office/powerpoint/2010/main" val="18287942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Meena</a:t>
            </a:r>
          </a:p>
        </p:txBody>
      </p:sp>
      <p:sp>
        <p:nvSpPr>
          <p:cNvPr id="4" name="Slide Number Placeholder 3"/>
          <p:cNvSpPr>
            <a:spLocks noGrp="1"/>
          </p:cNvSpPr>
          <p:nvPr>
            <p:ph type="sldNum" sz="quarter" idx="10"/>
          </p:nvPr>
        </p:nvSpPr>
        <p:spPr/>
        <p:txBody>
          <a:bodyPr/>
          <a:lstStyle/>
          <a:p>
            <a:pPr>
              <a:defRPr/>
            </a:pPr>
            <a:fld id="{1188C72B-020C-4500-B099-609DA9B90530}" type="slidenum">
              <a:rPr lang="en-US" smtClean="0"/>
              <a:pPr>
                <a:defRPr/>
              </a:pPr>
              <a:t>37</a:t>
            </a:fld>
            <a:endParaRPr lang="en-US"/>
          </a:p>
        </p:txBody>
      </p:sp>
    </p:spTree>
    <p:extLst>
      <p:ext uri="{BB962C8B-B14F-4D97-AF65-F5344CB8AC3E}">
        <p14:creationId xmlns:p14="http://schemas.microsoft.com/office/powerpoint/2010/main" val="23461550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C898B94-5FA7-4D81-AE96-9BB840EA9AA7}" type="slidenum">
              <a:rPr lang="en-US" altLang="en-US" smtClean="0"/>
              <a:pPr/>
              <a:t>38</a:t>
            </a:fld>
            <a:r>
              <a:rPr lang="en-US" altLang="en-US"/>
              <a:t>##</a:t>
            </a:r>
            <a:endParaRPr lang="en-US" altLang="en-US" sz="1200"/>
          </a:p>
        </p:txBody>
      </p:sp>
    </p:spTree>
    <p:extLst>
      <p:ext uri="{BB962C8B-B14F-4D97-AF65-F5344CB8AC3E}">
        <p14:creationId xmlns:p14="http://schemas.microsoft.com/office/powerpoint/2010/main" val="28888474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DC898B94-5FA7-4D81-AE96-9BB840EA9AA7}" type="slidenum">
              <a:rPr lang="en-US" altLang="en-US" smtClean="0"/>
              <a:pPr/>
              <a:t>39</a:t>
            </a:fld>
            <a:r>
              <a:rPr lang="en-US" altLang="en-US"/>
              <a:t>##</a:t>
            </a:r>
            <a:endParaRPr lang="en-US" altLang="en-US" sz="1200"/>
          </a:p>
        </p:txBody>
      </p:sp>
    </p:spTree>
    <p:extLst>
      <p:ext uri="{BB962C8B-B14F-4D97-AF65-F5344CB8AC3E}">
        <p14:creationId xmlns:p14="http://schemas.microsoft.com/office/powerpoint/2010/main" val="10823274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31863" rtl="0" eaLnBrk="0" fontAlgn="base" latinLnBrk="0" hangingPunct="0">
              <a:lnSpc>
                <a:spcPct val="100000"/>
              </a:lnSpc>
              <a:spcBef>
                <a:spcPct val="0"/>
              </a:spcBef>
              <a:spcAft>
                <a:spcPct val="0"/>
              </a:spcAft>
              <a:buClrTx/>
              <a:buSzTx/>
              <a:buFontTx/>
              <a:buNone/>
              <a:tabLst/>
              <a:defRPr/>
            </a:pPr>
            <a:fld id="{DC898B94-5FA7-4D81-AE96-9BB840EA9AA7}" type="slidenum">
              <a:rPr kumimoji="1" lang="en-US" altLang="en-US" sz="1000" b="0" i="1"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31863" rtl="0" eaLnBrk="0" fontAlgn="base" latinLnBrk="0" hangingPunct="0">
                <a:lnSpc>
                  <a:spcPct val="100000"/>
                </a:lnSpc>
                <a:spcBef>
                  <a:spcPct val="0"/>
                </a:spcBef>
                <a:spcAft>
                  <a:spcPct val="0"/>
                </a:spcAft>
                <a:buClrTx/>
                <a:buSzTx/>
                <a:buFontTx/>
                <a:buNone/>
                <a:tabLst/>
                <a:defRPr/>
              </a:pPr>
              <a:t>40</a:t>
            </a:fld>
            <a:r>
              <a:rPr kumimoji="1" lang="en-US" altLang="en-US" sz="1000" b="0" i="1"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endParaRPr kumimoji="1" lang="en-US" altLang="en-US" sz="1200" b="0" i="1"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403850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C898B94-5FA7-4D81-AE96-9BB840EA9AA7}" type="slidenum">
              <a:rPr lang="en-US" altLang="en-US" smtClean="0"/>
              <a:pPr/>
              <a:t>41</a:t>
            </a:fld>
            <a:r>
              <a:rPr lang="en-US" altLang="en-US"/>
              <a:t>##</a:t>
            </a:r>
            <a:endParaRPr lang="en-US" altLang="en-US" sz="1200"/>
          </a:p>
        </p:txBody>
      </p:sp>
    </p:spTree>
    <p:extLst>
      <p:ext uri="{BB962C8B-B14F-4D97-AF65-F5344CB8AC3E}">
        <p14:creationId xmlns:p14="http://schemas.microsoft.com/office/powerpoint/2010/main" val="2750686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CBCC0447-C715-402D-81C6-7C56727996CD}"/>
              </a:ext>
            </a:extLst>
          </p:cNvPr>
          <p:cNvSpPr>
            <a:spLocks noGrp="1" noRot="1" noChangeAspect="1" noChangeArrowheads="1" noTextEdit="1"/>
          </p:cNvSpPr>
          <p:nvPr>
            <p:ph type="sldImg"/>
          </p:nvPr>
        </p:nvSpPr>
        <p:spPr>
          <a:ln/>
        </p:spPr>
      </p:sp>
      <p:sp>
        <p:nvSpPr>
          <p:cNvPr id="34819" name="Notes Placeholder 2">
            <a:extLst>
              <a:ext uri="{FF2B5EF4-FFF2-40B4-BE49-F238E27FC236}">
                <a16:creationId xmlns:a16="http://schemas.microsoft.com/office/drawing/2014/main" id="{D12CC1A9-1E3D-4B8C-9AF4-7C04CF3A4CC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4820" name="Slide Number Placeholder 3">
            <a:extLst>
              <a:ext uri="{FF2B5EF4-FFF2-40B4-BE49-F238E27FC236}">
                <a16:creationId xmlns:a16="http://schemas.microsoft.com/office/drawing/2014/main" id="{F0F57229-6E52-4B2E-9F3A-7CF04EE1451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kumimoji="1" sz="1200">
                <a:solidFill>
                  <a:schemeClr val="tx1"/>
                </a:solidFill>
                <a:latin typeface="Arial" panose="020B0604020202020204" pitchFamily="34" charset="0"/>
              </a:defRPr>
            </a:lvl1pPr>
            <a:lvl2pPr marL="742950" indent="-285750" defTabSz="931863">
              <a:spcBef>
                <a:spcPct val="30000"/>
              </a:spcBef>
              <a:defRPr kumimoji="1" sz="1200">
                <a:solidFill>
                  <a:schemeClr val="tx1"/>
                </a:solidFill>
                <a:latin typeface="Arial" panose="020B0604020202020204" pitchFamily="34" charset="0"/>
              </a:defRPr>
            </a:lvl2pPr>
            <a:lvl3pPr marL="1143000" indent="-228600" defTabSz="931863">
              <a:spcBef>
                <a:spcPct val="30000"/>
              </a:spcBef>
              <a:defRPr kumimoji="1" sz="1200">
                <a:solidFill>
                  <a:schemeClr val="tx1"/>
                </a:solidFill>
                <a:latin typeface="Arial" panose="020B0604020202020204" pitchFamily="34" charset="0"/>
              </a:defRPr>
            </a:lvl3pPr>
            <a:lvl4pPr marL="1600200" indent="-228600" defTabSz="931863">
              <a:spcBef>
                <a:spcPct val="30000"/>
              </a:spcBef>
              <a:defRPr kumimoji="1" sz="1200">
                <a:solidFill>
                  <a:schemeClr val="tx1"/>
                </a:solidFill>
                <a:latin typeface="Arial" panose="020B0604020202020204" pitchFamily="34" charset="0"/>
              </a:defRPr>
            </a:lvl4pPr>
            <a:lvl5pPr marL="2057400" indent="-228600" defTabSz="931863">
              <a:spcBef>
                <a:spcPct val="30000"/>
              </a:spcBef>
              <a:defRPr kumimoji="1"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E556E096-5931-49D2-BF9E-636A35191F4D}" type="slidenum">
              <a:rPr lang="en-US" altLang="en-US" sz="1000"/>
              <a:pPr>
                <a:spcBef>
                  <a:spcPct val="0"/>
                </a:spcBef>
              </a:pPr>
              <a:t>4</a:t>
            </a:fld>
            <a:r>
              <a:rPr lang="en-US" altLang="en-US" sz="1000"/>
              <a:t>##</a:t>
            </a:r>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C81EA31A-9371-4857-B2F7-71F1BEEAD413}"/>
              </a:ext>
            </a:extLst>
          </p:cNvPr>
          <p:cNvSpPr>
            <a:spLocks noGrp="1" noRot="1" noChangeAspect="1" noChangeArrowheads="1" noTextEdit="1"/>
          </p:cNvSpPr>
          <p:nvPr>
            <p:ph type="sldImg"/>
          </p:nvPr>
        </p:nvSpPr>
        <p:spPr>
          <a:ln/>
        </p:spPr>
      </p:sp>
      <p:sp>
        <p:nvSpPr>
          <p:cNvPr id="43011" name="Rectangle 3">
            <a:extLst>
              <a:ext uri="{FF2B5EF4-FFF2-40B4-BE49-F238E27FC236}">
                <a16:creationId xmlns:a16="http://schemas.microsoft.com/office/drawing/2014/main" id="{A2A71ADC-61F6-465A-901F-5B5A7AD3B94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Gio</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188C72B-020C-4500-B099-609DA9B90530}" type="slidenum">
              <a:rPr kumimoji="0" lang="en-US" sz="1200" b="0" i="0" u="none" strike="noStrike" kern="1200" cap="none" spc="0" normalizeH="0" baseline="0" noProof="0" smtClean="0">
                <a:ln>
                  <a:noFill/>
                </a:ln>
                <a:solidFill>
                  <a:srgbClr val="000000"/>
                </a:solidFill>
                <a:effectLst/>
                <a:uLnTx/>
                <a:uFillTx/>
                <a:latin typeface="Times New Roman"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srgbClr val="000000"/>
              </a:solidFill>
              <a:effectLst/>
              <a:uLnTx/>
              <a:uFillTx/>
              <a:latin typeface="Times New Roman" charset="0"/>
              <a:ea typeface="+mn-ea"/>
              <a:cs typeface="+mn-cs"/>
            </a:endParaRPr>
          </a:p>
        </p:txBody>
      </p:sp>
    </p:spTree>
    <p:extLst>
      <p:ext uri="{BB962C8B-B14F-4D97-AF65-F5344CB8AC3E}">
        <p14:creationId xmlns:p14="http://schemas.microsoft.com/office/powerpoint/2010/main" val="3253247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Meena</a:t>
            </a:r>
          </a:p>
        </p:txBody>
      </p:sp>
      <p:sp>
        <p:nvSpPr>
          <p:cNvPr id="4" name="Slide Number Placeholder 3"/>
          <p:cNvSpPr>
            <a:spLocks noGrp="1"/>
          </p:cNvSpPr>
          <p:nvPr>
            <p:ph type="sldNum" sz="quarter" idx="10"/>
          </p:nvPr>
        </p:nvSpPr>
        <p:spPr/>
        <p:txBody>
          <a:bodyPr/>
          <a:lstStyle/>
          <a:p>
            <a:pPr>
              <a:defRPr/>
            </a:pPr>
            <a:fld id="{1188C72B-020C-4500-B099-609DA9B90530}" type="slidenum">
              <a:rPr lang="en-US" smtClean="0"/>
              <a:pPr>
                <a:defRPr/>
              </a:pPr>
              <a:t>6</a:t>
            </a:fld>
            <a:endParaRPr lang="en-US"/>
          </a:p>
        </p:txBody>
      </p:sp>
    </p:spTree>
    <p:extLst>
      <p:ext uri="{BB962C8B-B14F-4D97-AF65-F5344CB8AC3E}">
        <p14:creationId xmlns:p14="http://schemas.microsoft.com/office/powerpoint/2010/main" val="3998013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Gio</a:t>
            </a:r>
            <a:endParaRPr lang="en-US" dirty="0"/>
          </a:p>
        </p:txBody>
      </p:sp>
      <p:sp>
        <p:nvSpPr>
          <p:cNvPr id="4" name="Slide Number Placeholder 3"/>
          <p:cNvSpPr>
            <a:spLocks noGrp="1"/>
          </p:cNvSpPr>
          <p:nvPr>
            <p:ph type="sldNum" sz="quarter" idx="10"/>
          </p:nvPr>
        </p:nvSpPr>
        <p:spPr/>
        <p:txBody>
          <a:bodyPr/>
          <a:lstStyle/>
          <a:p>
            <a:pPr>
              <a:defRPr/>
            </a:pPr>
            <a:fld id="{1188C72B-020C-4500-B099-609DA9B90530}" type="slidenum">
              <a:rPr lang="en-US" smtClean="0"/>
              <a:pPr>
                <a:defRPr/>
              </a:pPr>
              <a:t>7</a:t>
            </a:fld>
            <a:endParaRPr lang="en-US"/>
          </a:p>
        </p:txBody>
      </p:sp>
    </p:spTree>
    <p:extLst>
      <p:ext uri="{BB962C8B-B14F-4D97-AF65-F5344CB8AC3E}">
        <p14:creationId xmlns:p14="http://schemas.microsoft.com/office/powerpoint/2010/main" val="30715974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Gio</a:t>
            </a:r>
            <a:endParaRPr lang="en-US" dirty="0"/>
          </a:p>
        </p:txBody>
      </p:sp>
      <p:sp>
        <p:nvSpPr>
          <p:cNvPr id="4" name="Slide Number Placeholder 3"/>
          <p:cNvSpPr>
            <a:spLocks noGrp="1"/>
          </p:cNvSpPr>
          <p:nvPr>
            <p:ph type="sldNum" sz="quarter" idx="10"/>
          </p:nvPr>
        </p:nvSpPr>
        <p:spPr/>
        <p:txBody>
          <a:bodyPr/>
          <a:lstStyle/>
          <a:p>
            <a:pPr>
              <a:defRPr/>
            </a:pPr>
            <a:fld id="{1188C72B-020C-4500-B099-609DA9B90530}" type="slidenum">
              <a:rPr lang="en-US" smtClean="0"/>
              <a:pPr>
                <a:defRPr/>
              </a:pPr>
              <a:t>8</a:t>
            </a:fld>
            <a:endParaRPr lang="en-US"/>
          </a:p>
        </p:txBody>
      </p:sp>
    </p:spTree>
    <p:extLst>
      <p:ext uri="{BB962C8B-B14F-4D97-AF65-F5344CB8AC3E}">
        <p14:creationId xmlns:p14="http://schemas.microsoft.com/office/powerpoint/2010/main" val="11302870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Meena</a:t>
            </a:r>
          </a:p>
        </p:txBody>
      </p:sp>
      <p:sp>
        <p:nvSpPr>
          <p:cNvPr id="4" name="Slide Number Placeholder 3"/>
          <p:cNvSpPr>
            <a:spLocks noGrp="1"/>
          </p:cNvSpPr>
          <p:nvPr>
            <p:ph type="sldNum" sz="quarter" idx="10"/>
          </p:nvPr>
        </p:nvSpPr>
        <p:spPr/>
        <p:txBody>
          <a:bodyPr/>
          <a:lstStyle/>
          <a:p>
            <a:pPr>
              <a:defRPr/>
            </a:pPr>
            <a:fld id="{1188C72B-020C-4500-B099-609DA9B90530}" type="slidenum">
              <a:rPr lang="en-US" smtClean="0"/>
              <a:pPr>
                <a:defRPr/>
              </a:pPr>
              <a:t>9</a:t>
            </a:fld>
            <a:endParaRPr lang="en-US"/>
          </a:p>
        </p:txBody>
      </p:sp>
    </p:spTree>
    <p:extLst>
      <p:ext uri="{BB962C8B-B14F-4D97-AF65-F5344CB8AC3E}">
        <p14:creationId xmlns:p14="http://schemas.microsoft.com/office/powerpoint/2010/main" val="23819533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Meena</a:t>
            </a:r>
          </a:p>
        </p:txBody>
      </p:sp>
      <p:sp>
        <p:nvSpPr>
          <p:cNvPr id="4" name="Slide Number Placeholder 3"/>
          <p:cNvSpPr>
            <a:spLocks noGrp="1"/>
          </p:cNvSpPr>
          <p:nvPr>
            <p:ph type="sldNum" sz="quarter" idx="10"/>
          </p:nvPr>
        </p:nvSpPr>
        <p:spPr/>
        <p:txBody>
          <a:bodyPr/>
          <a:lstStyle/>
          <a:p>
            <a:pPr>
              <a:defRPr/>
            </a:pPr>
            <a:fld id="{1188C72B-020C-4500-B099-609DA9B90530}" type="slidenum">
              <a:rPr lang="en-US" smtClean="0"/>
              <a:pPr>
                <a:defRPr/>
              </a:pPr>
              <a:t>10</a:t>
            </a:fld>
            <a:endParaRPr lang="en-US"/>
          </a:p>
        </p:txBody>
      </p:sp>
    </p:spTree>
    <p:extLst>
      <p:ext uri="{BB962C8B-B14F-4D97-AF65-F5344CB8AC3E}">
        <p14:creationId xmlns:p14="http://schemas.microsoft.com/office/powerpoint/2010/main" val="909154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8"/>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pPr>
              <a:defRPr/>
            </a:pPr>
            <a:endParaRPr lang="en-US"/>
          </a:p>
        </p:txBody>
      </p:sp>
      <p:sp>
        <p:nvSpPr>
          <p:cNvPr id="17" name="Footer Placeholder 16"/>
          <p:cNvSpPr>
            <a:spLocks noGrp="1"/>
          </p:cNvSpPr>
          <p:nvPr>
            <p:ph type="ftr" sz="quarter" idx="11"/>
          </p:nvPr>
        </p:nvSpPr>
        <p:spPr/>
        <p:txBody>
          <a:bodyPr/>
          <a:lstStyle/>
          <a:p>
            <a:pPr>
              <a:defRPr/>
            </a:pPr>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2"/>
            <a:ext cx="457200" cy="441325"/>
          </a:xfrm>
        </p:spPr>
        <p:txBody>
          <a:bodyPr/>
          <a:lstStyle>
            <a:lvl1pPr>
              <a:defRPr>
                <a:solidFill>
                  <a:schemeClr val="accent3">
                    <a:shade val="75000"/>
                  </a:schemeClr>
                </a:solidFill>
              </a:defRPr>
            </a:lvl1pPr>
          </a:lstStyle>
          <a:p>
            <a:pPr>
              <a:defRPr/>
            </a:pPr>
            <a:fld id="{AC2B03FB-3A22-40B5-8B23-0BE0E2F7B944}" type="slidenum">
              <a:rPr lang="en-US" smtClean="0"/>
              <a:pPr>
                <a:defRPr/>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AAFA88B-87FB-4D94-9F1C-1694C3AC5DCF}"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8"/>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3" y="3009903"/>
            <a:ext cx="457200" cy="441325"/>
          </a:xfrm>
        </p:spPr>
        <p:txBody>
          <a:bodyPr/>
          <a:lstStyle/>
          <a:p>
            <a:pPr>
              <a:defRPr/>
            </a:pPr>
            <a:fld id="{595F6DC3-9B47-4E5E-92B6-693542C192E1}" type="slidenum">
              <a:rPr lang="en-US" smtClean="0"/>
              <a:pPr>
                <a:defRPr/>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2" name="Vertical Title 1"/>
          <p:cNvSpPr>
            <a:spLocks noGrp="1"/>
          </p:cNvSpPr>
          <p:nvPr>
            <p:ph type="title" orient="vert"/>
          </p:nvPr>
        </p:nvSpPr>
        <p:spPr>
          <a:xfrm>
            <a:off x="7391401" y="304803"/>
            <a:ext cx="1447800" cy="5851525"/>
          </a:xfrm>
        </p:spPr>
        <p:txBody>
          <a:bodyPr vert="eaVert"/>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4" name="Rectangle 19">
            <a:extLst>
              <a:ext uri="{FF2B5EF4-FFF2-40B4-BE49-F238E27FC236}">
                <a16:creationId xmlns:a16="http://schemas.microsoft.com/office/drawing/2014/main" id="{252FD3E1-065B-4F94-B2AC-6C0DF5B4FA46}"/>
              </a:ext>
            </a:extLst>
          </p:cNvPr>
          <p:cNvSpPr>
            <a:spLocks noChangeArrowheads="1"/>
          </p:cNvSpPr>
          <p:nvPr/>
        </p:nvSpPr>
        <p:spPr bwMode="white">
          <a:xfrm>
            <a:off x="0" y="6705600"/>
            <a:ext cx="9144000" cy="152400"/>
          </a:xfrm>
          <a:prstGeom prst="rect">
            <a:avLst/>
          </a:prstGeom>
          <a:solidFill>
            <a:srgbClr val="FFFFFF"/>
          </a:solidFill>
          <a:ln>
            <a:noFill/>
          </a:ln>
        </p:spPr>
        <p:txBody>
          <a:bodyPr wrap="none" anchor="ctr"/>
          <a:lstStyle>
            <a:lvl1pPr eaLnBrk="0" hangingPunct="0">
              <a:defRPr kumimoji="1" sz="2400">
                <a:solidFill>
                  <a:schemeClr val="tx1"/>
                </a:solidFill>
                <a:latin typeface="Arial" pitchFamily="34" charset="0"/>
                <a:cs typeface="Arial" pitchFamily="34" charset="0"/>
              </a:defRPr>
            </a:lvl1pPr>
            <a:lvl2pPr marL="742950" indent="-285750" eaLnBrk="0" hangingPunct="0">
              <a:defRPr kumimoji="1" sz="2400">
                <a:solidFill>
                  <a:schemeClr val="tx1"/>
                </a:solidFill>
                <a:latin typeface="Arial" pitchFamily="34" charset="0"/>
                <a:cs typeface="Arial" pitchFamily="34" charset="0"/>
              </a:defRPr>
            </a:lvl2pPr>
            <a:lvl3pPr marL="1143000" indent="-228600" eaLnBrk="0" hangingPunct="0">
              <a:defRPr kumimoji="1" sz="2400">
                <a:solidFill>
                  <a:schemeClr val="tx1"/>
                </a:solidFill>
                <a:latin typeface="Arial" pitchFamily="34" charset="0"/>
                <a:cs typeface="Arial" pitchFamily="34" charset="0"/>
              </a:defRPr>
            </a:lvl3pPr>
            <a:lvl4pPr marL="1600200" indent="-228600" eaLnBrk="0" hangingPunct="0">
              <a:defRPr kumimoji="1" sz="2400">
                <a:solidFill>
                  <a:schemeClr val="tx1"/>
                </a:solidFill>
                <a:latin typeface="Arial" pitchFamily="34" charset="0"/>
                <a:cs typeface="Arial" pitchFamily="34" charset="0"/>
              </a:defRPr>
            </a:lvl4pPr>
            <a:lvl5pPr marL="2057400" indent="-228600" eaLnBrk="0" hangingPunct="0">
              <a:defRPr kumimoji="1"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kumimoji="1"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kumimoji="1"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kumimoji="1"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kumimoji="1" sz="2400">
                <a:solidFill>
                  <a:schemeClr val="tx1"/>
                </a:solidFill>
                <a:latin typeface="Arial" pitchFamily="34" charset="0"/>
                <a:cs typeface="Arial" pitchFamily="34" charset="0"/>
              </a:defRPr>
            </a:lvl9pPr>
          </a:lstStyle>
          <a:p>
            <a:pPr eaLnBrk="1" hangingPunct="1">
              <a:defRPr/>
            </a:pPr>
            <a:endParaRPr kumimoji="0" lang="en-US" altLang="en-US"/>
          </a:p>
        </p:txBody>
      </p:sp>
      <p:sp>
        <p:nvSpPr>
          <p:cNvPr id="5" name="Rectangle 20">
            <a:extLst>
              <a:ext uri="{FF2B5EF4-FFF2-40B4-BE49-F238E27FC236}">
                <a16:creationId xmlns:a16="http://schemas.microsoft.com/office/drawing/2014/main" id="{2C779F80-090E-48C6-AA77-A87381DD6DB8}"/>
              </a:ext>
            </a:extLst>
          </p:cNvPr>
          <p:cNvSpPr>
            <a:spLocks noChangeArrowheads="1"/>
          </p:cNvSpPr>
          <p:nvPr/>
        </p:nvSpPr>
        <p:spPr bwMode="white">
          <a:xfrm>
            <a:off x="8991600" y="3175"/>
            <a:ext cx="152400" cy="6858000"/>
          </a:xfrm>
          <a:prstGeom prst="rect">
            <a:avLst/>
          </a:prstGeom>
          <a:solidFill>
            <a:srgbClr val="FFFFFF"/>
          </a:solidFill>
          <a:ln>
            <a:noFill/>
          </a:ln>
        </p:spPr>
        <p:txBody>
          <a:bodyPr wrap="none" anchor="ctr"/>
          <a:lstStyle>
            <a:lvl1pPr eaLnBrk="0" hangingPunct="0">
              <a:defRPr kumimoji="1" sz="2400">
                <a:solidFill>
                  <a:schemeClr val="tx1"/>
                </a:solidFill>
                <a:latin typeface="Arial" pitchFamily="34" charset="0"/>
                <a:cs typeface="Arial" pitchFamily="34" charset="0"/>
              </a:defRPr>
            </a:lvl1pPr>
            <a:lvl2pPr marL="742950" indent="-285750" eaLnBrk="0" hangingPunct="0">
              <a:defRPr kumimoji="1" sz="2400">
                <a:solidFill>
                  <a:schemeClr val="tx1"/>
                </a:solidFill>
                <a:latin typeface="Arial" pitchFamily="34" charset="0"/>
                <a:cs typeface="Arial" pitchFamily="34" charset="0"/>
              </a:defRPr>
            </a:lvl2pPr>
            <a:lvl3pPr marL="1143000" indent="-228600" eaLnBrk="0" hangingPunct="0">
              <a:defRPr kumimoji="1" sz="2400">
                <a:solidFill>
                  <a:schemeClr val="tx1"/>
                </a:solidFill>
                <a:latin typeface="Arial" pitchFamily="34" charset="0"/>
                <a:cs typeface="Arial" pitchFamily="34" charset="0"/>
              </a:defRPr>
            </a:lvl3pPr>
            <a:lvl4pPr marL="1600200" indent="-228600" eaLnBrk="0" hangingPunct="0">
              <a:defRPr kumimoji="1" sz="2400">
                <a:solidFill>
                  <a:schemeClr val="tx1"/>
                </a:solidFill>
                <a:latin typeface="Arial" pitchFamily="34" charset="0"/>
                <a:cs typeface="Arial" pitchFamily="34" charset="0"/>
              </a:defRPr>
            </a:lvl4pPr>
            <a:lvl5pPr marL="2057400" indent="-228600" eaLnBrk="0" hangingPunct="0">
              <a:defRPr kumimoji="1"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kumimoji="1"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kumimoji="1"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kumimoji="1"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kumimoji="1" sz="2400">
                <a:solidFill>
                  <a:schemeClr val="tx1"/>
                </a:solidFill>
                <a:latin typeface="Arial" pitchFamily="34" charset="0"/>
                <a:cs typeface="Arial" pitchFamily="34" charset="0"/>
              </a:defRPr>
            </a:lvl9pPr>
          </a:lstStyle>
          <a:p>
            <a:pPr eaLnBrk="1" hangingPunct="1">
              <a:defRPr/>
            </a:pPr>
            <a:endParaRPr kumimoji="0" lang="en-US" altLang="en-US"/>
          </a:p>
        </p:txBody>
      </p:sp>
      <p:sp>
        <p:nvSpPr>
          <p:cNvPr id="6" name="Rectangle 23">
            <a:extLst>
              <a:ext uri="{FF2B5EF4-FFF2-40B4-BE49-F238E27FC236}">
                <a16:creationId xmlns:a16="http://schemas.microsoft.com/office/drawing/2014/main" id="{171FEB50-68A9-4ABB-9991-19A1DD7350E0}"/>
              </a:ext>
            </a:extLst>
          </p:cNvPr>
          <p:cNvSpPr>
            <a:spLocks noChangeArrowheads="1"/>
          </p:cNvSpPr>
          <p:nvPr/>
        </p:nvSpPr>
        <p:spPr bwMode="white">
          <a:xfrm>
            <a:off x="0" y="0"/>
            <a:ext cx="152400" cy="6858000"/>
          </a:xfrm>
          <a:prstGeom prst="rect">
            <a:avLst/>
          </a:prstGeom>
          <a:solidFill>
            <a:srgbClr val="FFFFFF"/>
          </a:solidFill>
          <a:ln>
            <a:noFill/>
          </a:ln>
        </p:spPr>
        <p:txBody>
          <a:bodyPr wrap="none" anchor="ctr"/>
          <a:lstStyle>
            <a:lvl1pPr eaLnBrk="0" hangingPunct="0">
              <a:defRPr kumimoji="1" sz="2400">
                <a:solidFill>
                  <a:schemeClr val="tx1"/>
                </a:solidFill>
                <a:latin typeface="Arial" pitchFamily="34" charset="0"/>
                <a:cs typeface="Arial" pitchFamily="34" charset="0"/>
              </a:defRPr>
            </a:lvl1pPr>
            <a:lvl2pPr marL="742950" indent="-285750" eaLnBrk="0" hangingPunct="0">
              <a:defRPr kumimoji="1" sz="2400">
                <a:solidFill>
                  <a:schemeClr val="tx1"/>
                </a:solidFill>
                <a:latin typeface="Arial" pitchFamily="34" charset="0"/>
                <a:cs typeface="Arial" pitchFamily="34" charset="0"/>
              </a:defRPr>
            </a:lvl2pPr>
            <a:lvl3pPr marL="1143000" indent="-228600" eaLnBrk="0" hangingPunct="0">
              <a:defRPr kumimoji="1" sz="2400">
                <a:solidFill>
                  <a:schemeClr val="tx1"/>
                </a:solidFill>
                <a:latin typeface="Arial" pitchFamily="34" charset="0"/>
                <a:cs typeface="Arial" pitchFamily="34" charset="0"/>
              </a:defRPr>
            </a:lvl3pPr>
            <a:lvl4pPr marL="1600200" indent="-228600" eaLnBrk="0" hangingPunct="0">
              <a:defRPr kumimoji="1" sz="2400">
                <a:solidFill>
                  <a:schemeClr val="tx1"/>
                </a:solidFill>
                <a:latin typeface="Arial" pitchFamily="34" charset="0"/>
                <a:cs typeface="Arial" pitchFamily="34" charset="0"/>
              </a:defRPr>
            </a:lvl4pPr>
            <a:lvl5pPr marL="2057400" indent="-228600" eaLnBrk="0" hangingPunct="0">
              <a:defRPr kumimoji="1"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kumimoji="1"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kumimoji="1"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kumimoji="1"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kumimoji="1" sz="2400">
                <a:solidFill>
                  <a:schemeClr val="tx1"/>
                </a:solidFill>
                <a:latin typeface="Arial" pitchFamily="34" charset="0"/>
                <a:cs typeface="Arial" pitchFamily="34" charset="0"/>
              </a:defRPr>
            </a:lvl9pPr>
          </a:lstStyle>
          <a:p>
            <a:pPr eaLnBrk="1" hangingPunct="1">
              <a:defRPr/>
            </a:pPr>
            <a:endParaRPr kumimoji="0" lang="en-US" altLang="en-US"/>
          </a:p>
        </p:txBody>
      </p:sp>
      <p:sp>
        <p:nvSpPr>
          <p:cNvPr id="7" name="Rectangle 24">
            <a:extLst>
              <a:ext uri="{FF2B5EF4-FFF2-40B4-BE49-F238E27FC236}">
                <a16:creationId xmlns:a16="http://schemas.microsoft.com/office/drawing/2014/main" id="{4C9CD059-D043-46DA-B31A-14325A5A6B53}"/>
              </a:ext>
            </a:extLst>
          </p:cNvPr>
          <p:cNvSpPr>
            <a:spLocks noChangeArrowheads="1"/>
          </p:cNvSpPr>
          <p:nvPr/>
        </p:nvSpPr>
        <p:spPr bwMode="white">
          <a:xfrm>
            <a:off x="0" y="0"/>
            <a:ext cx="9144000" cy="2514600"/>
          </a:xfrm>
          <a:prstGeom prst="rect">
            <a:avLst/>
          </a:prstGeom>
          <a:solidFill>
            <a:srgbClr val="FFFFFF"/>
          </a:solidFill>
          <a:ln>
            <a:noFill/>
          </a:ln>
        </p:spPr>
        <p:txBody>
          <a:bodyPr wrap="none" anchor="ctr"/>
          <a:lstStyle>
            <a:lvl1pPr eaLnBrk="0" hangingPunct="0">
              <a:defRPr kumimoji="1" sz="2400">
                <a:solidFill>
                  <a:schemeClr val="tx1"/>
                </a:solidFill>
                <a:latin typeface="Arial" pitchFamily="34" charset="0"/>
                <a:cs typeface="Arial" pitchFamily="34" charset="0"/>
              </a:defRPr>
            </a:lvl1pPr>
            <a:lvl2pPr marL="742950" indent="-285750" eaLnBrk="0" hangingPunct="0">
              <a:defRPr kumimoji="1" sz="2400">
                <a:solidFill>
                  <a:schemeClr val="tx1"/>
                </a:solidFill>
                <a:latin typeface="Arial" pitchFamily="34" charset="0"/>
                <a:cs typeface="Arial" pitchFamily="34" charset="0"/>
              </a:defRPr>
            </a:lvl2pPr>
            <a:lvl3pPr marL="1143000" indent="-228600" eaLnBrk="0" hangingPunct="0">
              <a:defRPr kumimoji="1" sz="2400">
                <a:solidFill>
                  <a:schemeClr val="tx1"/>
                </a:solidFill>
                <a:latin typeface="Arial" pitchFamily="34" charset="0"/>
                <a:cs typeface="Arial" pitchFamily="34" charset="0"/>
              </a:defRPr>
            </a:lvl3pPr>
            <a:lvl4pPr marL="1600200" indent="-228600" eaLnBrk="0" hangingPunct="0">
              <a:defRPr kumimoji="1" sz="2400">
                <a:solidFill>
                  <a:schemeClr val="tx1"/>
                </a:solidFill>
                <a:latin typeface="Arial" pitchFamily="34" charset="0"/>
                <a:cs typeface="Arial" pitchFamily="34" charset="0"/>
              </a:defRPr>
            </a:lvl4pPr>
            <a:lvl5pPr marL="2057400" indent="-228600" eaLnBrk="0" hangingPunct="0">
              <a:defRPr kumimoji="1"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kumimoji="1"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kumimoji="1"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kumimoji="1"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kumimoji="1" sz="2400">
                <a:solidFill>
                  <a:schemeClr val="tx1"/>
                </a:solidFill>
                <a:latin typeface="Arial" pitchFamily="34" charset="0"/>
                <a:cs typeface="Arial" pitchFamily="34" charset="0"/>
              </a:defRPr>
            </a:lvl9pPr>
          </a:lstStyle>
          <a:p>
            <a:pPr eaLnBrk="1" hangingPunct="1">
              <a:defRPr/>
            </a:pPr>
            <a:endParaRPr kumimoji="0" lang="en-US" altLang="en-US"/>
          </a:p>
        </p:txBody>
      </p:sp>
      <p:sp>
        <p:nvSpPr>
          <p:cNvPr id="10" name="Rectangle 9">
            <a:extLst>
              <a:ext uri="{FF2B5EF4-FFF2-40B4-BE49-F238E27FC236}">
                <a16:creationId xmlns:a16="http://schemas.microsoft.com/office/drawing/2014/main" id="{55F033B0-68F6-4EC5-BC7F-CE255D5957CF}"/>
              </a:ext>
            </a:extLst>
          </p:cNvPr>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kumimoji="0" lang="en-US"/>
          </a:p>
        </p:txBody>
      </p:sp>
      <p:sp>
        <p:nvSpPr>
          <p:cNvPr id="11" name="Straight Connector 10">
            <a:extLst>
              <a:ext uri="{FF2B5EF4-FFF2-40B4-BE49-F238E27FC236}">
                <a16:creationId xmlns:a16="http://schemas.microsoft.com/office/drawing/2014/main" id="{25955B87-4A50-4612-A594-EDD6D317A935}"/>
              </a:ext>
            </a:extLst>
          </p:cNvPr>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kumimoji="0" lang="en-US"/>
          </a:p>
        </p:txBody>
      </p:sp>
      <p:sp>
        <p:nvSpPr>
          <p:cNvPr id="12" name="Rectangle 11">
            <a:extLst>
              <a:ext uri="{FF2B5EF4-FFF2-40B4-BE49-F238E27FC236}">
                <a16:creationId xmlns:a16="http://schemas.microsoft.com/office/drawing/2014/main" id="{26095509-81F7-4D7B-B3D9-3B4839A5AC17}"/>
              </a:ext>
            </a:extLst>
          </p:cNvPr>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kumimoji="0" lang="en-US"/>
          </a:p>
        </p:txBody>
      </p:sp>
      <p:sp>
        <p:nvSpPr>
          <p:cNvPr id="13" name="Oval 12">
            <a:extLst>
              <a:ext uri="{FF2B5EF4-FFF2-40B4-BE49-F238E27FC236}">
                <a16:creationId xmlns:a16="http://schemas.microsoft.com/office/drawing/2014/main" id="{2006408A-FB68-4AA7-9F99-9CC8A0649820}"/>
              </a:ext>
            </a:extLst>
          </p:cNvPr>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14" name="Oval 13">
            <a:extLst>
              <a:ext uri="{FF2B5EF4-FFF2-40B4-BE49-F238E27FC236}">
                <a16:creationId xmlns:a16="http://schemas.microsoft.com/office/drawing/2014/main" id="{4FD9953F-2180-4B16-BF13-C6B9DA634712}"/>
              </a:ext>
            </a:extLst>
          </p:cNvPr>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a:t>Click to edit Master title style</a:t>
            </a:r>
          </a:p>
        </p:txBody>
      </p:sp>
      <p:sp>
        <p:nvSpPr>
          <p:cNvPr id="15" name="Date Placeholder 27">
            <a:extLst>
              <a:ext uri="{FF2B5EF4-FFF2-40B4-BE49-F238E27FC236}">
                <a16:creationId xmlns:a16="http://schemas.microsoft.com/office/drawing/2014/main" id="{B56EF0AE-1249-4DB7-A2B5-2C6DDED5B79F}"/>
              </a:ext>
            </a:extLst>
          </p:cNvPr>
          <p:cNvSpPr>
            <a:spLocks noGrp="1"/>
          </p:cNvSpPr>
          <p:nvPr>
            <p:ph type="dt" sz="half" idx="10"/>
          </p:nvPr>
        </p:nvSpPr>
        <p:spPr/>
        <p:txBody>
          <a:bodyPr/>
          <a:lstStyle>
            <a:lvl1pPr>
              <a:defRPr/>
            </a:lvl1pPr>
          </a:lstStyle>
          <a:p>
            <a:pPr>
              <a:defRPr/>
            </a:pPr>
            <a:fld id="{F1AA29C9-6A11-4DD9-ABAE-D6B04A555350}" type="datetime1">
              <a:rPr lang="en-US"/>
              <a:pPr>
                <a:defRPr/>
              </a:pPr>
              <a:t>2/16/2024</a:t>
            </a:fld>
            <a:endParaRPr lang="en-US"/>
          </a:p>
        </p:txBody>
      </p:sp>
      <p:sp>
        <p:nvSpPr>
          <p:cNvPr id="16" name="Footer Placeholder 16">
            <a:extLst>
              <a:ext uri="{FF2B5EF4-FFF2-40B4-BE49-F238E27FC236}">
                <a16:creationId xmlns:a16="http://schemas.microsoft.com/office/drawing/2014/main" id="{D72284D7-45E2-4005-8131-BAB2CF160985}"/>
              </a:ext>
            </a:extLst>
          </p:cNvPr>
          <p:cNvSpPr>
            <a:spLocks noGrp="1"/>
          </p:cNvSpPr>
          <p:nvPr>
            <p:ph type="ftr" sz="quarter" idx="11"/>
          </p:nvPr>
        </p:nvSpPr>
        <p:spPr/>
        <p:txBody>
          <a:bodyPr/>
          <a:lstStyle>
            <a:lvl1pPr>
              <a:defRPr/>
            </a:lvl1pPr>
          </a:lstStyle>
          <a:p>
            <a:pPr>
              <a:defRPr/>
            </a:pPr>
            <a:endParaRPr lang="en-US"/>
          </a:p>
        </p:txBody>
      </p:sp>
      <p:sp>
        <p:nvSpPr>
          <p:cNvPr id="17" name="Slide Number Placeholder 28">
            <a:extLst>
              <a:ext uri="{FF2B5EF4-FFF2-40B4-BE49-F238E27FC236}">
                <a16:creationId xmlns:a16="http://schemas.microsoft.com/office/drawing/2014/main" id="{F088F94D-8068-4E33-A9A3-73F0E534F24C}"/>
              </a:ext>
            </a:extLst>
          </p:cNvPr>
          <p:cNvSpPr>
            <a:spLocks noGrp="1"/>
          </p:cNvSpPr>
          <p:nvPr>
            <p:ph type="sldNum" sz="quarter" idx="12"/>
          </p:nvPr>
        </p:nvSpPr>
        <p:spPr>
          <a:xfrm>
            <a:off x="4343400" y="2198688"/>
            <a:ext cx="457200" cy="441325"/>
          </a:xfrm>
        </p:spPr>
        <p:txBody>
          <a:bodyPr/>
          <a:lstStyle>
            <a:lvl2pPr lvl="1" eaLnBrk="1" hangingPunct="1">
              <a:defRPr/>
            </a:lvl2pPr>
          </a:lstStyle>
          <a:p>
            <a:pPr lvl="1"/>
            <a:fld id="{E4793327-8367-4395-B96B-1E527CE20B83}" type="slidenum">
              <a:rPr lang="en-US" altLang="en-US"/>
              <a:pPr lvl="1"/>
              <a:t>‹#›</a:t>
            </a:fld>
            <a:endParaRPr lang="en-US" altLang="en-US"/>
          </a:p>
        </p:txBody>
      </p:sp>
    </p:spTree>
    <p:extLst>
      <p:ext uri="{BB962C8B-B14F-4D97-AF65-F5344CB8AC3E}">
        <p14:creationId xmlns:p14="http://schemas.microsoft.com/office/powerpoint/2010/main" val="357065954"/>
      </p:ext>
    </p:extLst>
  </p:cSld>
  <p:clrMapOvr>
    <a:overrideClrMapping bg1="lt1" tx1="dk1" bg2="lt2" tx2="dk2" accent1="accent1" accent2="accent2" accent3="accent3" accent4="accent4" accent5="accent5" accent6="accent6" hlink="hlink" folHlink="folHlink"/>
  </p:clrMapOvr>
  <p:transition spd="med">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a:t>Click to edit Master title style</a:t>
            </a:r>
          </a:p>
        </p:txBody>
      </p:sp>
      <p:sp>
        <p:nvSpPr>
          <p:cNvPr id="8" name="Content Placeholder 7"/>
          <p:cNvSpPr>
            <a:spLocks noGrp="1"/>
          </p:cNvSpPr>
          <p:nvPr>
            <p:ph sz="quarter" idx="1"/>
          </p:nvPr>
        </p:nvSpPr>
        <p:spPr>
          <a:xfrm>
            <a:off x="301752" y="1527048"/>
            <a:ext cx="850392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5421E4-4ADF-4169-9BF9-EDC855BB5D11}"/>
              </a:ext>
            </a:extLst>
          </p:cNvPr>
          <p:cNvSpPr>
            <a:spLocks noGrp="1"/>
          </p:cNvSpPr>
          <p:nvPr>
            <p:ph type="dt" sz="half" idx="10"/>
          </p:nvPr>
        </p:nvSpPr>
        <p:spPr/>
        <p:txBody>
          <a:bodyPr/>
          <a:lstStyle>
            <a:lvl1pPr>
              <a:defRPr/>
            </a:lvl1pPr>
          </a:lstStyle>
          <a:p>
            <a:pPr>
              <a:defRPr/>
            </a:pPr>
            <a:fld id="{7B98451E-A9A5-4A86-BF43-6BB50AB0D220}" type="datetimeFigureOut">
              <a:rPr lang="en-US"/>
              <a:pPr>
                <a:defRPr/>
              </a:pPr>
              <a:t>2/16/2024</a:t>
            </a:fld>
            <a:endParaRPr lang="en-US"/>
          </a:p>
        </p:txBody>
      </p:sp>
      <p:sp>
        <p:nvSpPr>
          <p:cNvPr id="5" name="Footer Placeholder 4">
            <a:extLst>
              <a:ext uri="{FF2B5EF4-FFF2-40B4-BE49-F238E27FC236}">
                <a16:creationId xmlns:a16="http://schemas.microsoft.com/office/drawing/2014/main" id="{0D471C21-6D35-4995-9C98-1BC4B67EE1C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6BB260C-CC0C-4A9F-86C2-A6BE315B5B9D}"/>
              </a:ext>
            </a:extLst>
          </p:cNvPr>
          <p:cNvSpPr>
            <a:spLocks noGrp="1"/>
          </p:cNvSpPr>
          <p:nvPr>
            <p:ph type="sldNum" sz="quarter" idx="12"/>
          </p:nvPr>
        </p:nvSpPr>
        <p:spPr>
          <a:xfrm>
            <a:off x="4362450" y="1027113"/>
            <a:ext cx="457200" cy="441325"/>
          </a:xfrm>
        </p:spPr>
        <p:txBody>
          <a:bodyPr/>
          <a:lstStyle>
            <a:lvl1pPr>
              <a:defRPr/>
            </a:lvl1pPr>
          </a:lstStyle>
          <a:p>
            <a:fld id="{089ED66C-0D11-4FB9-B0F2-AD1CAC30570D}" type="slidenum">
              <a:rPr lang="en-US" altLang="en-US"/>
              <a:pPr/>
              <a:t>‹#›</a:t>
            </a:fld>
            <a:endParaRPr lang="en-US" altLang="en-US"/>
          </a:p>
        </p:txBody>
      </p:sp>
    </p:spTree>
    <p:extLst>
      <p:ext uri="{BB962C8B-B14F-4D97-AF65-F5344CB8AC3E}">
        <p14:creationId xmlns:p14="http://schemas.microsoft.com/office/powerpoint/2010/main" val="2173860152"/>
      </p:ext>
    </p:extLst>
  </p:cSld>
  <p:clrMapOvr>
    <a:overrideClrMapping bg1="lt1" tx1="dk1" bg2="lt2" tx2="dk2" accent1="accent1" accent2="accent2" accent3="accent3" accent4="accent4" accent5="accent5" accent6="accent6" hlink="hlink" folHlink="folHlink"/>
  </p:clrMapOvr>
  <p:transition spd="med">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9">
            <a:extLst>
              <a:ext uri="{FF2B5EF4-FFF2-40B4-BE49-F238E27FC236}">
                <a16:creationId xmlns:a16="http://schemas.microsoft.com/office/drawing/2014/main" id="{7E2CA9EF-A7AC-45B7-A278-191DCD733136}"/>
              </a:ext>
            </a:extLst>
          </p:cNvPr>
          <p:cNvSpPr>
            <a:spLocks noChangeArrowheads="1"/>
          </p:cNvSpPr>
          <p:nvPr/>
        </p:nvSpPr>
        <p:spPr bwMode="white">
          <a:xfrm>
            <a:off x="0" y="0"/>
            <a:ext cx="152400" cy="6858000"/>
          </a:xfrm>
          <a:prstGeom prst="rect">
            <a:avLst/>
          </a:prstGeom>
          <a:solidFill>
            <a:srgbClr val="FFFFFF"/>
          </a:solidFill>
          <a:ln>
            <a:noFill/>
          </a:ln>
        </p:spPr>
        <p:txBody>
          <a:bodyPr wrap="none" anchor="ctr"/>
          <a:lstStyle>
            <a:lvl1pPr eaLnBrk="0" hangingPunct="0">
              <a:defRPr kumimoji="1" sz="2400">
                <a:solidFill>
                  <a:schemeClr val="tx1"/>
                </a:solidFill>
                <a:latin typeface="Arial" pitchFamily="34" charset="0"/>
                <a:cs typeface="Arial" pitchFamily="34" charset="0"/>
              </a:defRPr>
            </a:lvl1pPr>
            <a:lvl2pPr marL="742950" indent="-285750" eaLnBrk="0" hangingPunct="0">
              <a:defRPr kumimoji="1" sz="2400">
                <a:solidFill>
                  <a:schemeClr val="tx1"/>
                </a:solidFill>
                <a:latin typeface="Arial" pitchFamily="34" charset="0"/>
                <a:cs typeface="Arial" pitchFamily="34" charset="0"/>
              </a:defRPr>
            </a:lvl2pPr>
            <a:lvl3pPr marL="1143000" indent="-228600" eaLnBrk="0" hangingPunct="0">
              <a:defRPr kumimoji="1" sz="2400">
                <a:solidFill>
                  <a:schemeClr val="tx1"/>
                </a:solidFill>
                <a:latin typeface="Arial" pitchFamily="34" charset="0"/>
                <a:cs typeface="Arial" pitchFamily="34" charset="0"/>
              </a:defRPr>
            </a:lvl3pPr>
            <a:lvl4pPr marL="1600200" indent="-228600" eaLnBrk="0" hangingPunct="0">
              <a:defRPr kumimoji="1" sz="2400">
                <a:solidFill>
                  <a:schemeClr val="tx1"/>
                </a:solidFill>
                <a:latin typeface="Arial" pitchFamily="34" charset="0"/>
                <a:cs typeface="Arial" pitchFamily="34" charset="0"/>
              </a:defRPr>
            </a:lvl4pPr>
            <a:lvl5pPr marL="2057400" indent="-228600" eaLnBrk="0" hangingPunct="0">
              <a:defRPr kumimoji="1"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kumimoji="1"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kumimoji="1"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kumimoji="1"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kumimoji="1" sz="2400">
                <a:solidFill>
                  <a:schemeClr val="tx1"/>
                </a:solidFill>
                <a:latin typeface="Arial" pitchFamily="34" charset="0"/>
                <a:cs typeface="Arial" pitchFamily="34" charset="0"/>
              </a:defRPr>
            </a:lvl9pPr>
          </a:lstStyle>
          <a:p>
            <a:pPr eaLnBrk="1" hangingPunct="1">
              <a:defRPr/>
            </a:pPr>
            <a:endParaRPr kumimoji="0" lang="en-US" altLang="en-US"/>
          </a:p>
        </p:txBody>
      </p:sp>
      <p:sp>
        <p:nvSpPr>
          <p:cNvPr id="5" name="Rectangle 20">
            <a:extLst>
              <a:ext uri="{FF2B5EF4-FFF2-40B4-BE49-F238E27FC236}">
                <a16:creationId xmlns:a16="http://schemas.microsoft.com/office/drawing/2014/main" id="{080F0431-1963-47E2-B631-C2BC74719DD5}"/>
              </a:ext>
            </a:extLst>
          </p:cNvPr>
          <p:cNvSpPr>
            <a:spLocks noChangeArrowheads="1"/>
          </p:cNvSpPr>
          <p:nvPr/>
        </p:nvSpPr>
        <p:spPr bwMode="white">
          <a:xfrm>
            <a:off x="0" y="6705600"/>
            <a:ext cx="9144000" cy="152400"/>
          </a:xfrm>
          <a:prstGeom prst="rect">
            <a:avLst/>
          </a:prstGeom>
          <a:solidFill>
            <a:srgbClr val="FFFFFF"/>
          </a:solidFill>
          <a:ln>
            <a:noFill/>
          </a:ln>
        </p:spPr>
        <p:txBody>
          <a:bodyPr wrap="none" anchor="ctr"/>
          <a:lstStyle>
            <a:lvl1pPr eaLnBrk="0" hangingPunct="0">
              <a:defRPr kumimoji="1" sz="2400">
                <a:solidFill>
                  <a:schemeClr val="tx1"/>
                </a:solidFill>
                <a:latin typeface="Arial" pitchFamily="34" charset="0"/>
                <a:cs typeface="Arial" pitchFamily="34" charset="0"/>
              </a:defRPr>
            </a:lvl1pPr>
            <a:lvl2pPr marL="742950" indent="-285750" eaLnBrk="0" hangingPunct="0">
              <a:defRPr kumimoji="1" sz="2400">
                <a:solidFill>
                  <a:schemeClr val="tx1"/>
                </a:solidFill>
                <a:latin typeface="Arial" pitchFamily="34" charset="0"/>
                <a:cs typeface="Arial" pitchFamily="34" charset="0"/>
              </a:defRPr>
            </a:lvl2pPr>
            <a:lvl3pPr marL="1143000" indent="-228600" eaLnBrk="0" hangingPunct="0">
              <a:defRPr kumimoji="1" sz="2400">
                <a:solidFill>
                  <a:schemeClr val="tx1"/>
                </a:solidFill>
                <a:latin typeface="Arial" pitchFamily="34" charset="0"/>
                <a:cs typeface="Arial" pitchFamily="34" charset="0"/>
              </a:defRPr>
            </a:lvl3pPr>
            <a:lvl4pPr marL="1600200" indent="-228600" eaLnBrk="0" hangingPunct="0">
              <a:defRPr kumimoji="1" sz="2400">
                <a:solidFill>
                  <a:schemeClr val="tx1"/>
                </a:solidFill>
                <a:latin typeface="Arial" pitchFamily="34" charset="0"/>
                <a:cs typeface="Arial" pitchFamily="34" charset="0"/>
              </a:defRPr>
            </a:lvl4pPr>
            <a:lvl5pPr marL="2057400" indent="-228600" eaLnBrk="0" hangingPunct="0">
              <a:defRPr kumimoji="1"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kumimoji="1"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kumimoji="1"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kumimoji="1"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kumimoji="1" sz="2400">
                <a:solidFill>
                  <a:schemeClr val="tx1"/>
                </a:solidFill>
                <a:latin typeface="Arial" pitchFamily="34" charset="0"/>
                <a:cs typeface="Arial" pitchFamily="34" charset="0"/>
              </a:defRPr>
            </a:lvl9pPr>
          </a:lstStyle>
          <a:p>
            <a:pPr eaLnBrk="1" hangingPunct="1">
              <a:defRPr/>
            </a:pPr>
            <a:endParaRPr kumimoji="0" lang="en-US" altLang="en-US"/>
          </a:p>
        </p:txBody>
      </p:sp>
      <p:sp>
        <p:nvSpPr>
          <p:cNvPr id="6" name="Rectangle 23">
            <a:extLst>
              <a:ext uri="{FF2B5EF4-FFF2-40B4-BE49-F238E27FC236}">
                <a16:creationId xmlns:a16="http://schemas.microsoft.com/office/drawing/2014/main" id="{4B471E33-7854-4635-9D24-798783B11487}"/>
              </a:ext>
            </a:extLst>
          </p:cNvPr>
          <p:cNvSpPr>
            <a:spLocks noChangeArrowheads="1"/>
          </p:cNvSpPr>
          <p:nvPr/>
        </p:nvSpPr>
        <p:spPr bwMode="white">
          <a:xfrm>
            <a:off x="0" y="0"/>
            <a:ext cx="9144000" cy="152400"/>
          </a:xfrm>
          <a:prstGeom prst="rect">
            <a:avLst/>
          </a:prstGeom>
          <a:solidFill>
            <a:srgbClr val="FFFFFF"/>
          </a:solidFill>
          <a:ln>
            <a:noFill/>
          </a:ln>
        </p:spPr>
        <p:txBody>
          <a:bodyPr wrap="none" anchor="ctr"/>
          <a:lstStyle>
            <a:lvl1pPr eaLnBrk="0" hangingPunct="0">
              <a:defRPr kumimoji="1" sz="2400">
                <a:solidFill>
                  <a:schemeClr val="tx1"/>
                </a:solidFill>
                <a:latin typeface="Arial" pitchFamily="34" charset="0"/>
                <a:cs typeface="Arial" pitchFamily="34" charset="0"/>
              </a:defRPr>
            </a:lvl1pPr>
            <a:lvl2pPr marL="742950" indent="-285750" eaLnBrk="0" hangingPunct="0">
              <a:defRPr kumimoji="1" sz="2400">
                <a:solidFill>
                  <a:schemeClr val="tx1"/>
                </a:solidFill>
                <a:latin typeface="Arial" pitchFamily="34" charset="0"/>
                <a:cs typeface="Arial" pitchFamily="34" charset="0"/>
              </a:defRPr>
            </a:lvl2pPr>
            <a:lvl3pPr marL="1143000" indent="-228600" eaLnBrk="0" hangingPunct="0">
              <a:defRPr kumimoji="1" sz="2400">
                <a:solidFill>
                  <a:schemeClr val="tx1"/>
                </a:solidFill>
                <a:latin typeface="Arial" pitchFamily="34" charset="0"/>
                <a:cs typeface="Arial" pitchFamily="34" charset="0"/>
              </a:defRPr>
            </a:lvl3pPr>
            <a:lvl4pPr marL="1600200" indent="-228600" eaLnBrk="0" hangingPunct="0">
              <a:defRPr kumimoji="1" sz="2400">
                <a:solidFill>
                  <a:schemeClr val="tx1"/>
                </a:solidFill>
                <a:latin typeface="Arial" pitchFamily="34" charset="0"/>
                <a:cs typeface="Arial" pitchFamily="34" charset="0"/>
              </a:defRPr>
            </a:lvl4pPr>
            <a:lvl5pPr marL="2057400" indent="-228600" eaLnBrk="0" hangingPunct="0">
              <a:defRPr kumimoji="1"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kumimoji="1"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kumimoji="1"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kumimoji="1"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kumimoji="1" sz="2400">
                <a:solidFill>
                  <a:schemeClr val="tx1"/>
                </a:solidFill>
                <a:latin typeface="Arial" pitchFamily="34" charset="0"/>
                <a:cs typeface="Arial" pitchFamily="34" charset="0"/>
              </a:defRPr>
            </a:lvl9pPr>
          </a:lstStyle>
          <a:p>
            <a:pPr eaLnBrk="1" hangingPunct="1">
              <a:defRPr/>
            </a:pPr>
            <a:endParaRPr kumimoji="0" lang="en-US" altLang="en-US"/>
          </a:p>
        </p:txBody>
      </p:sp>
      <p:sp>
        <p:nvSpPr>
          <p:cNvPr id="7" name="Rectangle 24">
            <a:extLst>
              <a:ext uri="{FF2B5EF4-FFF2-40B4-BE49-F238E27FC236}">
                <a16:creationId xmlns:a16="http://schemas.microsoft.com/office/drawing/2014/main" id="{679805C3-0177-4D4B-9E75-A3AA6B9082B3}"/>
              </a:ext>
            </a:extLst>
          </p:cNvPr>
          <p:cNvSpPr>
            <a:spLocks noChangeArrowheads="1"/>
          </p:cNvSpPr>
          <p:nvPr/>
        </p:nvSpPr>
        <p:spPr bwMode="white">
          <a:xfrm>
            <a:off x="8991600" y="19050"/>
            <a:ext cx="152400" cy="6858000"/>
          </a:xfrm>
          <a:prstGeom prst="rect">
            <a:avLst/>
          </a:prstGeom>
          <a:solidFill>
            <a:srgbClr val="FFFFFF"/>
          </a:solidFill>
          <a:ln>
            <a:noFill/>
          </a:ln>
        </p:spPr>
        <p:txBody>
          <a:bodyPr wrap="none" anchor="ctr"/>
          <a:lstStyle>
            <a:lvl1pPr eaLnBrk="0" hangingPunct="0">
              <a:defRPr kumimoji="1" sz="2400">
                <a:solidFill>
                  <a:schemeClr val="tx1"/>
                </a:solidFill>
                <a:latin typeface="Arial" pitchFamily="34" charset="0"/>
                <a:cs typeface="Arial" pitchFamily="34" charset="0"/>
              </a:defRPr>
            </a:lvl1pPr>
            <a:lvl2pPr marL="742950" indent="-285750" eaLnBrk="0" hangingPunct="0">
              <a:defRPr kumimoji="1" sz="2400">
                <a:solidFill>
                  <a:schemeClr val="tx1"/>
                </a:solidFill>
                <a:latin typeface="Arial" pitchFamily="34" charset="0"/>
                <a:cs typeface="Arial" pitchFamily="34" charset="0"/>
              </a:defRPr>
            </a:lvl2pPr>
            <a:lvl3pPr marL="1143000" indent="-228600" eaLnBrk="0" hangingPunct="0">
              <a:defRPr kumimoji="1" sz="2400">
                <a:solidFill>
                  <a:schemeClr val="tx1"/>
                </a:solidFill>
                <a:latin typeface="Arial" pitchFamily="34" charset="0"/>
                <a:cs typeface="Arial" pitchFamily="34" charset="0"/>
              </a:defRPr>
            </a:lvl3pPr>
            <a:lvl4pPr marL="1600200" indent="-228600" eaLnBrk="0" hangingPunct="0">
              <a:defRPr kumimoji="1" sz="2400">
                <a:solidFill>
                  <a:schemeClr val="tx1"/>
                </a:solidFill>
                <a:latin typeface="Arial" pitchFamily="34" charset="0"/>
                <a:cs typeface="Arial" pitchFamily="34" charset="0"/>
              </a:defRPr>
            </a:lvl4pPr>
            <a:lvl5pPr marL="2057400" indent="-228600" eaLnBrk="0" hangingPunct="0">
              <a:defRPr kumimoji="1"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kumimoji="1"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kumimoji="1"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kumimoji="1"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kumimoji="1" sz="2400">
                <a:solidFill>
                  <a:schemeClr val="tx1"/>
                </a:solidFill>
                <a:latin typeface="Arial" pitchFamily="34" charset="0"/>
                <a:cs typeface="Arial" pitchFamily="34" charset="0"/>
              </a:defRPr>
            </a:lvl9pPr>
          </a:lstStyle>
          <a:p>
            <a:pPr eaLnBrk="1" hangingPunct="1">
              <a:defRPr/>
            </a:pPr>
            <a:endParaRPr kumimoji="0" lang="en-US" altLang="en-US"/>
          </a:p>
        </p:txBody>
      </p:sp>
      <p:sp>
        <p:nvSpPr>
          <p:cNvPr id="8" name="Rectangle 25">
            <a:extLst>
              <a:ext uri="{FF2B5EF4-FFF2-40B4-BE49-F238E27FC236}">
                <a16:creationId xmlns:a16="http://schemas.microsoft.com/office/drawing/2014/main" id="{E28EFF37-F68E-4EE0-A8C7-FAA6FEB6E2F1}"/>
              </a:ext>
            </a:extLst>
          </p:cNvPr>
          <p:cNvSpPr>
            <a:spLocks noChangeArrowheads="1"/>
          </p:cNvSpPr>
          <p:nvPr/>
        </p:nvSpPr>
        <p:spPr bwMode="white">
          <a:xfrm>
            <a:off x="152400" y="2286000"/>
            <a:ext cx="8832850" cy="304800"/>
          </a:xfrm>
          <a:prstGeom prst="rect">
            <a:avLst/>
          </a:prstGeom>
          <a:solidFill>
            <a:srgbClr val="FFFFFF"/>
          </a:solidFill>
          <a:ln>
            <a:noFill/>
          </a:ln>
        </p:spPr>
        <p:txBody>
          <a:bodyPr wrap="none" anchor="ctr"/>
          <a:lstStyle>
            <a:lvl1pPr eaLnBrk="0" hangingPunct="0">
              <a:defRPr kumimoji="1" sz="2400">
                <a:solidFill>
                  <a:schemeClr val="tx1"/>
                </a:solidFill>
                <a:latin typeface="Arial" pitchFamily="34" charset="0"/>
                <a:cs typeface="Arial" pitchFamily="34" charset="0"/>
              </a:defRPr>
            </a:lvl1pPr>
            <a:lvl2pPr marL="742950" indent="-285750" eaLnBrk="0" hangingPunct="0">
              <a:defRPr kumimoji="1" sz="2400">
                <a:solidFill>
                  <a:schemeClr val="tx1"/>
                </a:solidFill>
                <a:latin typeface="Arial" pitchFamily="34" charset="0"/>
                <a:cs typeface="Arial" pitchFamily="34" charset="0"/>
              </a:defRPr>
            </a:lvl2pPr>
            <a:lvl3pPr marL="1143000" indent="-228600" eaLnBrk="0" hangingPunct="0">
              <a:defRPr kumimoji="1" sz="2400">
                <a:solidFill>
                  <a:schemeClr val="tx1"/>
                </a:solidFill>
                <a:latin typeface="Arial" pitchFamily="34" charset="0"/>
                <a:cs typeface="Arial" pitchFamily="34" charset="0"/>
              </a:defRPr>
            </a:lvl3pPr>
            <a:lvl4pPr marL="1600200" indent="-228600" eaLnBrk="0" hangingPunct="0">
              <a:defRPr kumimoji="1" sz="2400">
                <a:solidFill>
                  <a:schemeClr val="tx1"/>
                </a:solidFill>
                <a:latin typeface="Arial" pitchFamily="34" charset="0"/>
                <a:cs typeface="Arial" pitchFamily="34" charset="0"/>
              </a:defRPr>
            </a:lvl4pPr>
            <a:lvl5pPr marL="2057400" indent="-228600" eaLnBrk="0" hangingPunct="0">
              <a:defRPr kumimoji="1"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kumimoji="1"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kumimoji="1"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kumimoji="1"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kumimoji="1" sz="2400">
                <a:solidFill>
                  <a:schemeClr val="tx1"/>
                </a:solidFill>
                <a:latin typeface="Arial" pitchFamily="34" charset="0"/>
                <a:cs typeface="Arial" pitchFamily="34" charset="0"/>
              </a:defRPr>
            </a:lvl9pPr>
          </a:lstStyle>
          <a:p>
            <a:pPr eaLnBrk="1" hangingPunct="1">
              <a:defRPr/>
            </a:pPr>
            <a:endParaRPr kumimoji="0" lang="en-US" altLang="en-US"/>
          </a:p>
        </p:txBody>
      </p:sp>
      <p:sp>
        <p:nvSpPr>
          <p:cNvPr id="9" name="Rectangle 26">
            <a:extLst>
              <a:ext uri="{FF2B5EF4-FFF2-40B4-BE49-F238E27FC236}">
                <a16:creationId xmlns:a16="http://schemas.microsoft.com/office/drawing/2014/main" id="{4788B6A4-0AA5-41A1-806B-BD630946348E}"/>
              </a:ext>
            </a:extLst>
          </p:cNvPr>
          <p:cNvSpPr>
            <a:spLocks noChangeArrowheads="1"/>
          </p:cNvSpPr>
          <p:nvPr/>
        </p:nvSpPr>
        <p:spPr bwMode="auto">
          <a:xfrm>
            <a:off x="155575" y="142875"/>
            <a:ext cx="8832850" cy="2139950"/>
          </a:xfrm>
          <a:prstGeom prst="rect">
            <a:avLst/>
          </a:prstGeom>
          <a:solidFill>
            <a:schemeClr val="accent1"/>
          </a:solidFill>
          <a:ln>
            <a:noFill/>
          </a:ln>
        </p:spPr>
        <p:txBody>
          <a:bodyPr wrap="none" anchor="ctr"/>
          <a:lstStyle>
            <a:lvl1pPr eaLnBrk="0" hangingPunct="0">
              <a:defRPr kumimoji="1" sz="2400">
                <a:solidFill>
                  <a:schemeClr val="tx1"/>
                </a:solidFill>
                <a:latin typeface="Arial" pitchFamily="34" charset="0"/>
                <a:cs typeface="Arial" pitchFamily="34" charset="0"/>
              </a:defRPr>
            </a:lvl1pPr>
            <a:lvl2pPr marL="742950" indent="-285750" eaLnBrk="0" hangingPunct="0">
              <a:defRPr kumimoji="1" sz="2400">
                <a:solidFill>
                  <a:schemeClr val="tx1"/>
                </a:solidFill>
                <a:latin typeface="Arial" pitchFamily="34" charset="0"/>
                <a:cs typeface="Arial" pitchFamily="34" charset="0"/>
              </a:defRPr>
            </a:lvl2pPr>
            <a:lvl3pPr marL="1143000" indent="-228600" eaLnBrk="0" hangingPunct="0">
              <a:defRPr kumimoji="1" sz="2400">
                <a:solidFill>
                  <a:schemeClr val="tx1"/>
                </a:solidFill>
                <a:latin typeface="Arial" pitchFamily="34" charset="0"/>
                <a:cs typeface="Arial" pitchFamily="34" charset="0"/>
              </a:defRPr>
            </a:lvl3pPr>
            <a:lvl4pPr marL="1600200" indent="-228600" eaLnBrk="0" hangingPunct="0">
              <a:defRPr kumimoji="1" sz="2400">
                <a:solidFill>
                  <a:schemeClr val="tx1"/>
                </a:solidFill>
                <a:latin typeface="Arial" pitchFamily="34" charset="0"/>
                <a:cs typeface="Arial" pitchFamily="34" charset="0"/>
              </a:defRPr>
            </a:lvl4pPr>
            <a:lvl5pPr marL="2057400" indent="-228600" eaLnBrk="0" hangingPunct="0">
              <a:defRPr kumimoji="1"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kumimoji="1"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kumimoji="1"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kumimoji="1"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kumimoji="1" sz="2400">
                <a:solidFill>
                  <a:schemeClr val="tx1"/>
                </a:solidFill>
                <a:latin typeface="Arial" pitchFamily="34" charset="0"/>
                <a:cs typeface="Arial" pitchFamily="34" charset="0"/>
              </a:defRPr>
            </a:lvl9pPr>
          </a:lstStyle>
          <a:p>
            <a:pPr eaLnBrk="1" hangingPunct="1">
              <a:defRPr/>
            </a:pPr>
            <a:endParaRPr kumimoji="0" lang="en-US" altLang="en-US"/>
          </a:p>
        </p:txBody>
      </p:sp>
      <p:sp>
        <p:nvSpPr>
          <p:cNvPr id="10" name="Rectangle 9">
            <a:extLst>
              <a:ext uri="{FF2B5EF4-FFF2-40B4-BE49-F238E27FC236}">
                <a16:creationId xmlns:a16="http://schemas.microsoft.com/office/drawing/2014/main" id="{B100BAB5-E9C1-42BD-A8BF-413E6C786DCE}"/>
              </a:ext>
            </a:extLst>
          </p:cNvPr>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kumimoji="0" lang="en-US"/>
          </a:p>
        </p:txBody>
      </p:sp>
      <p:sp>
        <p:nvSpPr>
          <p:cNvPr id="11" name="Rectangle 10">
            <a:extLst>
              <a:ext uri="{FF2B5EF4-FFF2-40B4-BE49-F238E27FC236}">
                <a16:creationId xmlns:a16="http://schemas.microsoft.com/office/drawing/2014/main" id="{E7C129A7-0785-41A9-84C3-008119C365B4}"/>
              </a:ext>
            </a:extLst>
          </p:cNvPr>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kumimoji="0" lang="en-US"/>
          </a:p>
        </p:txBody>
      </p:sp>
      <p:sp>
        <p:nvSpPr>
          <p:cNvPr id="12" name="Straight Connector 11">
            <a:extLst>
              <a:ext uri="{FF2B5EF4-FFF2-40B4-BE49-F238E27FC236}">
                <a16:creationId xmlns:a16="http://schemas.microsoft.com/office/drawing/2014/main" id="{BCE89802-8FDC-4C8A-89E3-20F6DAE12111}"/>
              </a:ext>
            </a:extLst>
          </p:cNvPr>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kumimoji="0" lang="en-US"/>
          </a:p>
        </p:txBody>
      </p:sp>
      <p:sp>
        <p:nvSpPr>
          <p:cNvPr id="13" name="Oval 12">
            <a:extLst>
              <a:ext uri="{FF2B5EF4-FFF2-40B4-BE49-F238E27FC236}">
                <a16:creationId xmlns:a16="http://schemas.microsoft.com/office/drawing/2014/main" id="{4C12A531-F729-4AE0-9FA6-F93D39AD4C70}"/>
              </a:ext>
            </a:extLst>
          </p:cNvPr>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14" name="Oval 13">
            <a:extLst>
              <a:ext uri="{FF2B5EF4-FFF2-40B4-BE49-F238E27FC236}">
                <a16:creationId xmlns:a16="http://schemas.microsoft.com/office/drawing/2014/main" id="{A77C4CA1-6EB1-4F8E-B222-5C83E8E3E792}"/>
              </a:ext>
            </a:extLst>
          </p:cNvPr>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a:t>Click to edit Master title style</a:t>
            </a:r>
          </a:p>
        </p:txBody>
      </p:sp>
      <p:sp>
        <p:nvSpPr>
          <p:cNvPr id="15" name="Footer Placeholder 4">
            <a:extLst>
              <a:ext uri="{FF2B5EF4-FFF2-40B4-BE49-F238E27FC236}">
                <a16:creationId xmlns:a16="http://schemas.microsoft.com/office/drawing/2014/main" id="{A06B1A6A-411D-42C5-A234-FC8ECAEDC807}"/>
              </a:ext>
            </a:extLst>
          </p:cNvPr>
          <p:cNvSpPr>
            <a:spLocks noGrp="1"/>
          </p:cNvSpPr>
          <p:nvPr>
            <p:ph type="ftr" sz="quarter" idx="10"/>
          </p:nvPr>
        </p:nvSpPr>
        <p:spPr/>
        <p:txBody>
          <a:bodyPr/>
          <a:lstStyle>
            <a:lvl1pPr>
              <a:defRPr/>
            </a:lvl1pPr>
          </a:lstStyle>
          <a:p>
            <a:pPr>
              <a:defRPr/>
            </a:pPr>
            <a:endParaRPr lang="en-US"/>
          </a:p>
        </p:txBody>
      </p:sp>
      <p:sp>
        <p:nvSpPr>
          <p:cNvPr id="16" name="Date Placeholder 3">
            <a:extLst>
              <a:ext uri="{FF2B5EF4-FFF2-40B4-BE49-F238E27FC236}">
                <a16:creationId xmlns:a16="http://schemas.microsoft.com/office/drawing/2014/main" id="{46ED9DFE-ED5E-48D8-AC1C-3DA5A78E4285}"/>
              </a:ext>
            </a:extLst>
          </p:cNvPr>
          <p:cNvSpPr>
            <a:spLocks noGrp="1"/>
          </p:cNvSpPr>
          <p:nvPr>
            <p:ph type="dt" sz="half" idx="11"/>
          </p:nvPr>
        </p:nvSpPr>
        <p:spPr/>
        <p:txBody>
          <a:bodyPr/>
          <a:lstStyle>
            <a:lvl1pPr>
              <a:defRPr/>
            </a:lvl1pPr>
          </a:lstStyle>
          <a:p>
            <a:pPr>
              <a:defRPr/>
            </a:pPr>
            <a:fld id="{71254366-B5D2-4A23-91F0-79AD6F514102}" type="datetimeFigureOut">
              <a:rPr lang="en-US"/>
              <a:pPr>
                <a:defRPr/>
              </a:pPr>
              <a:t>2/16/2024</a:t>
            </a:fld>
            <a:endParaRPr lang="en-US"/>
          </a:p>
        </p:txBody>
      </p:sp>
      <p:sp>
        <p:nvSpPr>
          <p:cNvPr id="17" name="Slide Number Placeholder 5">
            <a:extLst>
              <a:ext uri="{FF2B5EF4-FFF2-40B4-BE49-F238E27FC236}">
                <a16:creationId xmlns:a16="http://schemas.microsoft.com/office/drawing/2014/main" id="{F3AE714E-9C1D-4D8C-8F36-EA0067D49566}"/>
              </a:ext>
            </a:extLst>
          </p:cNvPr>
          <p:cNvSpPr>
            <a:spLocks noGrp="1"/>
          </p:cNvSpPr>
          <p:nvPr>
            <p:ph type="sldNum" sz="quarter" idx="12"/>
          </p:nvPr>
        </p:nvSpPr>
        <p:spPr>
          <a:xfrm>
            <a:off x="4343400" y="2198688"/>
            <a:ext cx="457200" cy="441325"/>
          </a:xfrm>
        </p:spPr>
        <p:txBody>
          <a:bodyPr/>
          <a:lstStyle>
            <a:lvl1pPr>
              <a:defRPr/>
            </a:lvl1pPr>
          </a:lstStyle>
          <a:p>
            <a:fld id="{7D111AA8-952A-47DA-A8F2-9E7E23945440}" type="slidenum">
              <a:rPr lang="en-US" altLang="en-US"/>
              <a:pPr/>
              <a:t>‹#›</a:t>
            </a:fld>
            <a:endParaRPr lang="en-US" altLang="en-US"/>
          </a:p>
        </p:txBody>
      </p:sp>
    </p:spTree>
    <p:extLst>
      <p:ext uri="{BB962C8B-B14F-4D97-AF65-F5344CB8AC3E}">
        <p14:creationId xmlns:p14="http://schemas.microsoft.com/office/powerpoint/2010/main" val="2477367842"/>
      </p:ext>
    </p:extLst>
  </p:cSld>
  <p:clrMapOvr>
    <a:overrideClrMapping bg1="lt1" tx1="dk1" bg2="lt2" tx2="dk2" accent1="accent1" accent2="accent2" accent3="accent3" accent4="accent4" accent5="accent5" accent6="accent6" hlink="hlink" folHlink="folHlink"/>
  </p:clrMapOvr>
  <p:transition spd="med">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2"/>
        </a:solidFill>
        <a:effectLst/>
      </p:bgPr>
    </p:bg>
    <p:spTree>
      <p:nvGrpSpPr>
        <p:cNvPr id="1" name=""/>
        <p:cNvGrpSpPr/>
        <p:nvPr/>
      </p:nvGrpSpPr>
      <p:grpSpPr>
        <a:xfrm>
          <a:off x="0" y="0"/>
          <a:ext cx="0" cy="0"/>
          <a:chOff x="0" y="0"/>
          <a:chExt cx="0" cy="0"/>
        </a:xfrm>
      </p:grpSpPr>
      <p:sp>
        <p:nvSpPr>
          <p:cNvPr id="5" name="Straight Connector 19">
            <a:extLst>
              <a:ext uri="{FF2B5EF4-FFF2-40B4-BE49-F238E27FC236}">
                <a16:creationId xmlns:a16="http://schemas.microsoft.com/office/drawing/2014/main" id="{964C2C2C-0503-4173-852E-261398948A88}"/>
              </a:ext>
            </a:extLst>
          </p:cNvPr>
          <p:cNvSpPr>
            <a:spLocks noChangeShapeType="1"/>
          </p:cNvSpPr>
          <p:nvPr/>
        </p:nvSpPr>
        <p:spPr bwMode="auto">
          <a:xfrm flipV="1">
            <a:off x="4562475" y="1576388"/>
            <a:ext cx="9525" cy="4818062"/>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en-CA"/>
          </a:p>
        </p:txBody>
      </p:sp>
      <p:sp>
        <p:nvSpPr>
          <p:cNvPr id="2" name="Title 1"/>
          <p:cNvSpPr>
            <a:spLocks noGrp="1"/>
          </p:cNvSpPr>
          <p:nvPr>
            <p:ph type="title"/>
          </p:nvPr>
        </p:nvSpPr>
        <p:spPr>
          <a:xfrm>
            <a:off x="301752" y="228600"/>
            <a:ext cx="8534400" cy="758952"/>
          </a:xfrm>
        </p:spPr>
        <p:txBody>
          <a:bodyPr/>
          <a:lstStyle/>
          <a:p>
            <a:r>
              <a:rPr lang="en-US"/>
              <a:t>Click to edit Master title style</a:t>
            </a: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a:extLst>
              <a:ext uri="{FF2B5EF4-FFF2-40B4-BE49-F238E27FC236}">
                <a16:creationId xmlns:a16="http://schemas.microsoft.com/office/drawing/2014/main" id="{243D90E8-C8A9-4461-A595-E916F81251B6}"/>
              </a:ext>
            </a:extLst>
          </p:cNvPr>
          <p:cNvSpPr>
            <a:spLocks noGrp="1"/>
          </p:cNvSpPr>
          <p:nvPr>
            <p:ph type="dt" sz="half" idx="10"/>
          </p:nvPr>
        </p:nvSpPr>
        <p:spPr>
          <a:xfrm>
            <a:off x="5791200" y="6410325"/>
            <a:ext cx="3044825" cy="365125"/>
          </a:xfrm>
        </p:spPr>
        <p:txBody>
          <a:bodyPr/>
          <a:lstStyle>
            <a:lvl1pPr>
              <a:defRPr/>
            </a:lvl1pPr>
          </a:lstStyle>
          <a:p>
            <a:pPr>
              <a:defRPr/>
            </a:pPr>
            <a:fld id="{6CF3583D-9805-4123-837C-1AF5DB31D4A9}" type="datetimeFigureOut">
              <a:rPr lang="en-US"/>
              <a:pPr>
                <a:defRPr/>
              </a:pPr>
              <a:t>2/16/2024</a:t>
            </a:fld>
            <a:endParaRPr lang="en-US"/>
          </a:p>
        </p:txBody>
      </p:sp>
      <p:sp>
        <p:nvSpPr>
          <p:cNvPr id="7" name="Footer Placeholder 5">
            <a:extLst>
              <a:ext uri="{FF2B5EF4-FFF2-40B4-BE49-F238E27FC236}">
                <a16:creationId xmlns:a16="http://schemas.microsoft.com/office/drawing/2014/main" id="{00CC4041-EFE5-424B-BDAF-C7745861ECEF}"/>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0FA32087-279A-4B87-9BD2-F6B2EC16B86D}"/>
              </a:ext>
            </a:extLst>
          </p:cNvPr>
          <p:cNvSpPr>
            <a:spLocks noGrp="1"/>
          </p:cNvSpPr>
          <p:nvPr>
            <p:ph type="sldNum" sz="quarter" idx="12"/>
          </p:nvPr>
        </p:nvSpPr>
        <p:spPr/>
        <p:txBody>
          <a:bodyPr/>
          <a:lstStyle>
            <a:lvl1pPr>
              <a:defRPr/>
            </a:lvl1pPr>
          </a:lstStyle>
          <a:p>
            <a:fld id="{08657706-6455-480C-B566-7AE7DF1BC7EF}" type="slidenum">
              <a:rPr lang="en-US" altLang="en-US"/>
              <a:pPr/>
              <a:t>‹#›</a:t>
            </a:fld>
            <a:endParaRPr lang="en-US" altLang="en-US"/>
          </a:p>
        </p:txBody>
      </p:sp>
    </p:spTree>
    <p:extLst>
      <p:ext uri="{BB962C8B-B14F-4D97-AF65-F5344CB8AC3E}">
        <p14:creationId xmlns:p14="http://schemas.microsoft.com/office/powerpoint/2010/main" val="1683599003"/>
      </p:ext>
    </p:extLst>
  </p:cSld>
  <p:clrMapOvr>
    <a:overrideClrMapping bg1="lt1" tx1="dk1" bg2="lt2" tx2="dk2" accent1="accent1" accent2="accent2" accent3="accent3" accent4="accent4" accent5="accent5" accent6="accent6" hlink="hlink" folHlink="folHlink"/>
  </p:clrMapOvr>
  <p:transition spd="med">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solidFill>
          <a:schemeClr val="bg2"/>
        </a:solidFill>
        <a:effectLst/>
      </p:bgPr>
    </p:bg>
    <p:spTree>
      <p:nvGrpSpPr>
        <p:cNvPr id="1" name=""/>
        <p:cNvGrpSpPr/>
        <p:nvPr/>
      </p:nvGrpSpPr>
      <p:grpSpPr>
        <a:xfrm>
          <a:off x="0" y="0"/>
          <a:ext cx="0" cy="0"/>
          <a:chOff x="0" y="0"/>
          <a:chExt cx="0" cy="0"/>
        </a:xfrm>
      </p:grpSpPr>
      <p:sp>
        <p:nvSpPr>
          <p:cNvPr id="7" name="Straight Connector 19">
            <a:extLst>
              <a:ext uri="{FF2B5EF4-FFF2-40B4-BE49-F238E27FC236}">
                <a16:creationId xmlns:a16="http://schemas.microsoft.com/office/drawing/2014/main" id="{3253BF0A-751B-4760-A001-CE335D6E395E}"/>
              </a:ext>
            </a:extLst>
          </p:cNvPr>
          <p:cNvSpPr>
            <a:spLocks noChangeShapeType="1"/>
          </p:cNvSpPr>
          <p:nvPr/>
        </p:nvSpPr>
        <p:spPr bwMode="auto">
          <a:xfrm flipV="1">
            <a:off x="4572000" y="2200275"/>
            <a:ext cx="0" cy="4187825"/>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en-CA"/>
          </a:p>
        </p:txBody>
      </p:sp>
      <p:sp>
        <p:nvSpPr>
          <p:cNvPr id="8" name="Rectangle 20">
            <a:extLst>
              <a:ext uri="{FF2B5EF4-FFF2-40B4-BE49-F238E27FC236}">
                <a16:creationId xmlns:a16="http://schemas.microsoft.com/office/drawing/2014/main" id="{457EF594-87DB-4432-AF4E-1E04E6087B43}"/>
              </a:ext>
            </a:extLst>
          </p:cNvPr>
          <p:cNvSpPr>
            <a:spLocks noChangeArrowheads="1"/>
          </p:cNvSpPr>
          <p:nvPr/>
        </p:nvSpPr>
        <p:spPr bwMode="white">
          <a:xfrm>
            <a:off x="0" y="0"/>
            <a:ext cx="9144000" cy="1447800"/>
          </a:xfrm>
          <a:prstGeom prst="rect">
            <a:avLst/>
          </a:prstGeom>
          <a:solidFill>
            <a:srgbClr val="FFFFFF"/>
          </a:solidFill>
          <a:ln>
            <a:noFill/>
          </a:ln>
        </p:spPr>
        <p:txBody>
          <a:bodyPr wrap="none" anchor="ctr"/>
          <a:lstStyle>
            <a:lvl1pPr eaLnBrk="0" hangingPunct="0">
              <a:defRPr kumimoji="1" sz="2400">
                <a:solidFill>
                  <a:schemeClr val="tx1"/>
                </a:solidFill>
                <a:latin typeface="Arial" pitchFamily="34" charset="0"/>
                <a:cs typeface="Arial" pitchFamily="34" charset="0"/>
              </a:defRPr>
            </a:lvl1pPr>
            <a:lvl2pPr marL="742950" indent="-285750" eaLnBrk="0" hangingPunct="0">
              <a:defRPr kumimoji="1" sz="2400">
                <a:solidFill>
                  <a:schemeClr val="tx1"/>
                </a:solidFill>
                <a:latin typeface="Arial" pitchFamily="34" charset="0"/>
                <a:cs typeface="Arial" pitchFamily="34" charset="0"/>
              </a:defRPr>
            </a:lvl2pPr>
            <a:lvl3pPr marL="1143000" indent="-228600" eaLnBrk="0" hangingPunct="0">
              <a:defRPr kumimoji="1" sz="2400">
                <a:solidFill>
                  <a:schemeClr val="tx1"/>
                </a:solidFill>
                <a:latin typeface="Arial" pitchFamily="34" charset="0"/>
                <a:cs typeface="Arial" pitchFamily="34" charset="0"/>
              </a:defRPr>
            </a:lvl3pPr>
            <a:lvl4pPr marL="1600200" indent="-228600" eaLnBrk="0" hangingPunct="0">
              <a:defRPr kumimoji="1" sz="2400">
                <a:solidFill>
                  <a:schemeClr val="tx1"/>
                </a:solidFill>
                <a:latin typeface="Arial" pitchFamily="34" charset="0"/>
                <a:cs typeface="Arial" pitchFamily="34" charset="0"/>
              </a:defRPr>
            </a:lvl4pPr>
            <a:lvl5pPr marL="2057400" indent="-228600" eaLnBrk="0" hangingPunct="0">
              <a:defRPr kumimoji="1"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kumimoji="1"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kumimoji="1"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kumimoji="1"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kumimoji="1" sz="2400">
                <a:solidFill>
                  <a:schemeClr val="tx1"/>
                </a:solidFill>
                <a:latin typeface="Arial" pitchFamily="34" charset="0"/>
                <a:cs typeface="Arial" pitchFamily="34" charset="0"/>
              </a:defRPr>
            </a:lvl9pPr>
          </a:lstStyle>
          <a:p>
            <a:pPr eaLnBrk="1" hangingPunct="1">
              <a:defRPr/>
            </a:pPr>
            <a:endParaRPr kumimoji="0" lang="en-US" altLang="en-US"/>
          </a:p>
        </p:txBody>
      </p:sp>
      <p:sp>
        <p:nvSpPr>
          <p:cNvPr id="9" name="Rectangle 23">
            <a:extLst>
              <a:ext uri="{FF2B5EF4-FFF2-40B4-BE49-F238E27FC236}">
                <a16:creationId xmlns:a16="http://schemas.microsoft.com/office/drawing/2014/main" id="{E8A415DC-23A9-4C3A-8ABF-35193A5A755C}"/>
              </a:ext>
            </a:extLst>
          </p:cNvPr>
          <p:cNvSpPr>
            <a:spLocks noChangeArrowheads="1"/>
          </p:cNvSpPr>
          <p:nvPr/>
        </p:nvSpPr>
        <p:spPr bwMode="white">
          <a:xfrm>
            <a:off x="0" y="6705600"/>
            <a:ext cx="9144000" cy="152400"/>
          </a:xfrm>
          <a:prstGeom prst="rect">
            <a:avLst/>
          </a:prstGeom>
          <a:solidFill>
            <a:srgbClr val="FFFFFF"/>
          </a:solidFill>
          <a:ln>
            <a:noFill/>
          </a:ln>
        </p:spPr>
        <p:txBody>
          <a:bodyPr wrap="none" anchor="ctr"/>
          <a:lstStyle>
            <a:lvl1pPr eaLnBrk="0" hangingPunct="0">
              <a:defRPr kumimoji="1" sz="2400">
                <a:solidFill>
                  <a:schemeClr val="tx1"/>
                </a:solidFill>
                <a:latin typeface="Arial" pitchFamily="34" charset="0"/>
                <a:cs typeface="Arial" pitchFamily="34" charset="0"/>
              </a:defRPr>
            </a:lvl1pPr>
            <a:lvl2pPr marL="742950" indent="-285750" eaLnBrk="0" hangingPunct="0">
              <a:defRPr kumimoji="1" sz="2400">
                <a:solidFill>
                  <a:schemeClr val="tx1"/>
                </a:solidFill>
                <a:latin typeface="Arial" pitchFamily="34" charset="0"/>
                <a:cs typeface="Arial" pitchFamily="34" charset="0"/>
              </a:defRPr>
            </a:lvl2pPr>
            <a:lvl3pPr marL="1143000" indent="-228600" eaLnBrk="0" hangingPunct="0">
              <a:defRPr kumimoji="1" sz="2400">
                <a:solidFill>
                  <a:schemeClr val="tx1"/>
                </a:solidFill>
                <a:latin typeface="Arial" pitchFamily="34" charset="0"/>
                <a:cs typeface="Arial" pitchFamily="34" charset="0"/>
              </a:defRPr>
            </a:lvl3pPr>
            <a:lvl4pPr marL="1600200" indent="-228600" eaLnBrk="0" hangingPunct="0">
              <a:defRPr kumimoji="1" sz="2400">
                <a:solidFill>
                  <a:schemeClr val="tx1"/>
                </a:solidFill>
                <a:latin typeface="Arial" pitchFamily="34" charset="0"/>
                <a:cs typeface="Arial" pitchFamily="34" charset="0"/>
              </a:defRPr>
            </a:lvl4pPr>
            <a:lvl5pPr marL="2057400" indent="-228600" eaLnBrk="0" hangingPunct="0">
              <a:defRPr kumimoji="1"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kumimoji="1"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kumimoji="1"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kumimoji="1"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kumimoji="1" sz="2400">
                <a:solidFill>
                  <a:schemeClr val="tx1"/>
                </a:solidFill>
                <a:latin typeface="Arial" pitchFamily="34" charset="0"/>
                <a:cs typeface="Arial" pitchFamily="34" charset="0"/>
              </a:defRPr>
            </a:lvl9pPr>
          </a:lstStyle>
          <a:p>
            <a:pPr eaLnBrk="1" hangingPunct="1">
              <a:defRPr/>
            </a:pPr>
            <a:endParaRPr kumimoji="0" lang="en-US" altLang="en-US"/>
          </a:p>
        </p:txBody>
      </p:sp>
      <p:sp>
        <p:nvSpPr>
          <p:cNvPr id="10" name="Rectangle 24">
            <a:extLst>
              <a:ext uri="{FF2B5EF4-FFF2-40B4-BE49-F238E27FC236}">
                <a16:creationId xmlns:a16="http://schemas.microsoft.com/office/drawing/2014/main" id="{8E4A23B2-9B2A-4B3F-9B92-1565C92049E2}"/>
              </a:ext>
            </a:extLst>
          </p:cNvPr>
          <p:cNvSpPr>
            <a:spLocks noChangeArrowheads="1"/>
          </p:cNvSpPr>
          <p:nvPr/>
        </p:nvSpPr>
        <p:spPr bwMode="white">
          <a:xfrm>
            <a:off x="0" y="0"/>
            <a:ext cx="152400" cy="6858000"/>
          </a:xfrm>
          <a:prstGeom prst="rect">
            <a:avLst/>
          </a:prstGeom>
          <a:solidFill>
            <a:srgbClr val="FFFFFF"/>
          </a:solidFill>
          <a:ln>
            <a:noFill/>
          </a:ln>
        </p:spPr>
        <p:txBody>
          <a:bodyPr wrap="none" anchor="ctr"/>
          <a:lstStyle>
            <a:lvl1pPr eaLnBrk="0" hangingPunct="0">
              <a:defRPr kumimoji="1" sz="2400">
                <a:solidFill>
                  <a:schemeClr val="tx1"/>
                </a:solidFill>
                <a:latin typeface="Arial" pitchFamily="34" charset="0"/>
                <a:cs typeface="Arial" pitchFamily="34" charset="0"/>
              </a:defRPr>
            </a:lvl1pPr>
            <a:lvl2pPr marL="742950" indent="-285750" eaLnBrk="0" hangingPunct="0">
              <a:defRPr kumimoji="1" sz="2400">
                <a:solidFill>
                  <a:schemeClr val="tx1"/>
                </a:solidFill>
                <a:latin typeface="Arial" pitchFamily="34" charset="0"/>
                <a:cs typeface="Arial" pitchFamily="34" charset="0"/>
              </a:defRPr>
            </a:lvl2pPr>
            <a:lvl3pPr marL="1143000" indent="-228600" eaLnBrk="0" hangingPunct="0">
              <a:defRPr kumimoji="1" sz="2400">
                <a:solidFill>
                  <a:schemeClr val="tx1"/>
                </a:solidFill>
                <a:latin typeface="Arial" pitchFamily="34" charset="0"/>
                <a:cs typeface="Arial" pitchFamily="34" charset="0"/>
              </a:defRPr>
            </a:lvl3pPr>
            <a:lvl4pPr marL="1600200" indent="-228600" eaLnBrk="0" hangingPunct="0">
              <a:defRPr kumimoji="1" sz="2400">
                <a:solidFill>
                  <a:schemeClr val="tx1"/>
                </a:solidFill>
                <a:latin typeface="Arial" pitchFamily="34" charset="0"/>
                <a:cs typeface="Arial" pitchFamily="34" charset="0"/>
              </a:defRPr>
            </a:lvl4pPr>
            <a:lvl5pPr marL="2057400" indent="-228600" eaLnBrk="0" hangingPunct="0">
              <a:defRPr kumimoji="1"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kumimoji="1"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kumimoji="1"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kumimoji="1"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kumimoji="1" sz="2400">
                <a:solidFill>
                  <a:schemeClr val="tx1"/>
                </a:solidFill>
                <a:latin typeface="Arial" pitchFamily="34" charset="0"/>
                <a:cs typeface="Arial" pitchFamily="34" charset="0"/>
              </a:defRPr>
            </a:lvl9pPr>
          </a:lstStyle>
          <a:p>
            <a:pPr eaLnBrk="1" hangingPunct="1">
              <a:defRPr/>
            </a:pPr>
            <a:endParaRPr kumimoji="0" lang="en-US" altLang="en-US"/>
          </a:p>
        </p:txBody>
      </p:sp>
      <p:sp>
        <p:nvSpPr>
          <p:cNvPr id="11" name="Rectangle 25">
            <a:extLst>
              <a:ext uri="{FF2B5EF4-FFF2-40B4-BE49-F238E27FC236}">
                <a16:creationId xmlns:a16="http://schemas.microsoft.com/office/drawing/2014/main" id="{31607285-BEB2-4D28-B418-564529CFE4E5}"/>
              </a:ext>
            </a:extLst>
          </p:cNvPr>
          <p:cNvSpPr>
            <a:spLocks noChangeArrowheads="1"/>
          </p:cNvSpPr>
          <p:nvPr/>
        </p:nvSpPr>
        <p:spPr bwMode="white">
          <a:xfrm>
            <a:off x="8991600" y="0"/>
            <a:ext cx="152400" cy="6858000"/>
          </a:xfrm>
          <a:prstGeom prst="rect">
            <a:avLst/>
          </a:prstGeom>
          <a:solidFill>
            <a:srgbClr val="FFFFFF"/>
          </a:solidFill>
          <a:ln>
            <a:noFill/>
          </a:ln>
        </p:spPr>
        <p:txBody>
          <a:bodyPr wrap="none" anchor="ctr"/>
          <a:lstStyle>
            <a:lvl1pPr eaLnBrk="0" hangingPunct="0">
              <a:defRPr kumimoji="1" sz="2400">
                <a:solidFill>
                  <a:schemeClr val="tx1"/>
                </a:solidFill>
                <a:latin typeface="Arial" pitchFamily="34" charset="0"/>
                <a:cs typeface="Arial" pitchFamily="34" charset="0"/>
              </a:defRPr>
            </a:lvl1pPr>
            <a:lvl2pPr marL="742950" indent="-285750" eaLnBrk="0" hangingPunct="0">
              <a:defRPr kumimoji="1" sz="2400">
                <a:solidFill>
                  <a:schemeClr val="tx1"/>
                </a:solidFill>
                <a:latin typeface="Arial" pitchFamily="34" charset="0"/>
                <a:cs typeface="Arial" pitchFamily="34" charset="0"/>
              </a:defRPr>
            </a:lvl2pPr>
            <a:lvl3pPr marL="1143000" indent="-228600" eaLnBrk="0" hangingPunct="0">
              <a:defRPr kumimoji="1" sz="2400">
                <a:solidFill>
                  <a:schemeClr val="tx1"/>
                </a:solidFill>
                <a:latin typeface="Arial" pitchFamily="34" charset="0"/>
                <a:cs typeface="Arial" pitchFamily="34" charset="0"/>
              </a:defRPr>
            </a:lvl3pPr>
            <a:lvl4pPr marL="1600200" indent="-228600" eaLnBrk="0" hangingPunct="0">
              <a:defRPr kumimoji="1" sz="2400">
                <a:solidFill>
                  <a:schemeClr val="tx1"/>
                </a:solidFill>
                <a:latin typeface="Arial" pitchFamily="34" charset="0"/>
                <a:cs typeface="Arial" pitchFamily="34" charset="0"/>
              </a:defRPr>
            </a:lvl4pPr>
            <a:lvl5pPr marL="2057400" indent="-228600" eaLnBrk="0" hangingPunct="0">
              <a:defRPr kumimoji="1"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kumimoji="1"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kumimoji="1"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kumimoji="1"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kumimoji="1" sz="2400">
                <a:solidFill>
                  <a:schemeClr val="tx1"/>
                </a:solidFill>
                <a:latin typeface="Arial" pitchFamily="34" charset="0"/>
                <a:cs typeface="Arial" pitchFamily="34" charset="0"/>
              </a:defRPr>
            </a:lvl9pPr>
          </a:lstStyle>
          <a:p>
            <a:pPr eaLnBrk="1" hangingPunct="1">
              <a:defRPr/>
            </a:pPr>
            <a:endParaRPr kumimoji="0" lang="en-US" altLang="en-US"/>
          </a:p>
        </p:txBody>
      </p:sp>
      <p:sp>
        <p:nvSpPr>
          <p:cNvPr id="12" name="Rectangle 11">
            <a:extLst>
              <a:ext uri="{FF2B5EF4-FFF2-40B4-BE49-F238E27FC236}">
                <a16:creationId xmlns:a16="http://schemas.microsoft.com/office/drawing/2014/main" id="{5108A0F0-CD63-4642-A1A1-15B7D9B66A6C}"/>
              </a:ext>
            </a:extLst>
          </p:cNvPr>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13" name="Rectangle 12">
            <a:extLst>
              <a:ext uri="{FF2B5EF4-FFF2-40B4-BE49-F238E27FC236}">
                <a16:creationId xmlns:a16="http://schemas.microsoft.com/office/drawing/2014/main" id="{6607FE42-E623-49A3-862C-7D1D2697696E}"/>
              </a:ext>
            </a:extLst>
          </p:cNvPr>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kumimoji="0" lang="en-US"/>
          </a:p>
        </p:txBody>
      </p:sp>
      <p:sp>
        <p:nvSpPr>
          <p:cNvPr id="14" name="Straight Connector 13">
            <a:extLst>
              <a:ext uri="{FF2B5EF4-FFF2-40B4-BE49-F238E27FC236}">
                <a16:creationId xmlns:a16="http://schemas.microsoft.com/office/drawing/2014/main" id="{F2262AAF-7CE4-49FB-9556-73A08D2E2868}"/>
              </a:ext>
            </a:extLst>
          </p:cNvPr>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kumimoji="0" lang="en-US"/>
          </a:p>
        </p:txBody>
      </p:sp>
      <p:sp>
        <p:nvSpPr>
          <p:cNvPr id="15" name="Rectangle 14">
            <a:extLst>
              <a:ext uri="{FF2B5EF4-FFF2-40B4-BE49-F238E27FC236}">
                <a16:creationId xmlns:a16="http://schemas.microsoft.com/office/drawing/2014/main" id="{751670C7-BB2F-4E98-A060-2E2E632A89EC}"/>
              </a:ext>
            </a:extLst>
          </p:cNvPr>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kumimoji="0" lang="en-US"/>
          </a:p>
        </p:txBody>
      </p:sp>
      <p:sp>
        <p:nvSpPr>
          <p:cNvPr id="16" name="Oval 15">
            <a:extLst>
              <a:ext uri="{FF2B5EF4-FFF2-40B4-BE49-F238E27FC236}">
                <a16:creationId xmlns:a16="http://schemas.microsoft.com/office/drawing/2014/main" id="{997BC5C7-1F4D-4C1D-B9CD-41EA6BB3057E}"/>
              </a:ext>
            </a:extLst>
          </p:cNvPr>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17" name="Oval 16">
            <a:extLst>
              <a:ext uri="{FF2B5EF4-FFF2-40B4-BE49-F238E27FC236}">
                <a16:creationId xmlns:a16="http://schemas.microsoft.com/office/drawing/2014/main" id="{D1AFBE2E-0D34-4957-9C3F-623DE7F0C033}"/>
              </a:ext>
            </a:extLst>
          </p:cNvPr>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Content Placeholder 25"/>
          <p:cNvSpPr>
            <a:spLocks noGrp="1"/>
          </p:cNvSpPr>
          <p:nvPr>
            <p:ph sz="quarter" idx="4"/>
          </p:nvPr>
        </p:nvSpPr>
        <p:spPr>
          <a:xfrm>
            <a:off x="4800600" y="2471383"/>
            <a:ext cx="4038600" cy="38221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itle 22"/>
          <p:cNvSpPr>
            <a:spLocks noGrp="1"/>
          </p:cNvSpPr>
          <p:nvPr>
            <p:ph type="title"/>
          </p:nvPr>
        </p:nvSpPr>
        <p:spPr/>
        <p:txBody>
          <a:bodyPr rtlCol="0"/>
          <a:lstStyle/>
          <a:p>
            <a:r>
              <a:rPr lang="en-US"/>
              <a:t>Click to edit Master title style</a:t>
            </a:r>
          </a:p>
        </p:txBody>
      </p:sp>
      <p:sp>
        <p:nvSpPr>
          <p:cNvPr id="18" name="Date Placeholder 6">
            <a:extLst>
              <a:ext uri="{FF2B5EF4-FFF2-40B4-BE49-F238E27FC236}">
                <a16:creationId xmlns:a16="http://schemas.microsoft.com/office/drawing/2014/main" id="{137590AB-B621-4218-B339-03174DF1884E}"/>
              </a:ext>
            </a:extLst>
          </p:cNvPr>
          <p:cNvSpPr>
            <a:spLocks noGrp="1"/>
          </p:cNvSpPr>
          <p:nvPr>
            <p:ph type="dt" sz="half" idx="10"/>
          </p:nvPr>
        </p:nvSpPr>
        <p:spPr/>
        <p:txBody>
          <a:bodyPr/>
          <a:lstStyle>
            <a:lvl1pPr>
              <a:defRPr/>
            </a:lvl1pPr>
          </a:lstStyle>
          <a:p>
            <a:pPr>
              <a:defRPr/>
            </a:pPr>
            <a:fld id="{C690D20B-6992-49B4-9119-704B3391E047}" type="datetimeFigureOut">
              <a:rPr lang="en-US"/>
              <a:pPr>
                <a:defRPr/>
              </a:pPr>
              <a:t>2/16/2024</a:t>
            </a:fld>
            <a:endParaRPr lang="en-US"/>
          </a:p>
        </p:txBody>
      </p:sp>
      <p:sp>
        <p:nvSpPr>
          <p:cNvPr id="19" name="Footer Placeholder 7">
            <a:extLst>
              <a:ext uri="{FF2B5EF4-FFF2-40B4-BE49-F238E27FC236}">
                <a16:creationId xmlns:a16="http://schemas.microsoft.com/office/drawing/2014/main" id="{39938B8F-7DB6-45CE-BF0E-10BB057C16A5}"/>
              </a:ext>
            </a:extLst>
          </p:cNvPr>
          <p:cNvSpPr>
            <a:spLocks noGrp="1"/>
          </p:cNvSpPr>
          <p:nvPr>
            <p:ph type="ftr" sz="quarter" idx="11"/>
          </p:nvPr>
        </p:nvSpPr>
        <p:spPr>
          <a:xfrm>
            <a:off x="304800" y="6410325"/>
            <a:ext cx="3581400" cy="365125"/>
          </a:xfrm>
        </p:spPr>
        <p:txBody>
          <a:bodyPr/>
          <a:lstStyle>
            <a:lvl1pPr>
              <a:defRPr/>
            </a:lvl1pPr>
          </a:lstStyle>
          <a:p>
            <a:pPr>
              <a:defRPr/>
            </a:pPr>
            <a:endParaRPr lang="en-US"/>
          </a:p>
        </p:txBody>
      </p:sp>
      <p:sp>
        <p:nvSpPr>
          <p:cNvPr id="20" name="Slide Number Placeholder 8">
            <a:extLst>
              <a:ext uri="{FF2B5EF4-FFF2-40B4-BE49-F238E27FC236}">
                <a16:creationId xmlns:a16="http://schemas.microsoft.com/office/drawing/2014/main" id="{579C3782-1C4E-4A8C-A1DB-2E58D8537154}"/>
              </a:ext>
            </a:extLst>
          </p:cNvPr>
          <p:cNvSpPr>
            <a:spLocks noGrp="1"/>
          </p:cNvSpPr>
          <p:nvPr>
            <p:ph type="sldNum" sz="quarter" idx="12"/>
          </p:nvPr>
        </p:nvSpPr>
        <p:spPr>
          <a:xfrm>
            <a:off x="4343400" y="1042988"/>
            <a:ext cx="457200" cy="441325"/>
          </a:xfrm>
        </p:spPr>
        <p:txBody>
          <a:bodyPr/>
          <a:lstStyle>
            <a:lvl1pPr>
              <a:defRPr/>
            </a:lvl1pPr>
          </a:lstStyle>
          <a:p>
            <a:fld id="{06E0E5AA-8B5C-46F7-AC68-4922FD6B5E68}" type="slidenum">
              <a:rPr lang="en-US" altLang="en-US"/>
              <a:pPr/>
              <a:t>‹#›</a:t>
            </a:fld>
            <a:endParaRPr lang="en-US" altLang="en-US"/>
          </a:p>
        </p:txBody>
      </p:sp>
    </p:spTree>
    <p:extLst>
      <p:ext uri="{BB962C8B-B14F-4D97-AF65-F5344CB8AC3E}">
        <p14:creationId xmlns:p14="http://schemas.microsoft.com/office/powerpoint/2010/main" val="3062772421"/>
      </p:ext>
    </p:extLst>
  </p:cSld>
  <p:clrMapOvr>
    <a:overrideClrMapping bg1="lt1" tx1="dk1" bg2="lt2" tx2="dk2" accent1="accent1" accent2="accent2" accent3="accent3" accent4="accent4" accent5="accent5" accent6="accent6" hlink="hlink" folHlink="folHlink"/>
  </p:clrMapOvr>
  <p:transition spd="med">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46B1E34-ED32-49A5-9876-8862B891E910}"/>
              </a:ext>
            </a:extLst>
          </p:cNvPr>
          <p:cNvSpPr>
            <a:spLocks noGrp="1"/>
          </p:cNvSpPr>
          <p:nvPr>
            <p:ph type="dt" sz="half" idx="10"/>
          </p:nvPr>
        </p:nvSpPr>
        <p:spPr/>
        <p:txBody>
          <a:bodyPr/>
          <a:lstStyle>
            <a:lvl1pPr>
              <a:defRPr/>
            </a:lvl1pPr>
          </a:lstStyle>
          <a:p>
            <a:pPr>
              <a:defRPr/>
            </a:pPr>
            <a:fld id="{CD41773F-EBD8-4BB9-AFF0-9DD0A95BDE33}" type="datetimeFigureOut">
              <a:rPr lang="en-US"/>
              <a:pPr>
                <a:defRPr/>
              </a:pPr>
              <a:t>2/16/2024</a:t>
            </a:fld>
            <a:endParaRPr lang="en-US"/>
          </a:p>
        </p:txBody>
      </p:sp>
      <p:sp>
        <p:nvSpPr>
          <p:cNvPr id="4" name="Footer Placeholder 3">
            <a:extLst>
              <a:ext uri="{FF2B5EF4-FFF2-40B4-BE49-F238E27FC236}">
                <a16:creationId xmlns:a16="http://schemas.microsoft.com/office/drawing/2014/main" id="{80533B41-8D83-41BB-841E-A0549F525CAE}"/>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3A7BCBAF-0181-46DB-93DB-C8FC19A30EF6}"/>
              </a:ext>
            </a:extLst>
          </p:cNvPr>
          <p:cNvSpPr>
            <a:spLocks noGrp="1"/>
          </p:cNvSpPr>
          <p:nvPr>
            <p:ph type="sldNum" sz="quarter" idx="12"/>
          </p:nvPr>
        </p:nvSpPr>
        <p:spPr>
          <a:xfrm>
            <a:off x="4343400" y="1036638"/>
            <a:ext cx="457200" cy="441325"/>
          </a:xfrm>
        </p:spPr>
        <p:txBody>
          <a:bodyPr/>
          <a:lstStyle>
            <a:lvl1pPr>
              <a:defRPr/>
            </a:lvl1pPr>
          </a:lstStyle>
          <a:p>
            <a:fld id="{8F8F37D5-0C36-4FDC-A7A4-2F2F1C7B25E5}" type="slidenum">
              <a:rPr lang="en-US" altLang="en-US"/>
              <a:pPr/>
              <a:t>‹#›</a:t>
            </a:fld>
            <a:endParaRPr lang="en-US" altLang="en-US"/>
          </a:p>
        </p:txBody>
      </p:sp>
    </p:spTree>
    <p:extLst>
      <p:ext uri="{BB962C8B-B14F-4D97-AF65-F5344CB8AC3E}">
        <p14:creationId xmlns:p14="http://schemas.microsoft.com/office/powerpoint/2010/main" val="3402282148"/>
      </p:ext>
    </p:extLst>
  </p:cSld>
  <p:clrMapOvr>
    <a:masterClrMapping/>
  </p:clrMapOvr>
  <p:transition spd="med">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9">
            <a:extLst>
              <a:ext uri="{FF2B5EF4-FFF2-40B4-BE49-F238E27FC236}">
                <a16:creationId xmlns:a16="http://schemas.microsoft.com/office/drawing/2014/main" id="{45731DFD-5804-459D-B999-6F4C0EF28215}"/>
              </a:ext>
            </a:extLst>
          </p:cNvPr>
          <p:cNvSpPr>
            <a:spLocks noChangeArrowheads="1"/>
          </p:cNvSpPr>
          <p:nvPr/>
        </p:nvSpPr>
        <p:spPr bwMode="white">
          <a:xfrm>
            <a:off x="0" y="6705600"/>
            <a:ext cx="9144000" cy="152400"/>
          </a:xfrm>
          <a:prstGeom prst="rect">
            <a:avLst/>
          </a:prstGeom>
          <a:solidFill>
            <a:srgbClr val="FFFFFF"/>
          </a:solidFill>
          <a:ln>
            <a:noFill/>
          </a:ln>
        </p:spPr>
        <p:txBody>
          <a:bodyPr wrap="none" anchor="ctr"/>
          <a:lstStyle>
            <a:lvl1pPr eaLnBrk="0" hangingPunct="0">
              <a:defRPr kumimoji="1" sz="2400">
                <a:solidFill>
                  <a:schemeClr val="tx1"/>
                </a:solidFill>
                <a:latin typeface="Arial" pitchFamily="34" charset="0"/>
                <a:cs typeface="Arial" pitchFamily="34" charset="0"/>
              </a:defRPr>
            </a:lvl1pPr>
            <a:lvl2pPr marL="742950" indent="-285750" eaLnBrk="0" hangingPunct="0">
              <a:defRPr kumimoji="1" sz="2400">
                <a:solidFill>
                  <a:schemeClr val="tx1"/>
                </a:solidFill>
                <a:latin typeface="Arial" pitchFamily="34" charset="0"/>
                <a:cs typeface="Arial" pitchFamily="34" charset="0"/>
              </a:defRPr>
            </a:lvl2pPr>
            <a:lvl3pPr marL="1143000" indent="-228600" eaLnBrk="0" hangingPunct="0">
              <a:defRPr kumimoji="1" sz="2400">
                <a:solidFill>
                  <a:schemeClr val="tx1"/>
                </a:solidFill>
                <a:latin typeface="Arial" pitchFamily="34" charset="0"/>
                <a:cs typeface="Arial" pitchFamily="34" charset="0"/>
              </a:defRPr>
            </a:lvl3pPr>
            <a:lvl4pPr marL="1600200" indent="-228600" eaLnBrk="0" hangingPunct="0">
              <a:defRPr kumimoji="1" sz="2400">
                <a:solidFill>
                  <a:schemeClr val="tx1"/>
                </a:solidFill>
                <a:latin typeface="Arial" pitchFamily="34" charset="0"/>
                <a:cs typeface="Arial" pitchFamily="34" charset="0"/>
              </a:defRPr>
            </a:lvl4pPr>
            <a:lvl5pPr marL="2057400" indent="-228600" eaLnBrk="0" hangingPunct="0">
              <a:defRPr kumimoji="1"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kumimoji="1"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kumimoji="1"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kumimoji="1"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kumimoji="1" sz="2400">
                <a:solidFill>
                  <a:schemeClr val="tx1"/>
                </a:solidFill>
                <a:latin typeface="Arial" pitchFamily="34" charset="0"/>
                <a:cs typeface="Arial" pitchFamily="34" charset="0"/>
              </a:defRPr>
            </a:lvl9pPr>
          </a:lstStyle>
          <a:p>
            <a:pPr eaLnBrk="1" hangingPunct="1">
              <a:defRPr/>
            </a:pPr>
            <a:endParaRPr kumimoji="0" lang="en-US" altLang="en-US"/>
          </a:p>
        </p:txBody>
      </p:sp>
      <p:sp>
        <p:nvSpPr>
          <p:cNvPr id="3" name="Rectangle 20">
            <a:extLst>
              <a:ext uri="{FF2B5EF4-FFF2-40B4-BE49-F238E27FC236}">
                <a16:creationId xmlns:a16="http://schemas.microsoft.com/office/drawing/2014/main" id="{23C8AAFA-1F22-4C0B-9FC2-6EEEF8B10828}"/>
              </a:ext>
            </a:extLst>
          </p:cNvPr>
          <p:cNvSpPr>
            <a:spLocks noChangeArrowheads="1"/>
          </p:cNvSpPr>
          <p:nvPr/>
        </p:nvSpPr>
        <p:spPr bwMode="white">
          <a:xfrm>
            <a:off x="0" y="0"/>
            <a:ext cx="9144000" cy="155575"/>
          </a:xfrm>
          <a:prstGeom prst="rect">
            <a:avLst/>
          </a:prstGeom>
          <a:solidFill>
            <a:srgbClr val="FFFFFF"/>
          </a:solidFill>
          <a:ln>
            <a:noFill/>
          </a:ln>
        </p:spPr>
        <p:txBody>
          <a:bodyPr wrap="none" anchor="ctr"/>
          <a:lstStyle>
            <a:lvl1pPr eaLnBrk="0" hangingPunct="0">
              <a:defRPr kumimoji="1" sz="2400">
                <a:solidFill>
                  <a:schemeClr val="tx1"/>
                </a:solidFill>
                <a:latin typeface="Arial" pitchFamily="34" charset="0"/>
                <a:cs typeface="Arial" pitchFamily="34" charset="0"/>
              </a:defRPr>
            </a:lvl1pPr>
            <a:lvl2pPr marL="742950" indent="-285750" eaLnBrk="0" hangingPunct="0">
              <a:defRPr kumimoji="1" sz="2400">
                <a:solidFill>
                  <a:schemeClr val="tx1"/>
                </a:solidFill>
                <a:latin typeface="Arial" pitchFamily="34" charset="0"/>
                <a:cs typeface="Arial" pitchFamily="34" charset="0"/>
              </a:defRPr>
            </a:lvl2pPr>
            <a:lvl3pPr marL="1143000" indent="-228600" eaLnBrk="0" hangingPunct="0">
              <a:defRPr kumimoji="1" sz="2400">
                <a:solidFill>
                  <a:schemeClr val="tx1"/>
                </a:solidFill>
                <a:latin typeface="Arial" pitchFamily="34" charset="0"/>
                <a:cs typeface="Arial" pitchFamily="34" charset="0"/>
              </a:defRPr>
            </a:lvl3pPr>
            <a:lvl4pPr marL="1600200" indent="-228600" eaLnBrk="0" hangingPunct="0">
              <a:defRPr kumimoji="1" sz="2400">
                <a:solidFill>
                  <a:schemeClr val="tx1"/>
                </a:solidFill>
                <a:latin typeface="Arial" pitchFamily="34" charset="0"/>
                <a:cs typeface="Arial" pitchFamily="34" charset="0"/>
              </a:defRPr>
            </a:lvl4pPr>
            <a:lvl5pPr marL="2057400" indent="-228600" eaLnBrk="0" hangingPunct="0">
              <a:defRPr kumimoji="1"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kumimoji="1"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kumimoji="1"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kumimoji="1"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kumimoji="1" sz="2400">
                <a:solidFill>
                  <a:schemeClr val="tx1"/>
                </a:solidFill>
                <a:latin typeface="Arial" pitchFamily="34" charset="0"/>
                <a:cs typeface="Arial" pitchFamily="34" charset="0"/>
              </a:defRPr>
            </a:lvl9pPr>
          </a:lstStyle>
          <a:p>
            <a:pPr eaLnBrk="1" hangingPunct="1">
              <a:defRPr/>
            </a:pPr>
            <a:endParaRPr kumimoji="0" lang="en-US" altLang="en-US"/>
          </a:p>
        </p:txBody>
      </p:sp>
      <p:sp>
        <p:nvSpPr>
          <p:cNvPr id="4" name="Rectangle 23">
            <a:extLst>
              <a:ext uri="{FF2B5EF4-FFF2-40B4-BE49-F238E27FC236}">
                <a16:creationId xmlns:a16="http://schemas.microsoft.com/office/drawing/2014/main" id="{341FCDFD-A74A-4305-8E31-957CA79AD943}"/>
              </a:ext>
            </a:extLst>
          </p:cNvPr>
          <p:cNvSpPr>
            <a:spLocks noChangeArrowheads="1"/>
          </p:cNvSpPr>
          <p:nvPr/>
        </p:nvSpPr>
        <p:spPr bwMode="white">
          <a:xfrm>
            <a:off x="8991600" y="0"/>
            <a:ext cx="152400" cy="6858000"/>
          </a:xfrm>
          <a:prstGeom prst="rect">
            <a:avLst/>
          </a:prstGeom>
          <a:solidFill>
            <a:srgbClr val="FFFFFF"/>
          </a:solidFill>
          <a:ln>
            <a:noFill/>
          </a:ln>
        </p:spPr>
        <p:txBody>
          <a:bodyPr wrap="none" anchor="ctr"/>
          <a:lstStyle>
            <a:lvl1pPr eaLnBrk="0" hangingPunct="0">
              <a:defRPr kumimoji="1" sz="2400">
                <a:solidFill>
                  <a:schemeClr val="tx1"/>
                </a:solidFill>
                <a:latin typeface="Arial" pitchFamily="34" charset="0"/>
                <a:cs typeface="Arial" pitchFamily="34" charset="0"/>
              </a:defRPr>
            </a:lvl1pPr>
            <a:lvl2pPr marL="742950" indent="-285750" eaLnBrk="0" hangingPunct="0">
              <a:defRPr kumimoji="1" sz="2400">
                <a:solidFill>
                  <a:schemeClr val="tx1"/>
                </a:solidFill>
                <a:latin typeface="Arial" pitchFamily="34" charset="0"/>
                <a:cs typeface="Arial" pitchFamily="34" charset="0"/>
              </a:defRPr>
            </a:lvl2pPr>
            <a:lvl3pPr marL="1143000" indent="-228600" eaLnBrk="0" hangingPunct="0">
              <a:defRPr kumimoji="1" sz="2400">
                <a:solidFill>
                  <a:schemeClr val="tx1"/>
                </a:solidFill>
                <a:latin typeface="Arial" pitchFamily="34" charset="0"/>
                <a:cs typeface="Arial" pitchFamily="34" charset="0"/>
              </a:defRPr>
            </a:lvl3pPr>
            <a:lvl4pPr marL="1600200" indent="-228600" eaLnBrk="0" hangingPunct="0">
              <a:defRPr kumimoji="1" sz="2400">
                <a:solidFill>
                  <a:schemeClr val="tx1"/>
                </a:solidFill>
                <a:latin typeface="Arial" pitchFamily="34" charset="0"/>
                <a:cs typeface="Arial" pitchFamily="34" charset="0"/>
              </a:defRPr>
            </a:lvl4pPr>
            <a:lvl5pPr marL="2057400" indent="-228600" eaLnBrk="0" hangingPunct="0">
              <a:defRPr kumimoji="1"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kumimoji="1"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kumimoji="1"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kumimoji="1"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kumimoji="1" sz="2400">
                <a:solidFill>
                  <a:schemeClr val="tx1"/>
                </a:solidFill>
                <a:latin typeface="Arial" pitchFamily="34" charset="0"/>
                <a:cs typeface="Arial" pitchFamily="34" charset="0"/>
              </a:defRPr>
            </a:lvl9pPr>
          </a:lstStyle>
          <a:p>
            <a:pPr eaLnBrk="1" hangingPunct="1">
              <a:defRPr/>
            </a:pPr>
            <a:endParaRPr kumimoji="0" lang="en-US" altLang="en-US"/>
          </a:p>
        </p:txBody>
      </p:sp>
      <p:sp>
        <p:nvSpPr>
          <p:cNvPr id="5" name="Rectangle 24">
            <a:extLst>
              <a:ext uri="{FF2B5EF4-FFF2-40B4-BE49-F238E27FC236}">
                <a16:creationId xmlns:a16="http://schemas.microsoft.com/office/drawing/2014/main" id="{35BC805A-4006-4986-8B4B-ABD34CFECF59}"/>
              </a:ext>
            </a:extLst>
          </p:cNvPr>
          <p:cNvSpPr>
            <a:spLocks noChangeArrowheads="1"/>
          </p:cNvSpPr>
          <p:nvPr/>
        </p:nvSpPr>
        <p:spPr bwMode="white">
          <a:xfrm>
            <a:off x="0" y="0"/>
            <a:ext cx="152400" cy="6858000"/>
          </a:xfrm>
          <a:prstGeom prst="rect">
            <a:avLst/>
          </a:prstGeom>
          <a:solidFill>
            <a:srgbClr val="FFFFFF"/>
          </a:solidFill>
          <a:ln>
            <a:noFill/>
          </a:ln>
        </p:spPr>
        <p:txBody>
          <a:bodyPr wrap="none" anchor="ctr"/>
          <a:lstStyle>
            <a:lvl1pPr eaLnBrk="0" hangingPunct="0">
              <a:defRPr kumimoji="1" sz="2400">
                <a:solidFill>
                  <a:schemeClr val="tx1"/>
                </a:solidFill>
                <a:latin typeface="Arial" pitchFamily="34" charset="0"/>
                <a:cs typeface="Arial" pitchFamily="34" charset="0"/>
              </a:defRPr>
            </a:lvl1pPr>
            <a:lvl2pPr marL="742950" indent="-285750" eaLnBrk="0" hangingPunct="0">
              <a:defRPr kumimoji="1" sz="2400">
                <a:solidFill>
                  <a:schemeClr val="tx1"/>
                </a:solidFill>
                <a:latin typeface="Arial" pitchFamily="34" charset="0"/>
                <a:cs typeface="Arial" pitchFamily="34" charset="0"/>
              </a:defRPr>
            </a:lvl2pPr>
            <a:lvl3pPr marL="1143000" indent="-228600" eaLnBrk="0" hangingPunct="0">
              <a:defRPr kumimoji="1" sz="2400">
                <a:solidFill>
                  <a:schemeClr val="tx1"/>
                </a:solidFill>
                <a:latin typeface="Arial" pitchFamily="34" charset="0"/>
                <a:cs typeface="Arial" pitchFamily="34" charset="0"/>
              </a:defRPr>
            </a:lvl3pPr>
            <a:lvl4pPr marL="1600200" indent="-228600" eaLnBrk="0" hangingPunct="0">
              <a:defRPr kumimoji="1" sz="2400">
                <a:solidFill>
                  <a:schemeClr val="tx1"/>
                </a:solidFill>
                <a:latin typeface="Arial" pitchFamily="34" charset="0"/>
                <a:cs typeface="Arial" pitchFamily="34" charset="0"/>
              </a:defRPr>
            </a:lvl4pPr>
            <a:lvl5pPr marL="2057400" indent="-228600" eaLnBrk="0" hangingPunct="0">
              <a:defRPr kumimoji="1"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kumimoji="1"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kumimoji="1"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kumimoji="1"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kumimoji="1" sz="2400">
                <a:solidFill>
                  <a:schemeClr val="tx1"/>
                </a:solidFill>
                <a:latin typeface="Arial" pitchFamily="34" charset="0"/>
                <a:cs typeface="Arial" pitchFamily="34" charset="0"/>
              </a:defRPr>
            </a:lvl9pPr>
          </a:lstStyle>
          <a:p>
            <a:pPr eaLnBrk="1" hangingPunct="1">
              <a:defRPr/>
            </a:pPr>
            <a:endParaRPr kumimoji="0" lang="en-US" altLang="en-US"/>
          </a:p>
        </p:txBody>
      </p:sp>
      <p:sp>
        <p:nvSpPr>
          <p:cNvPr id="6" name="Rectangle 5">
            <a:extLst>
              <a:ext uri="{FF2B5EF4-FFF2-40B4-BE49-F238E27FC236}">
                <a16:creationId xmlns:a16="http://schemas.microsoft.com/office/drawing/2014/main" id="{8C9905D3-5310-435A-8424-E275A5611CC9}"/>
              </a:ext>
            </a:extLst>
          </p:cNvPr>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kumimoji="0" lang="en-US"/>
          </a:p>
        </p:txBody>
      </p:sp>
      <p:sp>
        <p:nvSpPr>
          <p:cNvPr id="7" name="Rectangle 6">
            <a:extLst>
              <a:ext uri="{FF2B5EF4-FFF2-40B4-BE49-F238E27FC236}">
                <a16:creationId xmlns:a16="http://schemas.microsoft.com/office/drawing/2014/main" id="{EAC588A2-3A05-4AF4-8D1F-6B0A45D2C7C2}"/>
              </a:ext>
            </a:extLst>
          </p:cNvPr>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kumimoji="0" lang="en-US"/>
          </a:p>
        </p:txBody>
      </p:sp>
      <p:sp>
        <p:nvSpPr>
          <p:cNvPr id="8" name="Date Placeholder 1">
            <a:extLst>
              <a:ext uri="{FF2B5EF4-FFF2-40B4-BE49-F238E27FC236}">
                <a16:creationId xmlns:a16="http://schemas.microsoft.com/office/drawing/2014/main" id="{B7C22BA2-E1A2-4264-AE08-CA8C913A7150}"/>
              </a:ext>
            </a:extLst>
          </p:cNvPr>
          <p:cNvSpPr>
            <a:spLocks noGrp="1"/>
          </p:cNvSpPr>
          <p:nvPr>
            <p:ph type="dt" sz="half" idx="10"/>
          </p:nvPr>
        </p:nvSpPr>
        <p:spPr/>
        <p:txBody>
          <a:bodyPr/>
          <a:lstStyle>
            <a:lvl1pPr>
              <a:defRPr/>
            </a:lvl1pPr>
          </a:lstStyle>
          <a:p>
            <a:pPr>
              <a:defRPr/>
            </a:pPr>
            <a:fld id="{FA989E6D-4065-4952-ACE2-079A3FD5BCB2}" type="datetimeFigureOut">
              <a:rPr lang="en-US"/>
              <a:pPr>
                <a:defRPr/>
              </a:pPr>
              <a:t>2/16/2024</a:t>
            </a:fld>
            <a:endParaRPr lang="en-US"/>
          </a:p>
        </p:txBody>
      </p:sp>
      <p:sp>
        <p:nvSpPr>
          <p:cNvPr id="9" name="Footer Placeholder 2">
            <a:extLst>
              <a:ext uri="{FF2B5EF4-FFF2-40B4-BE49-F238E27FC236}">
                <a16:creationId xmlns:a16="http://schemas.microsoft.com/office/drawing/2014/main" id="{BC74AA94-FBEB-4FC9-BCE9-D755C309BAD0}"/>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3">
            <a:extLst>
              <a:ext uri="{FF2B5EF4-FFF2-40B4-BE49-F238E27FC236}">
                <a16:creationId xmlns:a16="http://schemas.microsoft.com/office/drawing/2014/main" id="{F0527551-C501-498F-97EC-7A84353D49A5}"/>
              </a:ext>
            </a:extLst>
          </p:cNvPr>
          <p:cNvSpPr>
            <a:spLocks noGrp="1"/>
          </p:cNvSpPr>
          <p:nvPr>
            <p:ph type="sldNum" sz="quarter" idx="12"/>
          </p:nvPr>
        </p:nvSpPr>
        <p:spPr>
          <a:xfrm>
            <a:off x="4267200" y="6324600"/>
            <a:ext cx="609600" cy="441325"/>
          </a:xfrm>
        </p:spPr>
        <p:txBody>
          <a:bodyPr/>
          <a:lstStyle>
            <a:lvl1pPr>
              <a:defRPr>
                <a:solidFill>
                  <a:srgbClr val="FFFFFF"/>
                </a:solidFill>
              </a:defRPr>
            </a:lvl1pPr>
          </a:lstStyle>
          <a:p>
            <a:fld id="{7A8F855E-74FF-4B6B-B0F1-FC95FFA986B2}" type="slidenum">
              <a:rPr lang="en-US" altLang="en-US"/>
              <a:pPr/>
              <a:t>‹#›</a:t>
            </a:fld>
            <a:endParaRPr lang="en-US" altLang="en-US"/>
          </a:p>
        </p:txBody>
      </p:sp>
    </p:spTree>
    <p:extLst>
      <p:ext uri="{BB962C8B-B14F-4D97-AF65-F5344CB8AC3E}">
        <p14:creationId xmlns:p14="http://schemas.microsoft.com/office/powerpoint/2010/main" val="2911479394"/>
      </p:ext>
    </p:extLst>
  </p:cSld>
  <p:clrMapOvr>
    <a:masterClrMapping/>
  </p:clrMapOvr>
  <p:transition spd="med">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227EC2-37C4-4032-BF7F-D63F8AFD46D1}"/>
              </a:ext>
            </a:extLst>
          </p:cNvPr>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kumimoji="0" lang="en-US"/>
          </a:p>
        </p:txBody>
      </p:sp>
      <p:sp>
        <p:nvSpPr>
          <p:cNvPr id="6" name="Rectangle 20">
            <a:extLst>
              <a:ext uri="{FF2B5EF4-FFF2-40B4-BE49-F238E27FC236}">
                <a16:creationId xmlns:a16="http://schemas.microsoft.com/office/drawing/2014/main" id="{D412DFA5-E1EC-4F99-BCC3-DCCCFA2079BD}"/>
              </a:ext>
            </a:extLst>
          </p:cNvPr>
          <p:cNvSpPr>
            <a:spLocks noChangeArrowheads="1"/>
          </p:cNvSpPr>
          <p:nvPr/>
        </p:nvSpPr>
        <p:spPr bwMode="white">
          <a:xfrm>
            <a:off x="0" y="6705600"/>
            <a:ext cx="9144000" cy="152400"/>
          </a:xfrm>
          <a:prstGeom prst="rect">
            <a:avLst/>
          </a:prstGeom>
          <a:solidFill>
            <a:srgbClr val="FFFFFF"/>
          </a:solidFill>
          <a:ln>
            <a:noFill/>
          </a:ln>
        </p:spPr>
        <p:txBody>
          <a:bodyPr wrap="none" anchor="ctr"/>
          <a:lstStyle>
            <a:lvl1pPr eaLnBrk="0" hangingPunct="0">
              <a:defRPr kumimoji="1" sz="2400">
                <a:solidFill>
                  <a:schemeClr val="tx1"/>
                </a:solidFill>
                <a:latin typeface="Arial" pitchFamily="34" charset="0"/>
                <a:cs typeface="Arial" pitchFamily="34" charset="0"/>
              </a:defRPr>
            </a:lvl1pPr>
            <a:lvl2pPr marL="742950" indent="-285750" eaLnBrk="0" hangingPunct="0">
              <a:defRPr kumimoji="1" sz="2400">
                <a:solidFill>
                  <a:schemeClr val="tx1"/>
                </a:solidFill>
                <a:latin typeface="Arial" pitchFamily="34" charset="0"/>
                <a:cs typeface="Arial" pitchFamily="34" charset="0"/>
              </a:defRPr>
            </a:lvl2pPr>
            <a:lvl3pPr marL="1143000" indent="-228600" eaLnBrk="0" hangingPunct="0">
              <a:defRPr kumimoji="1" sz="2400">
                <a:solidFill>
                  <a:schemeClr val="tx1"/>
                </a:solidFill>
                <a:latin typeface="Arial" pitchFamily="34" charset="0"/>
                <a:cs typeface="Arial" pitchFamily="34" charset="0"/>
              </a:defRPr>
            </a:lvl3pPr>
            <a:lvl4pPr marL="1600200" indent="-228600" eaLnBrk="0" hangingPunct="0">
              <a:defRPr kumimoji="1" sz="2400">
                <a:solidFill>
                  <a:schemeClr val="tx1"/>
                </a:solidFill>
                <a:latin typeface="Arial" pitchFamily="34" charset="0"/>
                <a:cs typeface="Arial" pitchFamily="34" charset="0"/>
              </a:defRPr>
            </a:lvl4pPr>
            <a:lvl5pPr marL="2057400" indent="-228600" eaLnBrk="0" hangingPunct="0">
              <a:defRPr kumimoji="1"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kumimoji="1"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kumimoji="1"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kumimoji="1"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kumimoji="1" sz="2400">
                <a:solidFill>
                  <a:schemeClr val="tx1"/>
                </a:solidFill>
                <a:latin typeface="Arial" pitchFamily="34" charset="0"/>
                <a:cs typeface="Arial" pitchFamily="34" charset="0"/>
              </a:defRPr>
            </a:lvl9pPr>
          </a:lstStyle>
          <a:p>
            <a:pPr eaLnBrk="1" hangingPunct="1">
              <a:defRPr/>
            </a:pPr>
            <a:endParaRPr kumimoji="0" lang="en-US" altLang="en-US"/>
          </a:p>
        </p:txBody>
      </p:sp>
      <p:sp>
        <p:nvSpPr>
          <p:cNvPr id="7" name="Rectangle 23">
            <a:extLst>
              <a:ext uri="{FF2B5EF4-FFF2-40B4-BE49-F238E27FC236}">
                <a16:creationId xmlns:a16="http://schemas.microsoft.com/office/drawing/2014/main" id="{060AE606-5ED0-43FA-8C98-30C95A2ABA7E}"/>
              </a:ext>
            </a:extLst>
          </p:cNvPr>
          <p:cNvSpPr>
            <a:spLocks noChangeArrowheads="1"/>
          </p:cNvSpPr>
          <p:nvPr/>
        </p:nvSpPr>
        <p:spPr bwMode="white">
          <a:xfrm>
            <a:off x="8991600" y="0"/>
            <a:ext cx="152400" cy="6858000"/>
          </a:xfrm>
          <a:prstGeom prst="rect">
            <a:avLst/>
          </a:prstGeom>
          <a:solidFill>
            <a:srgbClr val="FFFFFF"/>
          </a:solidFill>
          <a:ln>
            <a:noFill/>
          </a:ln>
        </p:spPr>
        <p:txBody>
          <a:bodyPr wrap="none" anchor="ctr"/>
          <a:lstStyle>
            <a:lvl1pPr eaLnBrk="0" hangingPunct="0">
              <a:defRPr kumimoji="1" sz="2400">
                <a:solidFill>
                  <a:schemeClr val="tx1"/>
                </a:solidFill>
                <a:latin typeface="Arial" pitchFamily="34" charset="0"/>
                <a:cs typeface="Arial" pitchFamily="34" charset="0"/>
              </a:defRPr>
            </a:lvl1pPr>
            <a:lvl2pPr marL="742950" indent="-285750" eaLnBrk="0" hangingPunct="0">
              <a:defRPr kumimoji="1" sz="2400">
                <a:solidFill>
                  <a:schemeClr val="tx1"/>
                </a:solidFill>
                <a:latin typeface="Arial" pitchFamily="34" charset="0"/>
                <a:cs typeface="Arial" pitchFamily="34" charset="0"/>
              </a:defRPr>
            </a:lvl2pPr>
            <a:lvl3pPr marL="1143000" indent="-228600" eaLnBrk="0" hangingPunct="0">
              <a:defRPr kumimoji="1" sz="2400">
                <a:solidFill>
                  <a:schemeClr val="tx1"/>
                </a:solidFill>
                <a:latin typeface="Arial" pitchFamily="34" charset="0"/>
                <a:cs typeface="Arial" pitchFamily="34" charset="0"/>
              </a:defRPr>
            </a:lvl3pPr>
            <a:lvl4pPr marL="1600200" indent="-228600" eaLnBrk="0" hangingPunct="0">
              <a:defRPr kumimoji="1" sz="2400">
                <a:solidFill>
                  <a:schemeClr val="tx1"/>
                </a:solidFill>
                <a:latin typeface="Arial" pitchFamily="34" charset="0"/>
                <a:cs typeface="Arial" pitchFamily="34" charset="0"/>
              </a:defRPr>
            </a:lvl4pPr>
            <a:lvl5pPr marL="2057400" indent="-228600" eaLnBrk="0" hangingPunct="0">
              <a:defRPr kumimoji="1"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kumimoji="1"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kumimoji="1"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kumimoji="1"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kumimoji="1" sz="2400">
                <a:solidFill>
                  <a:schemeClr val="tx1"/>
                </a:solidFill>
                <a:latin typeface="Arial" pitchFamily="34" charset="0"/>
                <a:cs typeface="Arial" pitchFamily="34" charset="0"/>
              </a:defRPr>
            </a:lvl9pPr>
          </a:lstStyle>
          <a:p>
            <a:pPr eaLnBrk="1" hangingPunct="1">
              <a:defRPr/>
            </a:pPr>
            <a:endParaRPr kumimoji="0" lang="en-US" altLang="en-US"/>
          </a:p>
        </p:txBody>
      </p:sp>
      <p:sp>
        <p:nvSpPr>
          <p:cNvPr id="8" name="Rectangle 24">
            <a:extLst>
              <a:ext uri="{FF2B5EF4-FFF2-40B4-BE49-F238E27FC236}">
                <a16:creationId xmlns:a16="http://schemas.microsoft.com/office/drawing/2014/main" id="{47DB45C7-B1B9-4579-94EF-A5C87266C25B}"/>
              </a:ext>
            </a:extLst>
          </p:cNvPr>
          <p:cNvSpPr>
            <a:spLocks noChangeArrowheads="1"/>
          </p:cNvSpPr>
          <p:nvPr/>
        </p:nvSpPr>
        <p:spPr bwMode="white">
          <a:xfrm>
            <a:off x="0" y="0"/>
            <a:ext cx="9144000" cy="119063"/>
          </a:xfrm>
          <a:prstGeom prst="rect">
            <a:avLst/>
          </a:prstGeom>
          <a:solidFill>
            <a:srgbClr val="FFFFFF"/>
          </a:solidFill>
          <a:ln>
            <a:noFill/>
          </a:ln>
        </p:spPr>
        <p:txBody>
          <a:bodyPr wrap="none" anchor="ctr"/>
          <a:lstStyle>
            <a:lvl1pPr eaLnBrk="0" hangingPunct="0">
              <a:defRPr kumimoji="1" sz="2400">
                <a:solidFill>
                  <a:schemeClr val="tx1"/>
                </a:solidFill>
                <a:latin typeface="Arial" pitchFamily="34" charset="0"/>
                <a:cs typeface="Arial" pitchFamily="34" charset="0"/>
              </a:defRPr>
            </a:lvl1pPr>
            <a:lvl2pPr marL="742950" indent="-285750" eaLnBrk="0" hangingPunct="0">
              <a:defRPr kumimoji="1" sz="2400">
                <a:solidFill>
                  <a:schemeClr val="tx1"/>
                </a:solidFill>
                <a:latin typeface="Arial" pitchFamily="34" charset="0"/>
                <a:cs typeface="Arial" pitchFamily="34" charset="0"/>
              </a:defRPr>
            </a:lvl2pPr>
            <a:lvl3pPr marL="1143000" indent="-228600" eaLnBrk="0" hangingPunct="0">
              <a:defRPr kumimoji="1" sz="2400">
                <a:solidFill>
                  <a:schemeClr val="tx1"/>
                </a:solidFill>
                <a:latin typeface="Arial" pitchFamily="34" charset="0"/>
                <a:cs typeface="Arial" pitchFamily="34" charset="0"/>
              </a:defRPr>
            </a:lvl3pPr>
            <a:lvl4pPr marL="1600200" indent="-228600" eaLnBrk="0" hangingPunct="0">
              <a:defRPr kumimoji="1" sz="2400">
                <a:solidFill>
                  <a:schemeClr val="tx1"/>
                </a:solidFill>
                <a:latin typeface="Arial" pitchFamily="34" charset="0"/>
                <a:cs typeface="Arial" pitchFamily="34" charset="0"/>
              </a:defRPr>
            </a:lvl4pPr>
            <a:lvl5pPr marL="2057400" indent="-228600" eaLnBrk="0" hangingPunct="0">
              <a:defRPr kumimoji="1"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kumimoji="1"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kumimoji="1"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kumimoji="1"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kumimoji="1" sz="2400">
                <a:solidFill>
                  <a:schemeClr val="tx1"/>
                </a:solidFill>
                <a:latin typeface="Arial" pitchFamily="34" charset="0"/>
                <a:cs typeface="Arial" pitchFamily="34" charset="0"/>
              </a:defRPr>
            </a:lvl9pPr>
          </a:lstStyle>
          <a:p>
            <a:pPr eaLnBrk="1" hangingPunct="1">
              <a:defRPr/>
            </a:pPr>
            <a:endParaRPr kumimoji="0" lang="en-US" altLang="en-US"/>
          </a:p>
        </p:txBody>
      </p:sp>
      <p:sp>
        <p:nvSpPr>
          <p:cNvPr id="9" name="Rectangle 25">
            <a:extLst>
              <a:ext uri="{FF2B5EF4-FFF2-40B4-BE49-F238E27FC236}">
                <a16:creationId xmlns:a16="http://schemas.microsoft.com/office/drawing/2014/main" id="{B5506081-160F-4B59-979E-2127E8AC964C}"/>
              </a:ext>
            </a:extLst>
          </p:cNvPr>
          <p:cNvSpPr>
            <a:spLocks noChangeArrowheads="1"/>
          </p:cNvSpPr>
          <p:nvPr/>
        </p:nvSpPr>
        <p:spPr bwMode="white">
          <a:xfrm>
            <a:off x="0" y="0"/>
            <a:ext cx="152400" cy="6858000"/>
          </a:xfrm>
          <a:prstGeom prst="rect">
            <a:avLst/>
          </a:prstGeom>
          <a:solidFill>
            <a:srgbClr val="FFFFFF"/>
          </a:solidFill>
          <a:ln>
            <a:noFill/>
          </a:ln>
        </p:spPr>
        <p:txBody>
          <a:bodyPr wrap="none" anchor="ctr"/>
          <a:lstStyle>
            <a:lvl1pPr eaLnBrk="0" hangingPunct="0">
              <a:defRPr kumimoji="1" sz="2400">
                <a:solidFill>
                  <a:schemeClr val="tx1"/>
                </a:solidFill>
                <a:latin typeface="Arial" pitchFamily="34" charset="0"/>
                <a:cs typeface="Arial" pitchFamily="34" charset="0"/>
              </a:defRPr>
            </a:lvl1pPr>
            <a:lvl2pPr marL="742950" indent="-285750" eaLnBrk="0" hangingPunct="0">
              <a:defRPr kumimoji="1" sz="2400">
                <a:solidFill>
                  <a:schemeClr val="tx1"/>
                </a:solidFill>
                <a:latin typeface="Arial" pitchFamily="34" charset="0"/>
                <a:cs typeface="Arial" pitchFamily="34" charset="0"/>
              </a:defRPr>
            </a:lvl2pPr>
            <a:lvl3pPr marL="1143000" indent="-228600" eaLnBrk="0" hangingPunct="0">
              <a:defRPr kumimoji="1" sz="2400">
                <a:solidFill>
                  <a:schemeClr val="tx1"/>
                </a:solidFill>
                <a:latin typeface="Arial" pitchFamily="34" charset="0"/>
                <a:cs typeface="Arial" pitchFamily="34" charset="0"/>
              </a:defRPr>
            </a:lvl3pPr>
            <a:lvl4pPr marL="1600200" indent="-228600" eaLnBrk="0" hangingPunct="0">
              <a:defRPr kumimoji="1" sz="2400">
                <a:solidFill>
                  <a:schemeClr val="tx1"/>
                </a:solidFill>
                <a:latin typeface="Arial" pitchFamily="34" charset="0"/>
                <a:cs typeface="Arial" pitchFamily="34" charset="0"/>
              </a:defRPr>
            </a:lvl4pPr>
            <a:lvl5pPr marL="2057400" indent="-228600" eaLnBrk="0" hangingPunct="0">
              <a:defRPr kumimoji="1"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kumimoji="1"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kumimoji="1"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kumimoji="1"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kumimoji="1" sz="2400">
                <a:solidFill>
                  <a:schemeClr val="tx1"/>
                </a:solidFill>
                <a:latin typeface="Arial" pitchFamily="34" charset="0"/>
                <a:cs typeface="Arial" pitchFamily="34" charset="0"/>
              </a:defRPr>
            </a:lvl9pPr>
          </a:lstStyle>
          <a:p>
            <a:pPr eaLnBrk="1" hangingPunct="1">
              <a:defRPr/>
            </a:pPr>
            <a:endParaRPr kumimoji="0" lang="en-US" altLang="en-US"/>
          </a:p>
        </p:txBody>
      </p:sp>
      <p:sp>
        <p:nvSpPr>
          <p:cNvPr id="10" name="Rectangle 9">
            <a:extLst>
              <a:ext uri="{FF2B5EF4-FFF2-40B4-BE49-F238E27FC236}">
                <a16:creationId xmlns:a16="http://schemas.microsoft.com/office/drawing/2014/main" id="{0F991633-670B-45B8-8E33-488C1A7F40D4}"/>
              </a:ext>
            </a:extLst>
          </p:cNvPr>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11" name="Rectangle 10">
            <a:extLst>
              <a:ext uri="{FF2B5EF4-FFF2-40B4-BE49-F238E27FC236}">
                <a16:creationId xmlns:a16="http://schemas.microsoft.com/office/drawing/2014/main" id="{4AAB8DEA-B722-4669-87A2-AE77A7790CC4}"/>
              </a:ext>
            </a:extLst>
          </p:cNvPr>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kumimoji="0" lang="en-US"/>
          </a:p>
        </p:txBody>
      </p:sp>
      <p:sp>
        <p:nvSpPr>
          <p:cNvPr id="12" name="Straight Connector 11">
            <a:extLst>
              <a:ext uri="{FF2B5EF4-FFF2-40B4-BE49-F238E27FC236}">
                <a16:creationId xmlns:a16="http://schemas.microsoft.com/office/drawing/2014/main" id="{88D33787-7013-4AD0-88FC-F2A076240E5E}"/>
              </a:ext>
            </a:extLst>
          </p:cNvPr>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kumimoji="0" lang="en-US"/>
          </a:p>
        </p:txBody>
      </p:sp>
      <p:sp>
        <p:nvSpPr>
          <p:cNvPr id="13" name="Oval 12">
            <a:extLst>
              <a:ext uri="{FF2B5EF4-FFF2-40B4-BE49-F238E27FC236}">
                <a16:creationId xmlns:a16="http://schemas.microsoft.com/office/drawing/2014/main" id="{F3F440E9-EB24-44D1-9866-7C012105FFAD}"/>
              </a:ext>
            </a:extLst>
          </p:cNvPr>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14" name="Oval 13">
            <a:extLst>
              <a:ext uri="{FF2B5EF4-FFF2-40B4-BE49-F238E27FC236}">
                <a16:creationId xmlns:a16="http://schemas.microsoft.com/office/drawing/2014/main" id="{05A1EDB0-1011-445D-B7DA-F89A66E9BA1C}"/>
              </a:ext>
            </a:extLst>
          </p:cNvPr>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15" name="Rectangle 14">
            <a:extLst>
              <a:ext uri="{FF2B5EF4-FFF2-40B4-BE49-F238E27FC236}">
                <a16:creationId xmlns:a16="http://schemas.microsoft.com/office/drawing/2014/main" id="{BE120BD4-F4B2-4B65-80F2-06E17ACB9794}"/>
              </a:ext>
            </a:extLst>
          </p:cNvPr>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kumimoji="0" lang="en-US"/>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lide Number Placeholder 6">
            <a:extLst>
              <a:ext uri="{FF2B5EF4-FFF2-40B4-BE49-F238E27FC236}">
                <a16:creationId xmlns:a16="http://schemas.microsoft.com/office/drawing/2014/main" id="{398C4F07-AB1D-4C3C-AB49-929AA7649BAB}"/>
              </a:ext>
            </a:extLst>
          </p:cNvPr>
          <p:cNvSpPr>
            <a:spLocks noGrp="1"/>
          </p:cNvSpPr>
          <p:nvPr>
            <p:ph type="sldNum" sz="quarter" idx="10"/>
          </p:nvPr>
        </p:nvSpPr>
        <p:spPr>
          <a:xfrm>
            <a:off x="1371600" y="312738"/>
            <a:ext cx="457200" cy="441325"/>
          </a:xfrm>
        </p:spPr>
        <p:txBody>
          <a:bodyPr/>
          <a:lstStyle>
            <a:lvl1pPr>
              <a:defRPr/>
            </a:lvl1pPr>
          </a:lstStyle>
          <a:p>
            <a:fld id="{8999957D-6E2D-45EB-85E7-ACA3D7241D44}" type="slidenum">
              <a:rPr lang="en-US" altLang="en-US"/>
              <a:pPr/>
              <a:t>‹#›</a:t>
            </a:fld>
            <a:endParaRPr lang="en-US" altLang="en-US"/>
          </a:p>
        </p:txBody>
      </p:sp>
      <p:sp>
        <p:nvSpPr>
          <p:cNvPr id="17" name="Date Placeholder 4">
            <a:extLst>
              <a:ext uri="{FF2B5EF4-FFF2-40B4-BE49-F238E27FC236}">
                <a16:creationId xmlns:a16="http://schemas.microsoft.com/office/drawing/2014/main" id="{92E7F3C3-6065-4885-97B4-0D1368CF8B07}"/>
              </a:ext>
            </a:extLst>
          </p:cNvPr>
          <p:cNvSpPr>
            <a:spLocks noGrp="1"/>
          </p:cNvSpPr>
          <p:nvPr>
            <p:ph type="dt" sz="half" idx="11"/>
          </p:nvPr>
        </p:nvSpPr>
        <p:spPr/>
        <p:txBody>
          <a:bodyPr/>
          <a:lstStyle>
            <a:lvl1pPr>
              <a:defRPr/>
            </a:lvl1pPr>
          </a:lstStyle>
          <a:p>
            <a:pPr>
              <a:defRPr/>
            </a:pPr>
            <a:fld id="{9562434B-26CE-4BFE-8913-6C094080E76F}" type="datetimeFigureOut">
              <a:rPr lang="en-US"/>
              <a:pPr>
                <a:defRPr/>
              </a:pPr>
              <a:t>2/16/2024</a:t>
            </a:fld>
            <a:endParaRPr lang="en-US"/>
          </a:p>
        </p:txBody>
      </p:sp>
      <p:sp>
        <p:nvSpPr>
          <p:cNvPr id="18" name="Footer Placeholder 5">
            <a:extLst>
              <a:ext uri="{FF2B5EF4-FFF2-40B4-BE49-F238E27FC236}">
                <a16:creationId xmlns:a16="http://schemas.microsoft.com/office/drawing/2014/main" id="{9C46831D-E0A4-405E-B293-A996C0A26998}"/>
              </a:ext>
            </a:extLst>
          </p:cNvPr>
          <p:cNvSpPr>
            <a:spLocks noGrp="1"/>
          </p:cNvSpPr>
          <p:nvPr>
            <p:ph type="ftr" sz="quarter" idx="12"/>
          </p:nvPr>
        </p:nvSpPr>
        <p:spPr>
          <a:xfrm>
            <a:off x="301625" y="6410325"/>
            <a:ext cx="3382963" cy="366713"/>
          </a:xfrm>
        </p:spPr>
        <p:txBody>
          <a:bodyPr/>
          <a:lstStyle>
            <a:lvl1pPr>
              <a:defRPr/>
            </a:lvl1pPr>
          </a:lstStyle>
          <a:p>
            <a:pPr>
              <a:defRPr/>
            </a:pPr>
            <a:endParaRPr lang="en-US"/>
          </a:p>
        </p:txBody>
      </p:sp>
    </p:spTree>
    <p:extLst>
      <p:ext uri="{BB962C8B-B14F-4D97-AF65-F5344CB8AC3E}">
        <p14:creationId xmlns:p14="http://schemas.microsoft.com/office/powerpoint/2010/main" val="1151166845"/>
      </p:ext>
    </p:extLst>
  </p:cSld>
  <p:clrMapOvr>
    <a:overrideClrMapping bg1="lt1" tx1="dk1" bg2="lt2" tx2="dk2" accent1="accent1" accent2="accent2" accent3="accent3" accent4="accent4" accent5="accent5" accent6="accent6" hlink="hlink" folHlink="folHlink"/>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361689" y="1026374"/>
            <a:ext cx="457200" cy="441325"/>
          </a:xfrm>
        </p:spPr>
        <p:txBody>
          <a:bodyPr/>
          <a:lstStyle/>
          <a:p>
            <a:pPr>
              <a:defRPr/>
            </a:pPr>
            <a:fld id="{93C066FE-EF88-4455-A04B-995BAF16C510}" type="slidenum">
              <a:rPr lang="en-US" smtClean="0"/>
              <a:pPr>
                <a:defRPr/>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a:extLst>
              <a:ext uri="{FF2B5EF4-FFF2-40B4-BE49-F238E27FC236}">
                <a16:creationId xmlns:a16="http://schemas.microsoft.com/office/drawing/2014/main" id="{FBF9F2AB-1080-4D8F-AA74-8115B2367C6C}"/>
              </a:ext>
            </a:extLst>
          </p:cNvPr>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kumimoji="0" lang="en-US"/>
          </a:p>
        </p:txBody>
      </p:sp>
      <p:sp>
        <p:nvSpPr>
          <p:cNvPr id="6" name="Rectangle 20">
            <a:extLst>
              <a:ext uri="{FF2B5EF4-FFF2-40B4-BE49-F238E27FC236}">
                <a16:creationId xmlns:a16="http://schemas.microsoft.com/office/drawing/2014/main" id="{024127CA-5032-4553-B7C9-12DF00485CBC}"/>
              </a:ext>
            </a:extLst>
          </p:cNvPr>
          <p:cNvSpPr>
            <a:spLocks noChangeArrowheads="1"/>
          </p:cNvSpPr>
          <p:nvPr/>
        </p:nvSpPr>
        <p:spPr bwMode="white">
          <a:xfrm>
            <a:off x="0" y="6705600"/>
            <a:ext cx="9144000" cy="152400"/>
          </a:xfrm>
          <a:prstGeom prst="rect">
            <a:avLst/>
          </a:prstGeom>
          <a:solidFill>
            <a:srgbClr val="FFFFFF"/>
          </a:solidFill>
          <a:ln>
            <a:noFill/>
          </a:ln>
        </p:spPr>
        <p:txBody>
          <a:bodyPr wrap="none" anchor="ctr"/>
          <a:lstStyle>
            <a:lvl1pPr eaLnBrk="0" hangingPunct="0">
              <a:defRPr kumimoji="1" sz="2400">
                <a:solidFill>
                  <a:schemeClr val="tx1"/>
                </a:solidFill>
                <a:latin typeface="Arial" pitchFamily="34" charset="0"/>
                <a:cs typeface="Arial" pitchFamily="34" charset="0"/>
              </a:defRPr>
            </a:lvl1pPr>
            <a:lvl2pPr marL="742950" indent="-285750" eaLnBrk="0" hangingPunct="0">
              <a:defRPr kumimoji="1" sz="2400">
                <a:solidFill>
                  <a:schemeClr val="tx1"/>
                </a:solidFill>
                <a:latin typeface="Arial" pitchFamily="34" charset="0"/>
                <a:cs typeface="Arial" pitchFamily="34" charset="0"/>
              </a:defRPr>
            </a:lvl2pPr>
            <a:lvl3pPr marL="1143000" indent="-228600" eaLnBrk="0" hangingPunct="0">
              <a:defRPr kumimoji="1" sz="2400">
                <a:solidFill>
                  <a:schemeClr val="tx1"/>
                </a:solidFill>
                <a:latin typeface="Arial" pitchFamily="34" charset="0"/>
                <a:cs typeface="Arial" pitchFamily="34" charset="0"/>
              </a:defRPr>
            </a:lvl3pPr>
            <a:lvl4pPr marL="1600200" indent="-228600" eaLnBrk="0" hangingPunct="0">
              <a:defRPr kumimoji="1" sz="2400">
                <a:solidFill>
                  <a:schemeClr val="tx1"/>
                </a:solidFill>
                <a:latin typeface="Arial" pitchFamily="34" charset="0"/>
                <a:cs typeface="Arial" pitchFamily="34" charset="0"/>
              </a:defRPr>
            </a:lvl4pPr>
            <a:lvl5pPr marL="2057400" indent="-228600" eaLnBrk="0" hangingPunct="0">
              <a:defRPr kumimoji="1"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kumimoji="1"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kumimoji="1"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kumimoji="1"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kumimoji="1" sz="2400">
                <a:solidFill>
                  <a:schemeClr val="tx1"/>
                </a:solidFill>
                <a:latin typeface="Arial" pitchFamily="34" charset="0"/>
                <a:cs typeface="Arial" pitchFamily="34" charset="0"/>
              </a:defRPr>
            </a:lvl9pPr>
          </a:lstStyle>
          <a:p>
            <a:pPr eaLnBrk="1" hangingPunct="1">
              <a:defRPr/>
            </a:pPr>
            <a:endParaRPr kumimoji="0" lang="en-US" altLang="en-US"/>
          </a:p>
        </p:txBody>
      </p:sp>
      <p:sp>
        <p:nvSpPr>
          <p:cNvPr id="7" name="Rectangle 23">
            <a:extLst>
              <a:ext uri="{FF2B5EF4-FFF2-40B4-BE49-F238E27FC236}">
                <a16:creationId xmlns:a16="http://schemas.microsoft.com/office/drawing/2014/main" id="{4499ACFA-6B88-4FA9-A5F2-25E71FF6AD32}"/>
              </a:ext>
            </a:extLst>
          </p:cNvPr>
          <p:cNvSpPr>
            <a:spLocks noChangeArrowheads="1"/>
          </p:cNvSpPr>
          <p:nvPr/>
        </p:nvSpPr>
        <p:spPr bwMode="white">
          <a:xfrm>
            <a:off x="8991600" y="0"/>
            <a:ext cx="152400" cy="6858000"/>
          </a:xfrm>
          <a:prstGeom prst="rect">
            <a:avLst/>
          </a:prstGeom>
          <a:solidFill>
            <a:srgbClr val="FFFFFF"/>
          </a:solidFill>
          <a:ln>
            <a:noFill/>
          </a:ln>
        </p:spPr>
        <p:txBody>
          <a:bodyPr wrap="none" anchor="ctr"/>
          <a:lstStyle>
            <a:lvl1pPr eaLnBrk="0" hangingPunct="0">
              <a:defRPr kumimoji="1" sz="2400">
                <a:solidFill>
                  <a:schemeClr val="tx1"/>
                </a:solidFill>
                <a:latin typeface="Arial" pitchFamily="34" charset="0"/>
                <a:cs typeface="Arial" pitchFamily="34" charset="0"/>
              </a:defRPr>
            </a:lvl1pPr>
            <a:lvl2pPr marL="742950" indent="-285750" eaLnBrk="0" hangingPunct="0">
              <a:defRPr kumimoji="1" sz="2400">
                <a:solidFill>
                  <a:schemeClr val="tx1"/>
                </a:solidFill>
                <a:latin typeface="Arial" pitchFamily="34" charset="0"/>
                <a:cs typeface="Arial" pitchFamily="34" charset="0"/>
              </a:defRPr>
            </a:lvl2pPr>
            <a:lvl3pPr marL="1143000" indent="-228600" eaLnBrk="0" hangingPunct="0">
              <a:defRPr kumimoji="1" sz="2400">
                <a:solidFill>
                  <a:schemeClr val="tx1"/>
                </a:solidFill>
                <a:latin typeface="Arial" pitchFamily="34" charset="0"/>
                <a:cs typeface="Arial" pitchFamily="34" charset="0"/>
              </a:defRPr>
            </a:lvl3pPr>
            <a:lvl4pPr marL="1600200" indent="-228600" eaLnBrk="0" hangingPunct="0">
              <a:defRPr kumimoji="1" sz="2400">
                <a:solidFill>
                  <a:schemeClr val="tx1"/>
                </a:solidFill>
                <a:latin typeface="Arial" pitchFamily="34" charset="0"/>
                <a:cs typeface="Arial" pitchFamily="34" charset="0"/>
              </a:defRPr>
            </a:lvl4pPr>
            <a:lvl5pPr marL="2057400" indent="-228600" eaLnBrk="0" hangingPunct="0">
              <a:defRPr kumimoji="1"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kumimoji="1"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kumimoji="1"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kumimoji="1"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kumimoji="1" sz="2400">
                <a:solidFill>
                  <a:schemeClr val="tx1"/>
                </a:solidFill>
                <a:latin typeface="Arial" pitchFamily="34" charset="0"/>
                <a:cs typeface="Arial" pitchFamily="34" charset="0"/>
              </a:defRPr>
            </a:lvl9pPr>
          </a:lstStyle>
          <a:p>
            <a:pPr eaLnBrk="1" hangingPunct="1">
              <a:defRPr/>
            </a:pPr>
            <a:endParaRPr kumimoji="0" lang="en-US" altLang="en-US"/>
          </a:p>
        </p:txBody>
      </p:sp>
      <p:sp>
        <p:nvSpPr>
          <p:cNvPr id="8" name="Rectangle 24">
            <a:extLst>
              <a:ext uri="{FF2B5EF4-FFF2-40B4-BE49-F238E27FC236}">
                <a16:creationId xmlns:a16="http://schemas.microsoft.com/office/drawing/2014/main" id="{0AEDC05C-9BBC-430B-A251-48E25E92E958}"/>
              </a:ext>
            </a:extLst>
          </p:cNvPr>
          <p:cNvSpPr>
            <a:spLocks noChangeArrowheads="1"/>
          </p:cNvSpPr>
          <p:nvPr/>
        </p:nvSpPr>
        <p:spPr bwMode="white">
          <a:xfrm>
            <a:off x="0" y="0"/>
            <a:ext cx="9144000" cy="152400"/>
          </a:xfrm>
          <a:prstGeom prst="rect">
            <a:avLst/>
          </a:prstGeom>
          <a:solidFill>
            <a:srgbClr val="FFFFFF"/>
          </a:solidFill>
          <a:ln>
            <a:noFill/>
          </a:ln>
        </p:spPr>
        <p:txBody>
          <a:bodyPr wrap="none" anchor="ctr"/>
          <a:lstStyle>
            <a:lvl1pPr eaLnBrk="0" hangingPunct="0">
              <a:defRPr kumimoji="1" sz="2400">
                <a:solidFill>
                  <a:schemeClr val="tx1"/>
                </a:solidFill>
                <a:latin typeface="Arial" pitchFamily="34" charset="0"/>
                <a:cs typeface="Arial" pitchFamily="34" charset="0"/>
              </a:defRPr>
            </a:lvl1pPr>
            <a:lvl2pPr marL="742950" indent="-285750" eaLnBrk="0" hangingPunct="0">
              <a:defRPr kumimoji="1" sz="2400">
                <a:solidFill>
                  <a:schemeClr val="tx1"/>
                </a:solidFill>
                <a:latin typeface="Arial" pitchFamily="34" charset="0"/>
                <a:cs typeface="Arial" pitchFamily="34" charset="0"/>
              </a:defRPr>
            </a:lvl2pPr>
            <a:lvl3pPr marL="1143000" indent="-228600" eaLnBrk="0" hangingPunct="0">
              <a:defRPr kumimoji="1" sz="2400">
                <a:solidFill>
                  <a:schemeClr val="tx1"/>
                </a:solidFill>
                <a:latin typeface="Arial" pitchFamily="34" charset="0"/>
                <a:cs typeface="Arial" pitchFamily="34" charset="0"/>
              </a:defRPr>
            </a:lvl3pPr>
            <a:lvl4pPr marL="1600200" indent="-228600" eaLnBrk="0" hangingPunct="0">
              <a:defRPr kumimoji="1" sz="2400">
                <a:solidFill>
                  <a:schemeClr val="tx1"/>
                </a:solidFill>
                <a:latin typeface="Arial" pitchFamily="34" charset="0"/>
                <a:cs typeface="Arial" pitchFamily="34" charset="0"/>
              </a:defRPr>
            </a:lvl4pPr>
            <a:lvl5pPr marL="2057400" indent="-228600" eaLnBrk="0" hangingPunct="0">
              <a:defRPr kumimoji="1"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kumimoji="1"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kumimoji="1"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kumimoji="1"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kumimoji="1" sz="2400">
                <a:solidFill>
                  <a:schemeClr val="tx1"/>
                </a:solidFill>
                <a:latin typeface="Arial" pitchFamily="34" charset="0"/>
                <a:cs typeface="Arial" pitchFamily="34" charset="0"/>
              </a:defRPr>
            </a:lvl9pPr>
          </a:lstStyle>
          <a:p>
            <a:pPr eaLnBrk="1" hangingPunct="1">
              <a:defRPr/>
            </a:pPr>
            <a:endParaRPr kumimoji="0" lang="en-US" altLang="en-US"/>
          </a:p>
        </p:txBody>
      </p:sp>
      <p:sp>
        <p:nvSpPr>
          <p:cNvPr id="9" name="Rectangle 25">
            <a:extLst>
              <a:ext uri="{FF2B5EF4-FFF2-40B4-BE49-F238E27FC236}">
                <a16:creationId xmlns:a16="http://schemas.microsoft.com/office/drawing/2014/main" id="{82D31202-8ACB-4DA1-A718-973BAF593211}"/>
              </a:ext>
            </a:extLst>
          </p:cNvPr>
          <p:cNvSpPr>
            <a:spLocks noChangeArrowheads="1"/>
          </p:cNvSpPr>
          <p:nvPr/>
        </p:nvSpPr>
        <p:spPr bwMode="white">
          <a:xfrm>
            <a:off x="0" y="0"/>
            <a:ext cx="152400" cy="6858000"/>
          </a:xfrm>
          <a:prstGeom prst="rect">
            <a:avLst/>
          </a:prstGeom>
          <a:solidFill>
            <a:srgbClr val="FFFFFF"/>
          </a:solidFill>
          <a:ln>
            <a:noFill/>
          </a:ln>
        </p:spPr>
        <p:txBody>
          <a:bodyPr wrap="none" anchor="ctr"/>
          <a:lstStyle>
            <a:lvl1pPr eaLnBrk="0" hangingPunct="0">
              <a:defRPr kumimoji="1" sz="2400">
                <a:solidFill>
                  <a:schemeClr val="tx1"/>
                </a:solidFill>
                <a:latin typeface="Arial" pitchFamily="34" charset="0"/>
                <a:cs typeface="Arial" pitchFamily="34" charset="0"/>
              </a:defRPr>
            </a:lvl1pPr>
            <a:lvl2pPr marL="742950" indent="-285750" eaLnBrk="0" hangingPunct="0">
              <a:defRPr kumimoji="1" sz="2400">
                <a:solidFill>
                  <a:schemeClr val="tx1"/>
                </a:solidFill>
                <a:latin typeface="Arial" pitchFamily="34" charset="0"/>
                <a:cs typeface="Arial" pitchFamily="34" charset="0"/>
              </a:defRPr>
            </a:lvl2pPr>
            <a:lvl3pPr marL="1143000" indent="-228600" eaLnBrk="0" hangingPunct="0">
              <a:defRPr kumimoji="1" sz="2400">
                <a:solidFill>
                  <a:schemeClr val="tx1"/>
                </a:solidFill>
                <a:latin typeface="Arial" pitchFamily="34" charset="0"/>
                <a:cs typeface="Arial" pitchFamily="34" charset="0"/>
              </a:defRPr>
            </a:lvl3pPr>
            <a:lvl4pPr marL="1600200" indent="-228600" eaLnBrk="0" hangingPunct="0">
              <a:defRPr kumimoji="1" sz="2400">
                <a:solidFill>
                  <a:schemeClr val="tx1"/>
                </a:solidFill>
                <a:latin typeface="Arial" pitchFamily="34" charset="0"/>
                <a:cs typeface="Arial" pitchFamily="34" charset="0"/>
              </a:defRPr>
            </a:lvl4pPr>
            <a:lvl5pPr marL="2057400" indent="-228600" eaLnBrk="0" hangingPunct="0">
              <a:defRPr kumimoji="1"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kumimoji="1"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kumimoji="1"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kumimoji="1"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kumimoji="1" sz="2400">
                <a:solidFill>
                  <a:schemeClr val="tx1"/>
                </a:solidFill>
                <a:latin typeface="Arial" pitchFamily="34" charset="0"/>
                <a:cs typeface="Arial" pitchFamily="34" charset="0"/>
              </a:defRPr>
            </a:lvl9pPr>
          </a:lstStyle>
          <a:p>
            <a:pPr eaLnBrk="1" hangingPunct="1">
              <a:defRPr/>
            </a:pPr>
            <a:endParaRPr kumimoji="0" lang="en-US" altLang="en-US"/>
          </a:p>
        </p:txBody>
      </p:sp>
      <p:sp>
        <p:nvSpPr>
          <p:cNvPr id="10" name="Rectangle 9">
            <a:extLst>
              <a:ext uri="{FF2B5EF4-FFF2-40B4-BE49-F238E27FC236}">
                <a16:creationId xmlns:a16="http://schemas.microsoft.com/office/drawing/2014/main" id="{5863FDAC-9429-47E5-AD1F-0154D34F2316}"/>
              </a:ext>
            </a:extLst>
          </p:cNvPr>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kumimoji="0" lang="en-US"/>
          </a:p>
        </p:txBody>
      </p:sp>
      <p:sp>
        <p:nvSpPr>
          <p:cNvPr id="11" name="Rectangle 10">
            <a:extLst>
              <a:ext uri="{FF2B5EF4-FFF2-40B4-BE49-F238E27FC236}">
                <a16:creationId xmlns:a16="http://schemas.microsoft.com/office/drawing/2014/main" id="{EE94FAA4-F521-4CC7-8D3E-EDC59A445000}"/>
              </a:ext>
            </a:extLst>
          </p:cNvPr>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12" name="Rectangle 11">
            <a:extLst>
              <a:ext uri="{FF2B5EF4-FFF2-40B4-BE49-F238E27FC236}">
                <a16:creationId xmlns:a16="http://schemas.microsoft.com/office/drawing/2014/main" id="{86E22F25-2DFB-422F-AD0E-94C6A100866B}"/>
              </a:ext>
            </a:extLst>
          </p:cNvPr>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kumimoji="0" lang="en-US"/>
          </a:p>
        </p:txBody>
      </p:sp>
      <p:sp>
        <p:nvSpPr>
          <p:cNvPr id="13" name="Oval 12">
            <a:extLst>
              <a:ext uri="{FF2B5EF4-FFF2-40B4-BE49-F238E27FC236}">
                <a16:creationId xmlns:a16="http://schemas.microsoft.com/office/drawing/2014/main" id="{F15DAE7E-9D76-44A7-B886-5394539286F8}"/>
              </a:ext>
            </a:extLst>
          </p:cNvPr>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14" name="Oval 13">
            <a:extLst>
              <a:ext uri="{FF2B5EF4-FFF2-40B4-BE49-F238E27FC236}">
                <a16:creationId xmlns:a16="http://schemas.microsoft.com/office/drawing/2014/main" id="{542308EE-D00C-4636-B0CD-27DE2F8DACC1}"/>
              </a:ext>
            </a:extLst>
          </p:cNvPr>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15" name="Rectangle 14">
            <a:extLst>
              <a:ext uri="{FF2B5EF4-FFF2-40B4-BE49-F238E27FC236}">
                <a16:creationId xmlns:a16="http://schemas.microsoft.com/office/drawing/2014/main" id="{83C34D5D-FA3F-43A4-B4E8-9D31B8A60149}"/>
              </a:ext>
            </a:extLst>
          </p:cNvPr>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kumimoji="0"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a:t>Click to edit Master title style</a:t>
            </a:r>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a:t>Click icon to add picture</a:t>
            </a:r>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a:t>Click to edit Master text styles</a:t>
            </a:r>
          </a:p>
        </p:txBody>
      </p:sp>
      <p:sp>
        <p:nvSpPr>
          <p:cNvPr id="16" name="Slide Number Placeholder 6">
            <a:extLst>
              <a:ext uri="{FF2B5EF4-FFF2-40B4-BE49-F238E27FC236}">
                <a16:creationId xmlns:a16="http://schemas.microsoft.com/office/drawing/2014/main" id="{B1F7C19B-7D80-4691-BFA3-CF6CC66C9C9C}"/>
              </a:ext>
            </a:extLst>
          </p:cNvPr>
          <p:cNvSpPr>
            <a:spLocks noGrp="1"/>
          </p:cNvSpPr>
          <p:nvPr>
            <p:ph type="sldNum" sz="quarter" idx="10"/>
          </p:nvPr>
        </p:nvSpPr>
        <p:spPr>
          <a:xfrm>
            <a:off x="1371600" y="312738"/>
            <a:ext cx="457200" cy="441325"/>
          </a:xfrm>
        </p:spPr>
        <p:txBody>
          <a:bodyPr/>
          <a:lstStyle>
            <a:lvl1pPr>
              <a:defRPr/>
            </a:lvl1pPr>
          </a:lstStyle>
          <a:p>
            <a:fld id="{0C99C349-CC0B-425D-ACEC-1E06A895F3A6}" type="slidenum">
              <a:rPr lang="en-US" altLang="en-US"/>
              <a:pPr/>
              <a:t>‹#›</a:t>
            </a:fld>
            <a:endParaRPr lang="en-US" altLang="en-US"/>
          </a:p>
        </p:txBody>
      </p:sp>
      <p:sp>
        <p:nvSpPr>
          <p:cNvPr id="17" name="Date Placeholder 4">
            <a:extLst>
              <a:ext uri="{FF2B5EF4-FFF2-40B4-BE49-F238E27FC236}">
                <a16:creationId xmlns:a16="http://schemas.microsoft.com/office/drawing/2014/main" id="{95B5DC8D-BEE2-408D-9722-92903352D191}"/>
              </a:ext>
            </a:extLst>
          </p:cNvPr>
          <p:cNvSpPr>
            <a:spLocks noGrp="1"/>
          </p:cNvSpPr>
          <p:nvPr>
            <p:ph type="dt" sz="half" idx="11"/>
          </p:nvPr>
        </p:nvSpPr>
        <p:spPr>
          <a:xfrm>
            <a:off x="5788025" y="6405563"/>
            <a:ext cx="3044825" cy="365125"/>
          </a:xfrm>
        </p:spPr>
        <p:txBody>
          <a:bodyPr/>
          <a:lstStyle>
            <a:lvl1pPr>
              <a:defRPr/>
            </a:lvl1pPr>
          </a:lstStyle>
          <a:p>
            <a:pPr>
              <a:defRPr/>
            </a:pPr>
            <a:fld id="{EE709CC4-2316-46A8-A247-5319F8A4062D}" type="datetimeFigureOut">
              <a:rPr lang="en-US"/>
              <a:pPr>
                <a:defRPr/>
              </a:pPr>
              <a:t>2/16/2024</a:t>
            </a:fld>
            <a:endParaRPr lang="en-US"/>
          </a:p>
        </p:txBody>
      </p:sp>
      <p:sp>
        <p:nvSpPr>
          <p:cNvPr id="18" name="Footer Placeholder 5">
            <a:extLst>
              <a:ext uri="{FF2B5EF4-FFF2-40B4-BE49-F238E27FC236}">
                <a16:creationId xmlns:a16="http://schemas.microsoft.com/office/drawing/2014/main" id="{8B4C2E76-DAC0-495D-B918-77F5B2324D11}"/>
              </a:ext>
            </a:extLst>
          </p:cNvPr>
          <p:cNvSpPr>
            <a:spLocks noGrp="1"/>
          </p:cNvSpPr>
          <p:nvPr>
            <p:ph type="ftr" sz="quarter" idx="12"/>
          </p:nvPr>
        </p:nvSpPr>
        <p:spPr>
          <a:xfrm>
            <a:off x="301625" y="6410325"/>
            <a:ext cx="3584575" cy="366713"/>
          </a:xfrm>
        </p:spPr>
        <p:txBody>
          <a:bodyPr/>
          <a:lstStyle>
            <a:lvl1pPr>
              <a:defRPr/>
            </a:lvl1pPr>
          </a:lstStyle>
          <a:p>
            <a:pPr>
              <a:defRPr/>
            </a:pPr>
            <a:endParaRPr lang="en-US"/>
          </a:p>
        </p:txBody>
      </p:sp>
    </p:spTree>
    <p:extLst>
      <p:ext uri="{BB962C8B-B14F-4D97-AF65-F5344CB8AC3E}">
        <p14:creationId xmlns:p14="http://schemas.microsoft.com/office/powerpoint/2010/main" val="1281127439"/>
      </p:ext>
    </p:extLst>
  </p:cSld>
  <p:clrMapOvr>
    <a:masterClrMapping/>
  </p:clrMapOvr>
  <p:transition spd="med">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DF7EC4-6CAE-4BB6-B0A6-3776A835310B}"/>
              </a:ext>
            </a:extLst>
          </p:cNvPr>
          <p:cNvSpPr>
            <a:spLocks noGrp="1"/>
          </p:cNvSpPr>
          <p:nvPr>
            <p:ph type="dt" sz="half" idx="10"/>
          </p:nvPr>
        </p:nvSpPr>
        <p:spPr/>
        <p:txBody>
          <a:bodyPr/>
          <a:lstStyle>
            <a:lvl1pPr>
              <a:defRPr/>
            </a:lvl1pPr>
          </a:lstStyle>
          <a:p>
            <a:pPr>
              <a:defRPr/>
            </a:pPr>
            <a:fld id="{8F8C604B-363D-403A-9938-D10D98FD729F}" type="datetimeFigureOut">
              <a:rPr lang="en-US"/>
              <a:pPr>
                <a:defRPr/>
              </a:pPr>
              <a:t>2/16/2024</a:t>
            </a:fld>
            <a:endParaRPr lang="en-US"/>
          </a:p>
        </p:txBody>
      </p:sp>
      <p:sp>
        <p:nvSpPr>
          <p:cNvPr id="5" name="Footer Placeholder 4">
            <a:extLst>
              <a:ext uri="{FF2B5EF4-FFF2-40B4-BE49-F238E27FC236}">
                <a16:creationId xmlns:a16="http://schemas.microsoft.com/office/drawing/2014/main" id="{973D82F9-444B-4807-84F3-7299E3A7E43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3A1A674-BFF3-4E47-B4F1-D77A053A2497}"/>
              </a:ext>
            </a:extLst>
          </p:cNvPr>
          <p:cNvSpPr>
            <a:spLocks noGrp="1"/>
          </p:cNvSpPr>
          <p:nvPr>
            <p:ph type="sldNum" sz="quarter" idx="12"/>
          </p:nvPr>
        </p:nvSpPr>
        <p:spPr/>
        <p:txBody>
          <a:bodyPr/>
          <a:lstStyle>
            <a:lvl1pPr>
              <a:defRPr/>
            </a:lvl1pPr>
          </a:lstStyle>
          <a:p>
            <a:fld id="{DAFD7972-BB55-48D8-A135-C47151DC2A2A}" type="slidenum">
              <a:rPr lang="en-US" altLang="en-US"/>
              <a:pPr/>
              <a:t>‹#›</a:t>
            </a:fld>
            <a:endParaRPr lang="en-US" altLang="en-US"/>
          </a:p>
        </p:txBody>
      </p:sp>
    </p:spTree>
    <p:extLst>
      <p:ext uri="{BB962C8B-B14F-4D97-AF65-F5344CB8AC3E}">
        <p14:creationId xmlns:p14="http://schemas.microsoft.com/office/powerpoint/2010/main" val="1190047385"/>
      </p:ext>
    </p:extLst>
  </p:cSld>
  <p:clrMapOvr>
    <a:overrideClrMapping bg1="lt1" tx1="dk1" bg2="lt2" tx2="dk2" accent1="accent1" accent2="accent2" accent3="accent3" accent4="accent4" accent5="accent5" accent6="accent6" hlink="hlink" folHlink="folHlink"/>
  </p:clrMapOvr>
  <p:transition spd="med">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solidFill>
          <a:schemeClr val="bg2"/>
        </a:solidFill>
        <a:effectLst/>
      </p:bgPr>
    </p:bg>
    <p:spTree>
      <p:nvGrpSpPr>
        <p:cNvPr id="1" name=""/>
        <p:cNvGrpSpPr/>
        <p:nvPr/>
      </p:nvGrpSpPr>
      <p:grpSpPr>
        <a:xfrm>
          <a:off x="0" y="0"/>
          <a:ext cx="0" cy="0"/>
          <a:chOff x="0" y="0"/>
          <a:chExt cx="0" cy="0"/>
        </a:xfrm>
      </p:grpSpPr>
      <p:sp>
        <p:nvSpPr>
          <p:cNvPr id="4" name="Rectangle 19">
            <a:extLst>
              <a:ext uri="{FF2B5EF4-FFF2-40B4-BE49-F238E27FC236}">
                <a16:creationId xmlns:a16="http://schemas.microsoft.com/office/drawing/2014/main" id="{F0675E14-C73F-4120-9530-0ED4C6A98214}"/>
              </a:ext>
            </a:extLst>
          </p:cNvPr>
          <p:cNvSpPr>
            <a:spLocks noChangeArrowheads="1"/>
          </p:cNvSpPr>
          <p:nvPr/>
        </p:nvSpPr>
        <p:spPr bwMode="white">
          <a:xfrm>
            <a:off x="0" y="6705600"/>
            <a:ext cx="9144000" cy="152400"/>
          </a:xfrm>
          <a:prstGeom prst="rect">
            <a:avLst/>
          </a:prstGeom>
          <a:solidFill>
            <a:srgbClr val="FFFFFF"/>
          </a:solidFill>
          <a:ln>
            <a:noFill/>
          </a:ln>
        </p:spPr>
        <p:txBody>
          <a:bodyPr wrap="none" anchor="ctr"/>
          <a:lstStyle>
            <a:lvl1pPr eaLnBrk="0" hangingPunct="0">
              <a:defRPr kumimoji="1" sz="2400">
                <a:solidFill>
                  <a:schemeClr val="tx1"/>
                </a:solidFill>
                <a:latin typeface="Arial" pitchFamily="34" charset="0"/>
                <a:cs typeface="Arial" pitchFamily="34" charset="0"/>
              </a:defRPr>
            </a:lvl1pPr>
            <a:lvl2pPr marL="742950" indent="-285750" eaLnBrk="0" hangingPunct="0">
              <a:defRPr kumimoji="1" sz="2400">
                <a:solidFill>
                  <a:schemeClr val="tx1"/>
                </a:solidFill>
                <a:latin typeface="Arial" pitchFamily="34" charset="0"/>
                <a:cs typeface="Arial" pitchFamily="34" charset="0"/>
              </a:defRPr>
            </a:lvl2pPr>
            <a:lvl3pPr marL="1143000" indent="-228600" eaLnBrk="0" hangingPunct="0">
              <a:defRPr kumimoji="1" sz="2400">
                <a:solidFill>
                  <a:schemeClr val="tx1"/>
                </a:solidFill>
                <a:latin typeface="Arial" pitchFamily="34" charset="0"/>
                <a:cs typeface="Arial" pitchFamily="34" charset="0"/>
              </a:defRPr>
            </a:lvl3pPr>
            <a:lvl4pPr marL="1600200" indent="-228600" eaLnBrk="0" hangingPunct="0">
              <a:defRPr kumimoji="1" sz="2400">
                <a:solidFill>
                  <a:schemeClr val="tx1"/>
                </a:solidFill>
                <a:latin typeface="Arial" pitchFamily="34" charset="0"/>
                <a:cs typeface="Arial" pitchFamily="34" charset="0"/>
              </a:defRPr>
            </a:lvl4pPr>
            <a:lvl5pPr marL="2057400" indent="-228600" eaLnBrk="0" hangingPunct="0">
              <a:defRPr kumimoji="1"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kumimoji="1"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kumimoji="1"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kumimoji="1"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kumimoji="1" sz="2400">
                <a:solidFill>
                  <a:schemeClr val="tx1"/>
                </a:solidFill>
                <a:latin typeface="Arial" pitchFamily="34" charset="0"/>
                <a:cs typeface="Arial" pitchFamily="34" charset="0"/>
              </a:defRPr>
            </a:lvl9pPr>
          </a:lstStyle>
          <a:p>
            <a:pPr eaLnBrk="1" hangingPunct="1">
              <a:defRPr/>
            </a:pPr>
            <a:endParaRPr kumimoji="0" lang="en-US" altLang="en-US"/>
          </a:p>
        </p:txBody>
      </p:sp>
      <p:sp>
        <p:nvSpPr>
          <p:cNvPr id="5" name="Rectangle 20">
            <a:extLst>
              <a:ext uri="{FF2B5EF4-FFF2-40B4-BE49-F238E27FC236}">
                <a16:creationId xmlns:a16="http://schemas.microsoft.com/office/drawing/2014/main" id="{41C9C488-718B-425D-8BEF-E589D8C0A1B1}"/>
              </a:ext>
            </a:extLst>
          </p:cNvPr>
          <p:cNvSpPr>
            <a:spLocks noChangeArrowheads="1"/>
          </p:cNvSpPr>
          <p:nvPr/>
        </p:nvSpPr>
        <p:spPr bwMode="white">
          <a:xfrm>
            <a:off x="7010400" y="0"/>
            <a:ext cx="2133600" cy="6858000"/>
          </a:xfrm>
          <a:prstGeom prst="rect">
            <a:avLst/>
          </a:prstGeom>
          <a:solidFill>
            <a:srgbClr val="FFFFFF"/>
          </a:solidFill>
          <a:ln>
            <a:noFill/>
          </a:ln>
        </p:spPr>
        <p:txBody>
          <a:bodyPr wrap="none" anchor="ctr"/>
          <a:lstStyle>
            <a:lvl1pPr eaLnBrk="0" hangingPunct="0">
              <a:defRPr kumimoji="1" sz="2400">
                <a:solidFill>
                  <a:schemeClr val="tx1"/>
                </a:solidFill>
                <a:latin typeface="Arial" pitchFamily="34" charset="0"/>
                <a:cs typeface="Arial" pitchFamily="34" charset="0"/>
              </a:defRPr>
            </a:lvl1pPr>
            <a:lvl2pPr marL="742950" indent="-285750" eaLnBrk="0" hangingPunct="0">
              <a:defRPr kumimoji="1" sz="2400">
                <a:solidFill>
                  <a:schemeClr val="tx1"/>
                </a:solidFill>
                <a:latin typeface="Arial" pitchFamily="34" charset="0"/>
                <a:cs typeface="Arial" pitchFamily="34" charset="0"/>
              </a:defRPr>
            </a:lvl2pPr>
            <a:lvl3pPr marL="1143000" indent="-228600" eaLnBrk="0" hangingPunct="0">
              <a:defRPr kumimoji="1" sz="2400">
                <a:solidFill>
                  <a:schemeClr val="tx1"/>
                </a:solidFill>
                <a:latin typeface="Arial" pitchFamily="34" charset="0"/>
                <a:cs typeface="Arial" pitchFamily="34" charset="0"/>
              </a:defRPr>
            </a:lvl3pPr>
            <a:lvl4pPr marL="1600200" indent="-228600" eaLnBrk="0" hangingPunct="0">
              <a:defRPr kumimoji="1" sz="2400">
                <a:solidFill>
                  <a:schemeClr val="tx1"/>
                </a:solidFill>
                <a:latin typeface="Arial" pitchFamily="34" charset="0"/>
                <a:cs typeface="Arial" pitchFamily="34" charset="0"/>
              </a:defRPr>
            </a:lvl4pPr>
            <a:lvl5pPr marL="2057400" indent="-228600" eaLnBrk="0" hangingPunct="0">
              <a:defRPr kumimoji="1"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kumimoji="1"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kumimoji="1"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kumimoji="1"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kumimoji="1" sz="2400">
                <a:solidFill>
                  <a:schemeClr val="tx1"/>
                </a:solidFill>
                <a:latin typeface="Arial" pitchFamily="34" charset="0"/>
                <a:cs typeface="Arial" pitchFamily="34" charset="0"/>
              </a:defRPr>
            </a:lvl9pPr>
          </a:lstStyle>
          <a:p>
            <a:pPr eaLnBrk="1" hangingPunct="1">
              <a:defRPr/>
            </a:pPr>
            <a:endParaRPr kumimoji="0" lang="en-US" altLang="en-US"/>
          </a:p>
        </p:txBody>
      </p:sp>
      <p:sp>
        <p:nvSpPr>
          <p:cNvPr id="6" name="Rectangle 23">
            <a:extLst>
              <a:ext uri="{FF2B5EF4-FFF2-40B4-BE49-F238E27FC236}">
                <a16:creationId xmlns:a16="http://schemas.microsoft.com/office/drawing/2014/main" id="{D1B2568F-43E5-4F65-944A-634B5C6C12F9}"/>
              </a:ext>
            </a:extLst>
          </p:cNvPr>
          <p:cNvSpPr>
            <a:spLocks noChangeArrowheads="1"/>
          </p:cNvSpPr>
          <p:nvPr/>
        </p:nvSpPr>
        <p:spPr bwMode="white">
          <a:xfrm>
            <a:off x="0" y="0"/>
            <a:ext cx="9144000" cy="155575"/>
          </a:xfrm>
          <a:prstGeom prst="rect">
            <a:avLst/>
          </a:prstGeom>
          <a:solidFill>
            <a:srgbClr val="FFFFFF"/>
          </a:solidFill>
          <a:ln>
            <a:noFill/>
          </a:ln>
        </p:spPr>
        <p:txBody>
          <a:bodyPr wrap="none" anchor="ctr"/>
          <a:lstStyle>
            <a:lvl1pPr eaLnBrk="0" hangingPunct="0">
              <a:defRPr kumimoji="1" sz="2400">
                <a:solidFill>
                  <a:schemeClr val="tx1"/>
                </a:solidFill>
                <a:latin typeface="Arial" pitchFamily="34" charset="0"/>
                <a:cs typeface="Arial" pitchFamily="34" charset="0"/>
              </a:defRPr>
            </a:lvl1pPr>
            <a:lvl2pPr marL="742950" indent="-285750" eaLnBrk="0" hangingPunct="0">
              <a:defRPr kumimoji="1" sz="2400">
                <a:solidFill>
                  <a:schemeClr val="tx1"/>
                </a:solidFill>
                <a:latin typeface="Arial" pitchFamily="34" charset="0"/>
                <a:cs typeface="Arial" pitchFamily="34" charset="0"/>
              </a:defRPr>
            </a:lvl2pPr>
            <a:lvl3pPr marL="1143000" indent="-228600" eaLnBrk="0" hangingPunct="0">
              <a:defRPr kumimoji="1" sz="2400">
                <a:solidFill>
                  <a:schemeClr val="tx1"/>
                </a:solidFill>
                <a:latin typeface="Arial" pitchFamily="34" charset="0"/>
                <a:cs typeface="Arial" pitchFamily="34" charset="0"/>
              </a:defRPr>
            </a:lvl3pPr>
            <a:lvl4pPr marL="1600200" indent="-228600" eaLnBrk="0" hangingPunct="0">
              <a:defRPr kumimoji="1" sz="2400">
                <a:solidFill>
                  <a:schemeClr val="tx1"/>
                </a:solidFill>
                <a:latin typeface="Arial" pitchFamily="34" charset="0"/>
                <a:cs typeface="Arial" pitchFamily="34" charset="0"/>
              </a:defRPr>
            </a:lvl4pPr>
            <a:lvl5pPr marL="2057400" indent="-228600" eaLnBrk="0" hangingPunct="0">
              <a:defRPr kumimoji="1"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kumimoji="1"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kumimoji="1"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kumimoji="1"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kumimoji="1" sz="2400">
                <a:solidFill>
                  <a:schemeClr val="tx1"/>
                </a:solidFill>
                <a:latin typeface="Arial" pitchFamily="34" charset="0"/>
                <a:cs typeface="Arial" pitchFamily="34" charset="0"/>
              </a:defRPr>
            </a:lvl9pPr>
          </a:lstStyle>
          <a:p>
            <a:pPr eaLnBrk="1" hangingPunct="1">
              <a:defRPr/>
            </a:pPr>
            <a:endParaRPr kumimoji="0" lang="en-US" altLang="en-US"/>
          </a:p>
        </p:txBody>
      </p:sp>
      <p:sp>
        <p:nvSpPr>
          <p:cNvPr id="7" name="Rectangle 24">
            <a:extLst>
              <a:ext uri="{FF2B5EF4-FFF2-40B4-BE49-F238E27FC236}">
                <a16:creationId xmlns:a16="http://schemas.microsoft.com/office/drawing/2014/main" id="{4D8E04C3-C19E-4297-81F1-750CC9494ECE}"/>
              </a:ext>
            </a:extLst>
          </p:cNvPr>
          <p:cNvSpPr>
            <a:spLocks noChangeArrowheads="1"/>
          </p:cNvSpPr>
          <p:nvPr/>
        </p:nvSpPr>
        <p:spPr bwMode="white">
          <a:xfrm>
            <a:off x="0" y="0"/>
            <a:ext cx="152400" cy="6858000"/>
          </a:xfrm>
          <a:prstGeom prst="rect">
            <a:avLst/>
          </a:prstGeom>
          <a:solidFill>
            <a:srgbClr val="FFFFFF"/>
          </a:solidFill>
          <a:ln>
            <a:noFill/>
          </a:ln>
        </p:spPr>
        <p:txBody>
          <a:bodyPr wrap="none" anchor="ctr"/>
          <a:lstStyle>
            <a:lvl1pPr eaLnBrk="0" hangingPunct="0">
              <a:defRPr kumimoji="1" sz="2400">
                <a:solidFill>
                  <a:schemeClr val="tx1"/>
                </a:solidFill>
                <a:latin typeface="Arial" pitchFamily="34" charset="0"/>
                <a:cs typeface="Arial" pitchFamily="34" charset="0"/>
              </a:defRPr>
            </a:lvl1pPr>
            <a:lvl2pPr marL="742950" indent="-285750" eaLnBrk="0" hangingPunct="0">
              <a:defRPr kumimoji="1" sz="2400">
                <a:solidFill>
                  <a:schemeClr val="tx1"/>
                </a:solidFill>
                <a:latin typeface="Arial" pitchFamily="34" charset="0"/>
                <a:cs typeface="Arial" pitchFamily="34" charset="0"/>
              </a:defRPr>
            </a:lvl2pPr>
            <a:lvl3pPr marL="1143000" indent="-228600" eaLnBrk="0" hangingPunct="0">
              <a:defRPr kumimoji="1" sz="2400">
                <a:solidFill>
                  <a:schemeClr val="tx1"/>
                </a:solidFill>
                <a:latin typeface="Arial" pitchFamily="34" charset="0"/>
                <a:cs typeface="Arial" pitchFamily="34" charset="0"/>
              </a:defRPr>
            </a:lvl3pPr>
            <a:lvl4pPr marL="1600200" indent="-228600" eaLnBrk="0" hangingPunct="0">
              <a:defRPr kumimoji="1" sz="2400">
                <a:solidFill>
                  <a:schemeClr val="tx1"/>
                </a:solidFill>
                <a:latin typeface="Arial" pitchFamily="34" charset="0"/>
                <a:cs typeface="Arial" pitchFamily="34" charset="0"/>
              </a:defRPr>
            </a:lvl4pPr>
            <a:lvl5pPr marL="2057400" indent="-228600" eaLnBrk="0" hangingPunct="0">
              <a:defRPr kumimoji="1"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kumimoji="1"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kumimoji="1"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kumimoji="1"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kumimoji="1" sz="2400">
                <a:solidFill>
                  <a:schemeClr val="tx1"/>
                </a:solidFill>
                <a:latin typeface="Arial" pitchFamily="34" charset="0"/>
                <a:cs typeface="Arial" pitchFamily="34" charset="0"/>
              </a:defRPr>
            </a:lvl9pPr>
          </a:lstStyle>
          <a:p>
            <a:pPr eaLnBrk="1" hangingPunct="1">
              <a:defRPr/>
            </a:pPr>
            <a:endParaRPr kumimoji="0" lang="en-US" altLang="en-US"/>
          </a:p>
        </p:txBody>
      </p:sp>
      <p:sp>
        <p:nvSpPr>
          <p:cNvPr id="8" name="Rectangle 7">
            <a:extLst>
              <a:ext uri="{FF2B5EF4-FFF2-40B4-BE49-F238E27FC236}">
                <a16:creationId xmlns:a16="http://schemas.microsoft.com/office/drawing/2014/main" id="{19B263FA-A522-4A20-A70A-9C5B6BEC1D3E}"/>
              </a:ext>
            </a:extLst>
          </p:cNvPr>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kumimoji="0" lang="en-US"/>
          </a:p>
        </p:txBody>
      </p:sp>
      <p:sp>
        <p:nvSpPr>
          <p:cNvPr id="9" name="Rectangle 8">
            <a:extLst>
              <a:ext uri="{FF2B5EF4-FFF2-40B4-BE49-F238E27FC236}">
                <a16:creationId xmlns:a16="http://schemas.microsoft.com/office/drawing/2014/main" id="{0FAF99D1-FE0E-43E0-A960-AD0B0FFD3D66}"/>
              </a:ext>
            </a:extLst>
          </p:cNvPr>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kumimoji="0" lang="en-US"/>
          </a:p>
        </p:txBody>
      </p:sp>
      <p:sp>
        <p:nvSpPr>
          <p:cNvPr id="10" name="Straight Connector 9">
            <a:extLst>
              <a:ext uri="{FF2B5EF4-FFF2-40B4-BE49-F238E27FC236}">
                <a16:creationId xmlns:a16="http://schemas.microsoft.com/office/drawing/2014/main" id="{46FDC4F5-8BD7-4A20-9DEA-7493F906785A}"/>
              </a:ext>
            </a:extLst>
          </p:cNvPr>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kumimoji="0" lang="en-US"/>
          </a:p>
        </p:txBody>
      </p:sp>
      <p:sp>
        <p:nvSpPr>
          <p:cNvPr id="11" name="Oval 10">
            <a:extLst>
              <a:ext uri="{FF2B5EF4-FFF2-40B4-BE49-F238E27FC236}">
                <a16:creationId xmlns:a16="http://schemas.microsoft.com/office/drawing/2014/main" id="{34132D91-AC41-45FD-99FC-00F85EFED7CE}"/>
              </a:ext>
            </a:extLst>
          </p:cNvPr>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12" name="Oval 11">
            <a:extLst>
              <a:ext uri="{FF2B5EF4-FFF2-40B4-BE49-F238E27FC236}">
                <a16:creationId xmlns:a16="http://schemas.microsoft.com/office/drawing/2014/main" id="{E0595A95-700C-4626-B0C0-B619DE369D36}"/>
              </a:ext>
            </a:extLst>
          </p:cNvPr>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Vertical Title 1"/>
          <p:cNvSpPr>
            <a:spLocks noGrp="1"/>
          </p:cNvSpPr>
          <p:nvPr>
            <p:ph type="title" orient="vert"/>
          </p:nvPr>
        </p:nvSpPr>
        <p:spPr>
          <a:xfrm>
            <a:off x="7391400" y="304801"/>
            <a:ext cx="1447800" cy="5851525"/>
          </a:xfrm>
        </p:spPr>
        <p:txBody>
          <a:bodyPr vert="eaVert"/>
          <a:lstStyle/>
          <a:p>
            <a:r>
              <a:rPr lang="en-US"/>
              <a:t>Click to edit Master title style</a:t>
            </a:r>
          </a:p>
        </p:txBody>
      </p:sp>
      <p:sp>
        <p:nvSpPr>
          <p:cNvPr id="13" name="Slide Number Placeholder 5">
            <a:extLst>
              <a:ext uri="{FF2B5EF4-FFF2-40B4-BE49-F238E27FC236}">
                <a16:creationId xmlns:a16="http://schemas.microsoft.com/office/drawing/2014/main" id="{653A6057-B612-45A7-AD2C-36AFC73213F9}"/>
              </a:ext>
            </a:extLst>
          </p:cNvPr>
          <p:cNvSpPr>
            <a:spLocks noGrp="1"/>
          </p:cNvSpPr>
          <p:nvPr>
            <p:ph type="sldNum" sz="quarter" idx="10"/>
          </p:nvPr>
        </p:nvSpPr>
        <p:spPr>
          <a:xfrm>
            <a:off x="6915150" y="3009900"/>
            <a:ext cx="457200" cy="441325"/>
          </a:xfrm>
        </p:spPr>
        <p:txBody>
          <a:bodyPr/>
          <a:lstStyle>
            <a:lvl1pPr>
              <a:defRPr/>
            </a:lvl1pPr>
          </a:lstStyle>
          <a:p>
            <a:fld id="{3DC19E04-87D4-436A-BB45-D7EBC7402725}" type="slidenum">
              <a:rPr lang="en-US" altLang="en-US"/>
              <a:pPr/>
              <a:t>‹#›</a:t>
            </a:fld>
            <a:endParaRPr lang="en-US" altLang="en-US"/>
          </a:p>
        </p:txBody>
      </p:sp>
      <p:sp>
        <p:nvSpPr>
          <p:cNvPr id="14" name="Date Placeholder 3">
            <a:extLst>
              <a:ext uri="{FF2B5EF4-FFF2-40B4-BE49-F238E27FC236}">
                <a16:creationId xmlns:a16="http://schemas.microsoft.com/office/drawing/2014/main" id="{5D3F2E98-8A8B-4E1B-A809-D2EFD04118DA}"/>
              </a:ext>
            </a:extLst>
          </p:cNvPr>
          <p:cNvSpPr>
            <a:spLocks noGrp="1"/>
          </p:cNvSpPr>
          <p:nvPr>
            <p:ph type="dt" sz="half" idx="11"/>
          </p:nvPr>
        </p:nvSpPr>
        <p:spPr/>
        <p:txBody>
          <a:bodyPr/>
          <a:lstStyle>
            <a:lvl1pPr>
              <a:defRPr/>
            </a:lvl1pPr>
          </a:lstStyle>
          <a:p>
            <a:pPr>
              <a:defRPr/>
            </a:pPr>
            <a:fld id="{E7E8A157-5DC5-4AD1-82AD-F9BA9F7C89D8}" type="datetimeFigureOut">
              <a:rPr lang="en-US"/>
              <a:pPr>
                <a:defRPr/>
              </a:pPr>
              <a:t>2/16/2024</a:t>
            </a:fld>
            <a:endParaRPr lang="en-US"/>
          </a:p>
        </p:txBody>
      </p:sp>
      <p:sp>
        <p:nvSpPr>
          <p:cNvPr id="15" name="Footer Placeholder 4">
            <a:extLst>
              <a:ext uri="{FF2B5EF4-FFF2-40B4-BE49-F238E27FC236}">
                <a16:creationId xmlns:a16="http://schemas.microsoft.com/office/drawing/2014/main" id="{E92D407D-2C40-4C4D-9AB0-17A2CF5D372F}"/>
              </a:ext>
            </a:extLst>
          </p:cNvPr>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422087030"/>
      </p:ext>
    </p:extLst>
  </p:cSld>
  <p:clrMapOvr>
    <a:overrideClrMapping bg1="lt1" tx1="dk1" bg2="lt2" tx2="dk2" accent1="accent1" accent2="accent2" accent3="accent3" accent4="accent4" accent5="accent5" accent6="accent6" hlink="hlink" folHlink="folHlink"/>
  </p:clrMapOvr>
  <p:transition spd="med">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762001"/>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52698" y="762001"/>
            <a:ext cx="219398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2386" y="1298448"/>
            <a:ext cx="5486400" cy="3255264"/>
          </a:xfrm>
        </p:spPr>
        <p:txBody>
          <a:bodyPr anchor="b">
            <a:normAutofit/>
          </a:bodyPr>
          <a:lstStyle>
            <a:lvl1pPr algn="l">
              <a:defRPr sz="4425" spc="-75"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825012" y="4670246"/>
            <a:ext cx="5486400" cy="914400"/>
          </a:xfrm>
        </p:spPr>
        <p:txBody>
          <a:bodyPr anchor="t">
            <a:normAutofit/>
          </a:bodyPr>
          <a:lstStyle>
            <a:lvl1pPr marL="0" indent="0" algn="l">
              <a:buNone/>
              <a:defRPr sz="1650" cap="none" spc="0" baseline="0">
                <a:solidFill>
                  <a:schemeClr val="accent1">
                    <a:lumMod val="20000"/>
                    <a:lumOff val="80000"/>
                  </a:schemeClr>
                </a:solidFill>
              </a:defRPr>
            </a:lvl1pPr>
            <a:lvl2pPr marL="342889" indent="0" algn="ctr">
              <a:buNone/>
              <a:defRPr sz="1650"/>
            </a:lvl2pPr>
            <a:lvl3pPr marL="685777" indent="0" algn="ctr">
              <a:buNone/>
              <a:defRPr sz="1650"/>
            </a:lvl3pPr>
            <a:lvl4pPr marL="1028666" indent="0" algn="ctr">
              <a:buNone/>
              <a:defRPr sz="1500"/>
            </a:lvl4pPr>
            <a:lvl5pPr marL="1371554" indent="0" algn="ctr">
              <a:buNone/>
              <a:defRPr sz="1500"/>
            </a:lvl5pPr>
            <a:lvl6pPr marL="1714443" indent="0" algn="ctr">
              <a:buNone/>
              <a:defRPr sz="1500"/>
            </a:lvl6pPr>
            <a:lvl7pPr marL="2057331" indent="0" algn="ctr">
              <a:buNone/>
              <a:defRPr sz="1500"/>
            </a:lvl7pPr>
            <a:lvl8pPr marL="2400220" indent="0" algn="ctr">
              <a:buNone/>
              <a:defRPr sz="1500"/>
            </a:lvl8pPr>
            <a:lvl9pPr marL="2743109"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3615287263"/>
      </p:ext>
    </p:extLst>
  </p:cSld>
  <p:clrMapOvr>
    <a:masterClrMapping/>
  </p:clrMapOvr>
  <p:transition spd="slow">
    <p:pull/>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2240960737"/>
      </p:ext>
    </p:extLst>
  </p:cSld>
  <p:clrMapOvr>
    <a:masterClrMapping/>
  </p:clrMapOvr>
  <p:transition spd="slow">
    <p:pull/>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00935" y="1298448"/>
            <a:ext cx="5486400" cy="3255264"/>
          </a:xfrm>
        </p:spPr>
        <p:txBody>
          <a:bodyPr anchor="b">
            <a:normAutofit/>
          </a:bodyPr>
          <a:lstStyle>
            <a:lvl1pPr>
              <a:defRPr sz="4425" b="0" spc="-75"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914650" y="4672584"/>
            <a:ext cx="5486400" cy="914400"/>
          </a:xfrm>
        </p:spPr>
        <p:txBody>
          <a:bodyPr anchor="t">
            <a:normAutofit/>
          </a:bodyPr>
          <a:lstStyle>
            <a:lvl1pPr marL="0" indent="0">
              <a:buNone/>
              <a:defRPr sz="1650" cap="none" spc="0" baseline="0">
                <a:solidFill>
                  <a:schemeClr val="tx1">
                    <a:lumMod val="65000"/>
                    <a:lumOff val="35000"/>
                  </a:schemeClr>
                </a:solidFill>
              </a:defRPr>
            </a:lvl1pPr>
            <a:lvl2pPr marL="342889" indent="0">
              <a:buNone/>
              <a:defRPr sz="1350">
                <a:solidFill>
                  <a:schemeClr val="tx1">
                    <a:tint val="75000"/>
                  </a:schemeClr>
                </a:solidFill>
              </a:defRPr>
            </a:lvl2pPr>
            <a:lvl3pPr marL="685777" indent="0">
              <a:buNone/>
              <a:defRPr sz="1200">
                <a:solidFill>
                  <a:schemeClr val="tx1">
                    <a:tint val="75000"/>
                  </a:schemeClr>
                </a:solidFill>
              </a:defRPr>
            </a:lvl3pPr>
            <a:lvl4pPr marL="1028666" indent="0">
              <a:buNone/>
              <a:defRPr sz="1050">
                <a:solidFill>
                  <a:schemeClr val="tx1">
                    <a:tint val="75000"/>
                  </a:schemeClr>
                </a:solidFill>
              </a:defRPr>
            </a:lvl4pPr>
            <a:lvl5pPr marL="1371554" indent="0">
              <a:buNone/>
              <a:defRPr sz="1050">
                <a:solidFill>
                  <a:schemeClr val="tx1">
                    <a:tint val="75000"/>
                  </a:schemeClr>
                </a:solidFill>
              </a:defRPr>
            </a:lvl5pPr>
            <a:lvl6pPr marL="1714443" indent="0">
              <a:buNone/>
              <a:defRPr sz="1050">
                <a:solidFill>
                  <a:schemeClr val="tx1">
                    <a:tint val="75000"/>
                  </a:schemeClr>
                </a:solidFill>
              </a:defRPr>
            </a:lvl6pPr>
            <a:lvl7pPr marL="2057331" indent="0">
              <a:buNone/>
              <a:defRPr sz="1050">
                <a:solidFill>
                  <a:schemeClr val="tx1">
                    <a:tint val="75000"/>
                  </a:schemeClr>
                </a:solidFill>
              </a:defRPr>
            </a:lvl7pPr>
            <a:lvl8pPr marL="2400220" indent="0">
              <a:buNone/>
              <a:defRPr sz="1050">
                <a:solidFill>
                  <a:schemeClr val="tx1">
                    <a:tint val="75000"/>
                  </a:schemeClr>
                </a:solidFill>
              </a:defRPr>
            </a:lvl8pPr>
            <a:lvl9pPr marL="2743109"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E36636D-D922-432D-A958-524484B5923D}" type="datetimeFigureOut">
              <a:rPr lang="en-US" smtClean="0"/>
              <a:pPr/>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1095208171"/>
      </p:ext>
    </p:extLst>
  </p:cSld>
  <p:clrMapOvr>
    <a:masterClrMapping/>
  </p:clrMapOvr>
  <p:transition spd="slow">
    <p:pull/>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00935" y="868680"/>
            <a:ext cx="2606040" cy="512064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63590" y="868680"/>
            <a:ext cx="2606040" cy="512064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8E36636D-D922-432D-A958-524484B5923D}" type="datetimeFigureOut">
              <a:rPr lang="en-US" smtClean="0"/>
              <a:pPr/>
              <a:t>2/16/2024</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347315445"/>
      </p:ext>
    </p:extLst>
  </p:cSld>
  <p:clrMapOvr>
    <a:masterClrMapping/>
  </p:clrMapOvr>
  <p:transition spd="slow">
    <p:pull/>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00935" y="1023586"/>
            <a:ext cx="2606040" cy="807720"/>
          </a:xfrm>
        </p:spPr>
        <p:txBody>
          <a:bodyPr anchor="b">
            <a:normAutofit/>
          </a:bodyPr>
          <a:lstStyle>
            <a:lvl1pPr marL="0" indent="0">
              <a:spcBef>
                <a:spcPts val="0"/>
              </a:spcBef>
              <a:buNone/>
              <a:defRPr sz="1500" b="1">
                <a:solidFill>
                  <a:schemeClr val="tx1">
                    <a:lumMod val="65000"/>
                    <a:lumOff val="35000"/>
                  </a:schemeClr>
                </a:solidFill>
              </a:defRPr>
            </a:lvl1pPr>
            <a:lvl2pPr marL="342889" indent="0">
              <a:buNone/>
              <a:defRPr sz="1500" b="1"/>
            </a:lvl2pPr>
            <a:lvl3pPr marL="685777" indent="0">
              <a:buNone/>
              <a:defRPr sz="1350" b="1"/>
            </a:lvl3pPr>
            <a:lvl4pPr marL="1028666" indent="0">
              <a:buNone/>
              <a:defRPr sz="1200" b="1"/>
            </a:lvl4pPr>
            <a:lvl5pPr marL="1371554" indent="0">
              <a:buNone/>
              <a:defRPr sz="1200" b="1"/>
            </a:lvl5pPr>
            <a:lvl6pPr marL="1714443" indent="0">
              <a:buNone/>
              <a:defRPr sz="1200" b="1"/>
            </a:lvl6pPr>
            <a:lvl7pPr marL="2057331" indent="0">
              <a:buNone/>
              <a:defRPr sz="1200" b="1"/>
            </a:lvl7pPr>
            <a:lvl8pPr marL="2400220" indent="0">
              <a:buNone/>
              <a:defRPr sz="1200" b="1"/>
            </a:lvl8pPr>
            <a:lvl9pPr marL="2743109" indent="0">
              <a:buNone/>
              <a:defRPr sz="1200" b="1"/>
            </a:lvl9pPr>
          </a:lstStyle>
          <a:p>
            <a:pPr lvl="0"/>
            <a:r>
              <a:rPr lang="en-US"/>
              <a:t>Edit Master text styles</a:t>
            </a:r>
          </a:p>
        </p:txBody>
      </p:sp>
      <p:sp>
        <p:nvSpPr>
          <p:cNvPr id="4" name="Content Placeholder 3"/>
          <p:cNvSpPr>
            <a:spLocks noGrp="1"/>
          </p:cNvSpPr>
          <p:nvPr>
            <p:ph sz="half" idx="2"/>
          </p:nvPr>
        </p:nvSpPr>
        <p:spPr>
          <a:xfrm>
            <a:off x="2900935" y="1930936"/>
            <a:ext cx="2606040" cy="402336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63848" y="1023588"/>
            <a:ext cx="2606040" cy="813171"/>
          </a:xfrm>
        </p:spPr>
        <p:txBody>
          <a:bodyPr anchor="b">
            <a:normAutofit/>
          </a:bodyPr>
          <a:lstStyle>
            <a:lvl1pPr marL="0" indent="0">
              <a:spcBef>
                <a:spcPts val="0"/>
              </a:spcBef>
              <a:buNone/>
              <a:defRPr sz="1500" b="1">
                <a:solidFill>
                  <a:schemeClr val="tx1">
                    <a:lumMod val="65000"/>
                    <a:lumOff val="35000"/>
                  </a:schemeClr>
                </a:solidFill>
              </a:defRPr>
            </a:lvl1pPr>
            <a:lvl2pPr marL="342889" indent="0">
              <a:buNone/>
              <a:defRPr sz="1500" b="1"/>
            </a:lvl2pPr>
            <a:lvl3pPr marL="685777" indent="0">
              <a:buNone/>
              <a:defRPr sz="1350" b="1"/>
            </a:lvl3pPr>
            <a:lvl4pPr marL="1028666" indent="0">
              <a:buNone/>
              <a:defRPr sz="1200" b="1"/>
            </a:lvl4pPr>
            <a:lvl5pPr marL="1371554" indent="0">
              <a:buNone/>
              <a:defRPr sz="1200" b="1"/>
            </a:lvl5pPr>
            <a:lvl6pPr marL="1714443" indent="0">
              <a:buNone/>
              <a:defRPr sz="1200" b="1"/>
            </a:lvl6pPr>
            <a:lvl7pPr marL="2057331" indent="0">
              <a:buNone/>
              <a:defRPr sz="1200" b="1"/>
            </a:lvl7pPr>
            <a:lvl8pPr marL="2400220" indent="0">
              <a:buNone/>
              <a:defRPr sz="1200" b="1"/>
            </a:lvl8pPr>
            <a:lvl9pPr marL="2743109" indent="0">
              <a:buNone/>
              <a:defRPr sz="1200" b="1"/>
            </a:lvl9pPr>
          </a:lstStyle>
          <a:p>
            <a:pPr lvl="0"/>
            <a:r>
              <a:rPr lang="en-US"/>
              <a:t>Edit Master text styles</a:t>
            </a:r>
          </a:p>
        </p:txBody>
      </p:sp>
      <p:sp>
        <p:nvSpPr>
          <p:cNvPr id="6" name="Content Placeholder 5"/>
          <p:cNvSpPr>
            <a:spLocks noGrp="1"/>
          </p:cNvSpPr>
          <p:nvPr>
            <p:ph sz="quarter" idx="4"/>
          </p:nvPr>
        </p:nvSpPr>
        <p:spPr>
          <a:xfrm>
            <a:off x="5863848" y="1930936"/>
            <a:ext cx="2606040" cy="402336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8E36636D-D922-432D-A958-524484B5923D}" type="datetimeFigureOut">
              <a:rPr lang="en-US" smtClean="0"/>
              <a:pPr/>
              <a:t>2/16/2024</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2702678954"/>
      </p:ext>
    </p:extLst>
  </p:cSld>
  <p:clrMapOvr>
    <a:masterClrMapping/>
  </p:clrMapOvr>
  <p:transition spd="slow">
    <p:pull/>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8E36636D-D922-432D-A958-524484B5923D}" type="datetimeFigureOut">
              <a:rPr lang="en-US" smtClean="0"/>
              <a:pPr/>
              <a:t>2/16/2024</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3677519797"/>
      </p:ext>
    </p:extLst>
  </p:cSld>
  <p:clrMapOvr>
    <a:masterClrMapping/>
  </p:clrMapOvr>
  <p:transition spd="slow">
    <p:pull/>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E36636D-D922-432D-A958-524484B5923D}" type="datetimeFigureOut">
              <a:rPr lang="en-US" smtClean="0"/>
              <a:pPr/>
              <a:t>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2135290456"/>
      </p:ext>
    </p:extLst>
  </p:cSld>
  <p:clrMapOvr>
    <a:masterClrMapping/>
  </p:clrMapOvr>
  <p:transition spd="slow">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8"/>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Footer Placeholder 4"/>
          <p:cNvSpPr>
            <a:spLocks noGrp="1"/>
          </p:cNvSpPr>
          <p:nvPr>
            <p:ph type="ftr" sz="quarter" idx="11"/>
          </p:nvPr>
        </p:nvSpPr>
        <p:spPr/>
        <p:txBody>
          <a:bodyPr/>
          <a:lstStyle/>
          <a:p>
            <a:pPr>
              <a:defRPr/>
            </a:pPr>
            <a:endParaRPr lang="en-US"/>
          </a:p>
        </p:txBody>
      </p:sp>
      <p:sp>
        <p:nvSpPr>
          <p:cNvPr id="4" name="Date Placeholder 3"/>
          <p:cNvSpPr>
            <a:spLocks noGrp="1"/>
          </p:cNvSpPr>
          <p:nvPr>
            <p:ph type="dt" sz="half" idx="10"/>
          </p:nvPr>
        </p:nvSpPr>
        <p:spPr/>
        <p:txBody>
          <a:bodyPr/>
          <a:lstStyle/>
          <a:p>
            <a:pPr>
              <a:defRPr/>
            </a:pPr>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2"/>
            <a:ext cx="457200" cy="441325"/>
          </a:xfrm>
        </p:spPr>
        <p:txBody>
          <a:bodyPr/>
          <a:lstStyle>
            <a:lvl1pPr>
              <a:defRPr>
                <a:solidFill>
                  <a:schemeClr val="accent3">
                    <a:shade val="75000"/>
                  </a:schemeClr>
                </a:solidFill>
              </a:defRPr>
            </a:lvl1pPr>
          </a:lstStyle>
          <a:p>
            <a:pPr>
              <a:defRPr/>
            </a:pPr>
            <a:fld id="{1BCBE1A1-2C06-4F18-8524-8E4DE657C28C}" type="slidenum">
              <a:rPr lang="en-US" smtClean="0"/>
              <a:pPr>
                <a:defRPr/>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377440"/>
          </a:xfrm>
        </p:spPr>
        <p:txBody>
          <a:bodyPr anchor="b">
            <a:normAutofit/>
          </a:bodyPr>
          <a:lstStyle>
            <a:lvl1pPr>
              <a:defRPr sz="2400" b="0" baseline="0"/>
            </a:lvl1pPr>
          </a:lstStyle>
          <a:p>
            <a:r>
              <a:rPr lang="en-US"/>
              <a:t>Click to edit Master title style</a:t>
            </a:r>
            <a:endParaRPr lang="en-US" dirty="0"/>
          </a:p>
        </p:txBody>
      </p:sp>
      <p:sp>
        <p:nvSpPr>
          <p:cNvPr id="3" name="Content Placeholder 2"/>
          <p:cNvSpPr>
            <a:spLocks noGrp="1"/>
          </p:cNvSpPr>
          <p:nvPr>
            <p:ph idx="1"/>
          </p:nvPr>
        </p:nvSpPr>
        <p:spPr>
          <a:xfrm>
            <a:off x="2900935" y="868680"/>
            <a:ext cx="5486400" cy="512064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2024" y="3494176"/>
            <a:ext cx="2125980" cy="2321990"/>
          </a:xfrm>
        </p:spPr>
        <p:txBody>
          <a:bodyPr anchor="t">
            <a:normAutofit/>
          </a:bodyPr>
          <a:lstStyle>
            <a:lvl1pPr marL="0" indent="0">
              <a:lnSpc>
                <a:spcPct val="100000"/>
              </a:lnSpc>
              <a:buNone/>
              <a:defRPr sz="1050">
                <a:solidFill>
                  <a:srgbClr val="FFFFFF"/>
                </a:solidFill>
              </a:defRPr>
            </a:lvl1pPr>
            <a:lvl2pPr marL="342889" indent="0">
              <a:buNone/>
              <a:defRPr sz="900"/>
            </a:lvl2pPr>
            <a:lvl3pPr marL="685777" indent="0">
              <a:buNone/>
              <a:defRPr sz="750"/>
            </a:lvl3pPr>
            <a:lvl4pPr marL="1028666" indent="0">
              <a:buNone/>
              <a:defRPr sz="675"/>
            </a:lvl4pPr>
            <a:lvl5pPr marL="1371554" indent="0">
              <a:buNone/>
              <a:defRPr sz="675"/>
            </a:lvl5pPr>
            <a:lvl6pPr marL="1714443" indent="0">
              <a:buNone/>
              <a:defRPr sz="675"/>
            </a:lvl6pPr>
            <a:lvl7pPr marL="2057331" indent="0">
              <a:buNone/>
              <a:defRPr sz="675"/>
            </a:lvl7pPr>
            <a:lvl8pPr marL="2400220" indent="0">
              <a:buNone/>
              <a:defRPr sz="675"/>
            </a:lvl8pPr>
            <a:lvl9pPr marL="2743109" indent="0">
              <a:buNone/>
              <a:defRPr sz="675"/>
            </a:lvl9pPr>
          </a:lstStyle>
          <a:p>
            <a:pPr lvl="0"/>
            <a:r>
              <a:rPr lang="en-US"/>
              <a:t>Edit Master text styles</a:t>
            </a:r>
          </a:p>
        </p:txBody>
      </p:sp>
      <p:sp>
        <p:nvSpPr>
          <p:cNvPr id="8" name="Date Placeholder 7"/>
          <p:cNvSpPr>
            <a:spLocks noGrp="1"/>
          </p:cNvSpPr>
          <p:nvPr>
            <p:ph type="dt" sz="half" idx="10"/>
          </p:nvPr>
        </p:nvSpPr>
        <p:spPr/>
        <p:txBody>
          <a:bodyPr/>
          <a:lstStyle/>
          <a:p>
            <a:fld id="{8E36636D-D922-432D-A958-524484B5923D}" type="datetimeFigureOut">
              <a:rPr lang="en-US" smtClean="0"/>
              <a:pPr/>
              <a:t>2/16/2024</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3875135985"/>
      </p:ext>
    </p:extLst>
  </p:cSld>
  <p:clrMapOvr>
    <a:masterClrMapping/>
  </p:clrMapOvr>
  <p:transition spd="slow">
    <p:pull/>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377440"/>
          </a:xfrm>
        </p:spPr>
        <p:txBody>
          <a:bodyPr anchor="b">
            <a:normAutofit/>
          </a:bodyPr>
          <a:lstStyle>
            <a:lvl1pP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677983" y="767419"/>
            <a:ext cx="6086423" cy="5330952"/>
          </a:xfrm>
          <a:solidFill>
            <a:schemeClr val="bg1">
              <a:lumMod val="75000"/>
            </a:schemeClr>
          </a:solidFill>
        </p:spPr>
        <p:txBody>
          <a:bodyPr anchor="t"/>
          <a:lstStyle>
            <a:lvl1pPr marL="0" indent="0">
              <a:buNone/>
              <a:defRPr sz="2400"/>
            </a:lvl1pPr>
            <a:lvl2pPr marL="342889" indent="0">
              <a:buNone/>
              <a:defRPr sz="2100"/>
            </a:lvl2pPr>
            <a:lvl3pPr marL="685777" indent="0">
              <a:buNone/>
              <a:defRPr sz="1800"/>
            </a:lvl3pPr>
            <a:lvl4pPr marL="1028666" indent="0">
              <a:buNone/>
              <a:defRPr sz="1500"/>
            </a:lvl4pPr>
            <a:lvl5pPr marL="1371554" indent="0">
              <a:buNone/>
              <a:defRPr sz="1500"/>
            </a:lvl5pPr>
            <a:lvl6pPr marL="1714443" indent="0">
              <a:buNone/>
              <a:defRPr sz="1500"/>
            </a:lvl6pPr>
            <a:lvl7pPr marL="2057331" indent="0">
              <a:buNone/>
              <a:defRPr sz="1500"/>
            </a:lvl7pPr>
            <a:lvl8pPr marL="2400220" indent="0">
              <a:buNone/>
              <a:defRPr sz="1500"/>
            </a:lvl8pPr>
            <a:lvl9pPr marL="2743109"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92024" y="3493008"/>
            <a:ext cx="2125980" cy="2322576"/>
          </a:xfrm>
        </p:spPr>
        <p:txBody>
          <a:bodyPr anchor="t">
            <a:normAutofit/>
          </a:bodyPr>
          <a:lstStyle>
            <a:lvl1pPr marL="0" indent="0">
              <a:lnSpc>
                <a:spcPct val="100000"/>
              </a:lnSpc>
              <a:buNone/>
              <a:defRPr sz="1050">
                <a:solidFill>
                  <a:srgbClr val="FFFFFF"/>
                </a:solidFill>
              </a:defRPr>
            </a:lvl1pPr>
            <a:lvl2pPr marL="342889" indent="0">
              <a:buNone/>
              <a:defRPr sz="900"/>
            </a:lvl2pPr>
            <a:lvl3pPr marL="685777" indent="0">
              <a:buNone/>
              <a:defRPr sz="750"/>
            </a:lvl3pPr>
            <a:lvl4pPr marL="1028666" indent="0">
              <a:buNone/>
              <a:defRPr sz="675"/>
            </a:lvl4pPr>
            <a:lvl5pPr marL="1371554" indent="0">
              <a:buNone/>
              <a:defRPr sz="675"/>
            </a:lvl5pPr>
            <a:lvl6pPr marL="1714443" indent="0">
              <a:buNone/>
              <a:defRPr sz="675"/>
            </a:lvl6pPr>
            <a:lvl7pPr marL="2057331" indent="0">
              <a:buNone/>
              <a:defRPr sz="675"/>
            </a:lvl7pPr>
            <a:lvl8pPr marL="2400220" indent="0">
              <a:buNone/>
              <a:defRPr sz="675"/>
            </a:lvl8pPr>
            <a:lvl9pPr marL="2743109" indent="0">
              <a:buNone/>
              <a:defRPr sz="675"/>
            </a:lvl9pPr>
          </a:lstStyle>
          <a:p>
            <a:pPr lvl="0"/>
            <a:r>
              <a:rPr lang="en-US"/>
              <a:t>Edit Master text styles</a:t>
            </a:r>
          </a:p>
        </p:txBody>
      </p:sp>
      <p:sp>
        <p:nvSpPr>
          <p:cNvPr id="8" name="Date Placeholder 7"/>
          <p:cNvSpPr>
            <a:spLocks noGrp="1"/>
          </p:cNvSpPr>
          <p:nvPr>
            <p:ph type="dt" sz="half" idx="10"/>
          </p:nvPr>
        </p:nvSpPr>
        <p:spPr/>
        <p:txBody>
          <a:bodyPr/>
          <a:lstStyle/>
          <a:p>
            <a:fld id="{749F4917-CE56-4645-8050-1555FA0B180B}" type="datetimeFigureOut">
              <a:rPr lang="en-US" smtClean="0"/>
              <a:pPr/>
              <a:t>2/16/2024</a:t>
            </a:fld>
            <a:endParaRPr lang="en-US"/>
          </a:p>
        </p:txBody>
      </p:sp>
      <p:sp>
        <p:nvSpPr>
          <p:cNvPr id="9" name="Footer Placeholder 8"/>
          <p:cNvSpPr>
            <a:spLocks noGrp="1"/>
          </p:cNvSpPr>
          <p:nvPr>
            <p:ph type="ftr" sz="quarter" idx="11"/>
          </p:nvPr>
        </p:nvSpPr>
        <p:spPr>
          <a:xfrm>
            <a:off x="2624326" y="6356352"/>
            <a:ext cx="4433638" cy="365125"/>
          </a:xfrm>
        </p:spPr>
        <p:txBody>
          <a:bodyPr/>
          <a:lstStyle/>
          <a:p>
            <a:endParaRPr lang="en-US"/>
          </a:p>
        </p:txBody>
      </p:sp>
      <p:sp>
        <p:nvSpPr>
          <p:cNvPr id="10" name="Slide Number Placeholder 9"/>
          <p:cNvSpPr>
            <a:spLocks noGrp="1"/>
          </p:cNvSpPr>
          <p:nvPr>
            <p:ph type="sldNum" sz="quarter" idx="12"/>
          </p:nvPr>
        </p:nvSpPr>
        <p:spPr/>
        <p:txBody>
          <a:bodyPr/>
          <a:lstStyle/>
          <a:p>
            <a:fld id="{2B524DA2-3CE4-45BB-9F6F-628A0CFBDBF9}" type="slidenum">
              <a:rPr lang="en-US" smtClean="0"/>
              <a:pPr/>
              <a:t>‹#›</a:t>
            </a:fld>
            <a:endParaRPr lang="en-US"/>
          </a:p>
        </p:txBody>
      </p:sp>
    </p:spTree>
    <p:extLst>
      <p:ext uri="{BB962C8B-B14F-4D97-AF65-F5344CB8AC3E}">
        <p14:creationId xmlns:p14="http://schemas.microsoft.com/office/powerpoint/2010/main" val="2923223768"/>
      </p:ext>
    </p:extLst>
  </p:cSld>
  <p:clrMapOvr>
    <a:masterClrMapping/>
  </p:clrMapOvr>
  <p:transition spd="slow">
    <p:pull/>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E36636D-D922-432D-A958-524484B5923D}" type="datetimeFigureOut">
              <a:rPr lang="en-US" smtClean="0"/>
              <a:pPr/>
              <a:t>2/16/2024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2850005598"/>
      </p:ext>
    </p:extLst>
  </p:cSld>
  <p:clrMapOvr>
    <a:masterClrMapping/>
  </p:clrMapOvr>
  <p:transition spd="slow">
    <p:pull/>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5750" y="990600"/>
            <a:ext cx="211455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00935" y="868680"/>
            <a:ext cx="54864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E36636D-D922-432D-A958-524484B5923D}" type="datetimeFigureOut">
              <a:rPr lang="en-US" smtClean="0"/>
              <a:pPr/>
              <a:t>2/16/2024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781872463"/>
      </p:ext>
    </p:extLst>
  </p:cSld>
  <p:clrMapOvr>
    <a:masterClrMapping/>
  </p:clrMapOvr>
  <p:transition spd="slow">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829EDC3-E536-4A2C-A6D9-C1D9EE0C64CB}" type="slidenum">
              <a:rPr lang="en-US" smtClean="0"/>
              <a:pPr>
                <a:defRPr/>
              </a:pPr>
              <a:t>‹#›</a:t>
            </a:fld>
            <a:endParaRPr lang="en-US"/>
          </a:p>
        </p:txBody>
      </p:sp>
      <p:sp>
        <p:nvSpPr>
          <p:cNvPr id="8" name="Straight Connector 7"/>
          <p:cNvSpPr>
            <a:spLocks noChangeShapeType="1"/>
          </p:cNvSpPr>
          <p:nvPr/>
        </p:nvSpPr>
        <p:spPr bwMode="auto">
          <a:xfrm flipV="1">
            <a:off x="4563081" y="1575654"/>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1"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a:xfrm>
            <a:off x="304800" y="6409944"/>
            <a:ext cx="3581400" cy="365760"/>
          </a:xfrm>
        </p:spPr>
        <p:txBody>
          <a:bodyPr/>
          <a:lstStyle/>
          <a:p>
            <a:pPr>
              <a:defRPr/>
            </a:pPr>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8"/>
            <a:ext cx="457200" cy="441325"/>
          </a:xfrm>
        </p:spPr>
        <p:txBody>
          <a:bodyPr/>
          <a:lstStyle>
            <a:lvl1pPr algn="ctr">
              <a:defRPr/>
            </a:lvl1pPr>
          </a:lstStyle>
          <a:p>
            <a:pPr>
              <a:defRPr/>
            </a:pPr>
            <a:fld id="{E1FDF23D-7DB8-46FE-AE98-D42E9D55D5B6}" type="slidenum">
              <a:rPr lang="en-US" smtClean="0"/>
              <a:pPr>
                <a:defRPr/>
              </a:pPr>
              <a:t>‹#›</a:t>
            </a:fld>
            <a:endParaRPr lang="en-US"/>
          </a:p>
        </p:txBody>
      </p:sp>
      <p:sp>
        <p:nvSpPr>
          <p:cNvPr id="23" name="Title 22"/>
          <p:cNvSpPr>
            <a:spLocks noGrp="1"/>
          </p:cNvSpPr>
          <p:nvPr>
            <p:ph type="title"/>
          </p:nvPr>
        </p:nvSpPr>
        <p:spPr/>
        <p:txBody>
          <a:bodyPr rtlCol="0" anchor="b" anchorCtr="0"/>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a:xfrm>
            <a:off x="4343400" y="1036022"/>
            <a:ext cx="457200" cy="441325"/>
          </a:xfrm>
        </p:spPr>
        <p:txBody>
          <a:bodyPr/>
          <a:lstStyle/>
          <a:p>
            <a:pPr>
              <a:defRPr/>
            </a:pPr>
            <a:fld id="{E840F99F-317F-4505-83E1-4EF99089F64D}"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8"/>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pPr>
              <a:defRPr/>
            </a:pPr>
            <a:fld id="{36102BD8-6B39-4849-B1A2-39B87DE2A2AF}"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2"/>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40"/>
            <a:ext cx="457200" cy="441325"/>
          </a:xfrm>
        </p:spPr>
        <p:txBody>
          <a:bodyPr/>
          <a:lstStyle>
            <a:lvl1pPr>
              <a:defRPr>
                <a:solidFill>
                  <a:schemeClr val="accent3">
                    <a:shade val="75000"/>
                  </a:schemeClr>
                </a:solidFill>
              </a:defRPr>
            </a:lvl1pPr>
          </a:lstStyle>
          <a:p>
            <a:pPr>
              <a:defRPr/>
            </a:pPr>
            <a:fld id="{F4126919-1DD0-43CA-8290-52DC3D5BA2B3}" type="slidenum">
              <a:rPr lang="en-US" smtClean="0"/>
              <a:pPr>
                <a:defRPr/>
              </a:pPr>
              <a:t>‹#›</a:t>
            </a:fld>
            <a:endParaRPr lang="en-US"/>
          </a:p>
        </p:txBody>
      </p:sp>
      <p:sp>
        <p:nvSpPr>
          <p:cNvPr id="21" name="Rectangle 20"/>
          <p:cNvSpPr>
            <a:spLocks noChangeArrowheads="1"/>
          </p:cNvSpPr>
          <p:nvPr/>
        </p:nvSpPr>
        <p:spPr bwMode="auto">
          <a:xfrm>
            <a:off x="149352" y="6388387"/>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a:xfrm>
            <a:off x="301752" y="6410848"/>
            <a:ext cx="3383280" cy="365760"/>
          </a:xfrm>
        </p:spPr>
        <p:txBody>
          <a:body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40"/>
            <a:ext cx="457200" cy="441325"/>
          </a:xfrm>
        </p:spPr>
        <p:txBody>
          <a:bodyPr/>
          <a:lstStyle/>
          <a:p>
            <a:pPr>
              <a:defRPr/>
            </a:pPr>
            <a:fld id="{3220EAC6-C62F-4A3F-B405-BB5AC099BD2D}" type="slidenum">
              <a:rPr lang="en-US" smtClean="0"/>
              <a:pPr>
                <a:defRPr/>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a:t>Click icon to add picture</a:t>
            </a:r>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7"/>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pPr>
              <a:defRPr/>
            </a:pPr>
            <a:endParaRPr lang="en-US"/>
          </a:p>
        </p:txBody>
      </p:sp>
      <p:sp>
        <p:nvSpPr>
          <p:cNvPr id="6" name="Footer Placeholder 5"/>
          <p:cNvSpPr>
            <a:spLocks noGrp="1"/>
          </p:cNvSpPr>
          <p:nvPr>
            <p:ph type="ftr" sz="quarter" idx="11"/>
          </p:nvPr>
        </p:nvSpPr>
        <p:spPr>
          <a:xfrm>
            <a:off x="301752" y="6410848"/>
            <a:ext cx="3584448" cy="365760"/>
          </a:xfrm>
        </p:spPr>
        <p:txBody>
          <a:body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2"/>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7"/>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a:defRPr/>
            </a:pPr>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a:defRPr/>
            </a:pPr>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6"/>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defRPr/>
            </a:pPr>
            <a:fld id="{9FA00BD4-7573-4C85-91FA-3D3D4DBA42BB}" type="slidenum">
              <a:rPr lang="en-US" smtClean="0"/>
              <a:pPr>
                <a:defRPr/>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6">
            <a:extLst>
              <a:ext uri="{FF2B5EF4-FFF2-40B4-BE49-F238E27FC236}">
                <a16:creationId xmlns:a16="http://schemas.microsoft.com/office/drawing/2014/main" id="{CC9B235B-E1FD-41ED-9F0F-8E2EDE329C83}"/>
              </a:ext>
            </a:extLst>
          </p:cNvPr>
          <p:cNvSpPr>
            <a:spLocks noChangeArrowheads="1"/>
          </p:cNvSpPr>
          <p:nvPr/>
        </p:nvSpPr>
        <p:spPr bwMode="white">
          <a:xfrm>
            <a:off x="0" y="6705600"/>
            <a:ext cx="9144000" cy="152400"/>
          </a:xfrm>
          <a:prstGeom prst="rect">
            <a:avLst/>
          </a:prstGeom>
          <a:solidFill>
            <a:srgbClr val="FFFFFF"/>
          </a:solidFill>
          <a:ln>
            <a:noFill/>
          </a:ln>
        </p:spPr>
        <p:txBody>
          <a:bodyPr wrap="none" anchor="ctr"/>
          <a:lstStyle>
            <a:lvl1pPr eaLnBrk="0" hangingPunct="0">
              <a:defRPr kumimoji="1" sz="2400">
                <a:solidFill>
                  <a:schemeClr val="tx1"/>
                </a:solidFill>
                <a:latin typeface="Arial" pitchFamily="34" charset="0"/>
                <a:cs typeface="Arial" pitchFamily="34" charset="0"/>
              </a:defRPr>
            </a:lvl1pPr>
            <a:lvl2pPr marL="742950" indent="-285750" eaLnBrk="0" hangingPunct="0">
              <a:defRPr kumimoji="1" sz="2400">
                <a:solidFill>
                  <a:schemeClr val="tx1"/>
                </a:solidFill>
                <a:latin typeface="Arial" pitchFamily="34" charset="0"/>
                <a:cs typeface="Arial" pitchFamily="34" charset="0"/>
              </a:defRPr>
            </a:lvl2pPr>
            <a:lvl3pPr marL="1143000" indent="-228600" eaLnBrk="0" hangingPunct="0">
              <a:defRPr kumimoji="1" sz="2400">
                <a:solidFill>
                  <a:schemeClr val="tx1"/>
                </a:solidFill>
                <a:latin typeface="Arial" pitchFamily="34" charset="0"/>
                <a:cs typeface="Arial" pitchFamily="34" charset="0"/>
              </a:defRPr>
            </a:lvl3pPr>
            <a:lvl4pPr marL="1600200" indent="-228600" eaLnBrk="0" hangingPunct="0">
              <a:defRPr kumimoji="1" sz="2400">
                <a:solidFill>
                  <a:schemeClr val="tx1"/>
                </a:solidFill>
                <a:latin typeface="Arial" pitchFamily="34" charset="0"/>
                <a:cs typeface="Arial" pitchFamily="34" charset="0"/>
              </a:defRPr>
            </a:lvl4pPr>
            <a:lvl5pPr marL="2057400" indent="-228600" eaLnBrk="0" hangingPunct="0">
              <a:defRPr kumimoji="1"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kumimoji="1"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kumimoji="1"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kumimoji="1"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kumimoji="1" sz="2400">
                <a:solidFill>
                  <a:schemeClr val="tx1"/>
                </a:solidFill>
                <a:latin typeface="Arial" pitchFamily="34" charset="0"/>
                <a:cs typeface="Arial" pitchFamily="34" charset="0"/>
              </a:defRPr>
            </a:lvl9pPr>
          </a:lstStyle>
          <a:p>
            <a:pPr eaLnBrk="1" hangingPunct="1">
              <a:defRPr/>
            </a:pPr>
            <a:endParaRPr kumimoji="0" lang="en-US" altLang="en-US"/>
          </a:p>
        </p:txBody>
      </p:sp>
      <p:sp>
        <p:nvSpPr>
          <p:cNvPr id="1027" name="Rectangle 15">
            <a:extLst>
              <a:ext uri="{FF2B5EF4-FFF2-40B4-BE49-F238E27FC236}">
                <a16:creationId xmlns:a16="http://schemas.microsoft.com/office/drawing/2014/main" id="{FB2E56DE-241A-460A-B2BC-51038944D263}"/>
              </a:ext>
            </a:extLst>
          </p:cNvPr>
          <p:cNvSpPr>
            <a:spLocks noChangeArrowheads="1"/>
          </p:cNvSpPr>
          <p:nvPr/>
        </p:nvSpPr>
        <p:spPr bwMode="white">
          <a:xfrm>
            <a:off x="0" y="0"/>
            <a:ext cx="9144000" cy="1393825"/>
          </a:xfrm>
          <a:prstGeom prst="rect">
            <a:avLst/>
          </a:prstGeom>
          <a:solidFill>
            <a:srgbClr val="FFFFFF"/>
          </a:solidFill>
          <a:ln>
            <a:noFill/>
          </a:ln>
        </p:spPr>
        <p:txBody>
          <a:bodyPr wrap="none" anchor="ctr"/>
          <a:lstStyle>
            <a:lvl1pPr eaLnBrk="0" hangingPunct="0">
              <a:defRPr kumimoji="1" sz="2400">
                <a:solidFill>
                  <a:schemeClr val="tx1"/>
                </a:solidFill>
                <a:latin typeface="Arial" pitchFamily="34" charset="0"/>
                <a:cs typeface="Arial" pitchFamily="34" charset="0"/>
              </a:defRPr>
            </a:lvl1pPr>
            <a:lvl2pPr marL="742950" indent="-285750" eaLnBrk="0" hangingPunct="0">
              <a:defRPr kumimoji="1" sz="2400">
                <a:solidFill>
                  <a:schemeClr val="tx1"/>
                </a:solidFill>
                <a:latin typeface="Arial" pitchFamily="34" charset="0"/>
                <a:cs typeface="Arial" pitchFamily="34" charset="0"/>
              </a:defRPr>
            </a:lvl2pPr>
            <a:lvl3pPr marL="1143000" indent="-228600" eaLnBrk="0" hangingPunct="0">
              <a:defRPr kumimoji="1" sz="2400">
                <a:solidFill>
                  <a:schemeClr val="tx1"/>
                </a:solidFill>
                <a:latin typeface="Arial" pitchFamily="34" charset="0"/>
                <a:cs typeface="Arial" pitchFamily="34" charset="0"/>
              </a:defRPr>
            </a:lvl3pPr>
            <a:lvl4pPr marL="1600200" indent="-228600" eaLnBrk="0" hangingPunct="0">
              <a:defRPr kumimoji="1" sz="2400">
                <a:solidFill>
                  <a:schemeClr val="tx1"/>
                </a:solidFill>
                <a:latin typeface="Arial" pitchFamily="34" charset="0"/>
                <a:cs typeface="Arial" pitchFamily="34" charset="0"/>
              </a:defRPr>
            </a:lvl4pPr>
            <a:lvl5pPr marL="2057400" indent="-228600" eaLnBrk="0" hangingPunct="0">
              <a:defRPr kumimoji="1"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kumimoji="1"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kumimoji="1"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kumimoji="1"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kumimoji="1" sz="2400">
                <a:solidFill>
                  <a:schemeClr val="tx1"/>
                </a:solidFill>
                <a:latin typeface="Arial" pitchFamily="34" charset="0"/>
                <a:cs typeface="Arial" pitchFamily="34" charset="0"/>
              </a:defRPr>
            </a:lvl9pPr>
          </a:lstStyle>
          <a:p>
            <a:pPr eaLnBrk="1" hangingPunct="1">
              <a:defRPr/>
            </a:pPr>
            <a:endParaRPr kumimoji="0" lang="en-US" altLang="en-US"/>
          </a:p>
        </p:txBody>
      </p:sp>
      <p:sp>
        <p:nvSpPr>
          <p:cNvPr id="1028" name="Rectangle 17">
            <a:extLst>
              <a:ext uri="{FF2B5EF4-FFF2-40B4-BE49-F238E27FC236}">
                <a16:creationId xmlns:a16="http://schemas.microsoft.com/office/drawing/2014/main" id="{A9759504-AD85-442D-A4E6-80F7151C2A1E}"/>
              </a:ext>
            </a:extLst>
          </p:cNvPr>
          <p:cNvSpPr>
            <a:spLocks noChangeArrowheads="1"/>
          </p:cNvSpPr>
          <p:nvPr/>
        </p:nvSpPr>
        <p:spPr bwMode="white">
          <a:xfrm>
            <a:off x="0" y="0"/>
            <a:ext cx="152400" cy="6858000"/>
          </a:xfrm>
          <a:prstGeom prst="rect">
            <a:avLst/>
          </a:prstGeom>
          <a:solidFill>
            <a:srgbClr val="FFFFFF"/>
          </a:solidFill>
          <a:ln>
            <a:noFill/>
          </a:ln>
        </p:spPr>
        <p:txBody>
          <a:bodyPr wrap="none" anchor="ctr"/>
          <a:lstStyle>
            <a:lvl1pPr eaLnBrk="0" hangingPunct="0">
              <a:defRPr kumimoji="1" sz="2400">
                <a:solidFill>
                  <a:schemeClr val="tx1"/>
                </a:solidFill>
                <a:latin typeface="Arial" pitchFamily="34" charset="0"/>
                <a:cs typeface="Arial" pitchFamily="34" charset="0"/>
              </a:defRPr>
            </a:lvl1pPr>
            <a:lvl2pPr marL="742950" indent="-285750" eaLnBrk="0" hangingPunct="0">
              <a:defRPr kumimoji="1" sz="2400">
                <a:solidFill>
                  <a:schemeClr val="tx1"/>
                </a:solidFill>
                <a:latin typeface="Arial" pitchFamily="34" charset="0"/>
                <a:cs typeface="Arial" pitchFamily="34" charset="0"/>
              </a:defRPr>
            </a:lvl2pPr>
            <a:lvl3pPr marL="1143000" indent="-228600" eaLnBrk="0" hangingPunct="0">
              <a:defRPr kumimoji="1" sz="2400">
                <a:solidFill>
                  <a:schemeClr val="tx1"/>
                </a:solidFill>
                <a:latin typeface="Arial" pitchFamily="34" charset="0"/>
                <a:cs typeface="Arial" pitchFamily="34" charset="0"/>
              </a:defRPr>
            </a:lvl3pPr>
            <a:lvl4pPr marL="1600200" indent="-228600" eaLnBrk="0" hangingPunct="0">
              <a:defRPr kumimoji="1" sz="2400">
                <a:solidFill>
                  <a:schemeClr val="tx1"/>
                </a:solidFill>
                <a:latin typeface="Arial" pitchFamily="34" charset="0"/>
                <a:cs typeface="Arial" pitchFamily="34" charset="0"/>
              </a:defRPr>
            </a:lvl4pPr>
            <a:lvl5pPr marL="2057400" indent="-228600" eaLnBrk="0" hangingPunct="0">
              <a:defRPr kumimoji="1"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kumimoji="1"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kumimoji="1"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kumimoji="1"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kumimoji="1" sz="2400">
                <a:solidFill>
                  <a:schemeClr val="tx1"/>
                </a:solidFill>
                <a:latin typeface="Arial" pitchFamily="34" charset="0"/>
                <a:cs typeface="Arial" pitchFamily="34" charset="0"/>
              </a:defRPr>
            </a:lvl9pPr>
          </a:lstStyle>
          <a:p>
            <a:pPr eaLnBrk="1" hangingPunct="1">
              <a:defRPr/>
            </a:pPr>
            <a:endParaRPr kumimoji="0" lang="en-US" altLang="en-US"/>
          </a:p>
        </p:txBody>
      </p:sp>
      <p:sp>
        <p:nvSpPr>
          <p:cNvPr id="1029" name="Rectangle 18">
            <a:extLst>
              <a:ext uri="{FF2B5EF4-FFF2-40B4-BE49-F238E27FC236}">
                <a16:creationId xmlns:a16="http://schemas.microsoft.com/office/drawing/2014/main" id="{B3003498-2B46-450F-86E8-C32F39618761}"/>
              </a:ext>
            </a:extLst>
          </p:cNvPr>
          <p:cNvSpPr>
            <a:spLocks noChangeArrowheads="1"/>
          </p:cNvSpPr>
          <p:nvPr/>
        </p:nvSpPr>
        <p:spPr bwMode="white">
          <a:xfrm>
            <a:off x="8991600" y="0"/>
            <a:ext cx="152400" cy="6858000"/>
          </a:xfrm>
          <a:prstGeom prst="rect">
            <a:avLst/>
          </a:prstGeom>
          <a:solidFill>
            <a:srgbClr val="FFFFFF"/>
          </a:solidFill>
          <a:ln>
            <a:noFill/>
          </a:ln>
        </p:spPr>
        <p:txBody>
          <a:bodyPr wrap="none" anchor="ctr"/>
          <a:lstStyle>
            <a:lvl1pPr eaLnBrk="0" hangingPunct="0">
              <a:defRPr kumimoji="1" sz="2400">
                <a:solidFill>
                  <a:schemeClr val="tx1"/>
                </a:solidFill>
                <a:latin typeface="Arial" pitchFamily="34" charset="0"/>
                <a:cs typeface="Arial" pitchFamily="34" charset="0"/>
              </a:defRPr>
            </a:lvl1pPr>
            <a:lvl2pPr marL="742950" indent="-285750" eaLnBrk="0" hangingPunct="0">
              <a:defRPr kumimoji="1" sz="2400">
                <a:solidFill>
                  <a:schemeClr val="tx1"/>
                </a:solidFill>
                <a:latin typeface="Arial" pitchFamily="34" charset="0"/>
                <a:cs typeface="Arial" pitchFamily="34" charset="0"/>
              </a:defRPr>
            </a:lvl2pPr>
            <a:lvl3pPr marL="1143000" indent="-228600" eaLnBrk="0" hangingPunct="0">
              <a:defRPr kumimoji="1" sz="2400">
                <a:solidFill>
                  <a:schemeClr val="tx1"/>
                </a:solidFill>
                <a:latin typeface="Arial" pitchFamily="34" charset="0"/>
                <a:cs typeface="Arial" pitchFamily="34" charset="0"/>
              </a:defRPr>
            </a:lvl3pPr>
            <a:lvl4pPr marL="1600200" indent="-228600" eaLnBrk="0" hangingPunct="0">
              <a:defRPr kumimoji="1" sz="2400">
                <a:solidFill>
                  <a:schemeClr val="tx1"/>
                </a:solidFill>
                <a:latin typeface="Arial" pitchFamily="34" charset="0"/>
                <a:cs typeface="Arial" pitchFamily="34" charset="0"/>
              </a:defRPr>
            </a:lvl4pPr>
            <a:lvl5pPr marL="2057400" indent="-228600" eaLnBrk="0" hangingPunct="0">
              <a:defRPr kumimoji="1"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kumimoji="1"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kumimoji="1"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kumimoji="1"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kumimoji="1" sz="2400">
                <a:solidFill>
                  <a:schemeClr val="tx1"/>
                </a:solidFill>
                <a:latin typeface="Arial" pitchFamily="34" charset="0"/>
                <a:cs typeface="Arial" pitchFamily="34" charset="0"/>
              </a:defRPr>
            </a:lvl9pPr>
          </a:lstStyle>
          <a:p>
            <a:pPr eaLnBrk="1" hangingPunct="1">
              <a:defRPr/>
            </a:pPr>
            <a:endParaRPr kumimoji="0" lang="en-US" altLang="en-US"/>
          </a:p>
        </p:txBody>
      </p:sp>
      <p:sp>
        <p:nvSpPr>
          <p:cNvPr id="9" name="Rectangle 8">
            <a:extLst>
              <a:ext uri="{FF2B5EF4-FFF2-40B4-BE49-F238E27FC236}">
                <a16:creationId xmlns:a16="http://schemas.microsoft.com/office/drawing/2014/main" id="{9CABEC24-C6E3-40C9-A9AC-D6042D82D5A4}"/>
              </a:ext>
            </a:extLst>
          </p:cNvPr>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kumimoji="0" lang="en-US"/>
          </a:p>
        </p:txBody>
      </p:sp>
      <p:sp>
        <p:nvSpPr>
          <p:cNvPr id="14" name="Date Placeholder 13">
            <a:extLst>
              <a:ext uri="{FF2B5EF4-FFF2-40B4-BE49-F238E27FC236}">
                <a16:creationId xmlns:a16="http://schemas.microsoft.com/office/drawing/2014/main" id="{9F50D11A-3560-45DB-8D16-6A8D4C26F7D1}"/>
              </a:ext>
            </a:extLst>
          </p:cNvPr>
          <p:cNvSpPr>
            <a:spLocks noGrp="1"/>
          </p:cNvSpPr>
          <p:nvPr>
            <p:ph type="dt" sz="half" idx="2"/>
          </p:nvPr>
        </p:nvSpPr>
        <p:spPr>
          <a:xfrm>
            <a:off x="5791200" y="6405563"/>
            <a:ext cx="3044825" cy="365125"/>
          </a:xfrm>
          <a:prstGeom prst="rect">
            <a:avLst/>
          </a:prstGeom>
        </p:spPr>
        <p:txBody>
          <a:bodyPr vert="horz"/>
          <a:lstStyle>
            <a:lvl1pPr algn="r" eaLnBrk="1" latinLnBrk="0" hangingPunct="1">
              <a:defRPr kumimoji="0" sz="1400">
                <a:solidFill>
                  <a:srgbClr val="FFFFFF"/>
                </a:solidFill>
                <a:latin typeface="Arial" pitchFamily="34" charset="0"/>
                <a:cs typeface="Arial" pitchFamily="34" charset="0"/>
              </a:defRPr>
            </a:lvl1pPr>
          </a:lstStyle>
          <a:p>
            <a:pPr>
              <a:defRPr/>
            </a:pPr>
            <a:fld id="{1C7BA9D1-7408-44BC-B163-824CB5474875}" type="datetimeFigureOut">
              <a:rPr lang="en-US"/>
              <a:pPr>
                <a:defRPr/>
              </a:pPr>
              <a:t>2/16/2024</a:t>
            </a:fld>
            <a:endParaRPr lang="en-US"/>
          </a:p>
        </p:txBody>
      </p:sp>
      <p:sp>
        <p:nvSpPr>
          <p:cNvPr id="3" name="Footer Placeholder 2">
            <a:extLst>
              <a:ext uri="{FF2B5EF4-FFF2-40B4-BE49-F238E27FC236}">
                <a16:creationId xmlns:a16="http://schemas.microsoft.com/office/drawing/2014/main" id="{889B7A03-AAEF-40E5-91EA-FA1544DD8159}"/>
              </a:ext>
            </a:extLst>
          </p:cNvPr>
          <p:cNvSpPr>
            <a:spLocks noGrp="1"/>
          </p:cNvSpPr>
          <p:nvPr>
            <p:ph type="ftr" sz="quarter" idx="3"/>
          </p:nvPr>
        </p:nvSpPr>
        <p:spPr>
          <a:xfrm>
            <a:off x="304800" y="6410325"/>
            <a:ext cx="3581400" cy="366713"/>
          </a:xfrm>
          <a:prstGeom prst="rect">
            <a:avLst/>
          </a:prstGeom>
        </p:spPr>
        <p:txBody>
          <a:bodyPr vert="horz"/>
          <a:lstStyle>
            <a:lvl1pPr algn="l" eaLnBrk="1" latinLnBrk="0" hangingPunct="1">
              <a:defRPr kumimoji="0" sz="1200">
                <a:solidFill>
                  <a:srgbClr val="FFFFFF"/>
                </a:solidFill>
                <a:latin typeface="Arial" pitchFamily="34" charset="0"/>
                <a:cs typeface="Arial" pitchFamily="34" charset="0"/>
              </a:defRPr>
            </a:lvl1pPr>
          </a:lstStyle>
          <a:p>
            <a:pPr>
              <a:defRPr/>
            </a:pPr>
            <a:endParaRPr lang="en-US"/>
          </a:p>
        </p:txBody>
      </p:sp>
      <p:sp>
        <p:nvSpPr>
          <p:cNvPr id="8" name="Rectangle 7">
            <a:extLst>
              <a:ext uri="{FF2B5EF4-FFF2-40B4-BE49-F238E27FC236}">
                <a16:creationId xmlns:a16="http://schemas.microsoft.com/office/drawing/2014/main" id="{EA2FDD68-F639-42AC-B793-B24D7B036550}"/>
              </a:ext>
            </a:extLst>
          </p:cNvPr>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kumimoji="0" lang="en-US"/>
          </a:p>
        </p:txBody>
      </p:sp>
      <p:sp>
        <p:nvSpPr>
          <p:cNvPr id="10" name="Straight Connector 9">
            <a:extLst>
              <a:ext uri="{FF2B5EF4-FFF2-40B4-BE49-F238E27FC236}">
                <a16:creationId xmlns:a16="http://schemas.microsoft.com/office/drawing/2014/main" id="{57CC7FB8-FB5C-461D-890B-79CEECB47C98}"/>
              </a:ext>
            </a:extLst>
          </p:cNvPr>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kumimoji="0" lang="en-US"/>
          </a:p>
        </p:txBody>
      </p:sp>
      <p:sp>
        <p:nvSpPr>
          <p:cNvPr id="12" name="Oval 11">
            <a:extLst>
              <a:ext uri="{FF2B5EF4-FFF2-40B4-BE49-F238E27FC236}">
                <a16:creationId xmlns:a16="http://schemas.microsoft.com/office/drawing/2014/main" id="{E3405454-15B7-4382-8B8F-EF7B60B7461E}"/>
              </a:ext>
            </a:extLst>
          </p:cNvPr>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15" name="Oval 14">
            <a:extLst>
              <a:ext uri="{FF2B5EF4-FFF2-40B4-BE49-F238E27FC236}">
                <a16:creationId xmlns:a16="http://schemas.microsoft.com/office/drawing/2014/main" id="{C2AD8C1C-7282-4DCB-861B-B6141DB1C743}"/>
              </a:ext>
            </a:extLst>
          </p:cNvPr>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p>
        </p:txBody>
      </p:sp>
      <p:sp>
        <p:nvSpPr>
          <p:cNvPr id="23" name="Slide Number Placeholder 22">
            <a:extLst>
              <a:ext uri="{FF2B5EF4-FFF2-40B4-BE49-F238E27FC236}">
                <a16:creationId xmlns:a16="http://schemas.microsoft.com/office/drawing/2014/main" id="{4658117B-6FE9-4C3A-BAD9-30B945E15B69}"/>
              </a:ext>
            </a:extLst>
          </p:cNvPr>
          <p:cNvSpPr>
            <a:spLocks noGrp="1"/>
          </p:cNvSpPr>
          <p:nvPr>
            <p:ph type="sldNum" sz="quarter" idx="4"/>
          </p:nvPr>
        </p:nvSpPr>
        <p:spPr>
          <a:xfrm>
            <a:off x="4343400" y="1039813"/>
            <a:ext cx="457200" cy="441325"/>
          </a:xfrm>
          <a:prstGeom prst="rect">
            <a:avLst/>
          </a:prstGeom>
        </p:spPr>
        <p:txBody>
          <a:bodyPr vert="horz" wrap="square" lIns="45720" tIns="45720" rIns="45720" bIns="45720" numCol="1" anchor="ctr" anchorCtr="0" compatLnSpc="1">
            <a:prstTxWarp prst="textNoShape">
              <a:avLst/>
            </a:prstTxWarp>
            <a:normAutofit/>
          </a:bodyPr>
          <a:lstStyle>
            <a:lvl1pPr algn="ctr" eaLnBrk="1" hangingPunct="1">
              <a:defRPr kumimoji="0" sz="1600">
                <a:solidFill>
                  <a:srgbClr val="7B9899"/>
                </a:solidFill>
              </a:defRPr>
            </a:lvl1pPr>
          </a:lstStyle>
          <a:p>
            <a:fld id="{318582A9-62AC-4B1D-9CA3-AC2FAE38A581}" type="slidenum">
              <a:rPr lang="en-US" altLang="en-US"/>
              <a:pPr/>
              <a:t>‹#›</a:t>
            </a:fld>
            <a:endParaRPr lang="en-US" altLang="en-US"/>
          </a:p>
        </p:txBody>
      </p:sp>
      <p:sp>
        <p:nvSpPr>
          <p:cNvPr id="1038" name="Title Placeholder 21">
            <a:extLst>
              <a:ext uri="{FF2B5EF4-FFF2-40B4-BE49-F238E27FC236}">
                <a16:creationId xmlns:a16="http://schemas.microsoft.com/office/drawing/2014/main" id="{76D2F022-7B95-4135-90BB-442834729D4C}"/>
              </a:ext>
            </a:extLst>
          </p:cNvPr>
          <p:cNvSpPr>
            <a:spLocks noGrp="1"/>
          </p:cNvSpPr>
          <p:nvPr>
            <p:ph type="title"/>
          </p:nvPr>
        </p:nvSpPr>
        <p:spPr bwMode="auto">
          <a:xfrm>
            <a:off x="301625" y="228600"/>
            <a:ext cx="8534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39" name="Text Placeholder 12">
            <a:extLst>
              <a:ext uri="{FF2B5EF4-FFF2-40B4-BE49-F238E27FC236}">
                <a16:creationId xmlns:a16="http://schemas.microsoft.com/office/drawing/2014/main" id="{7C616DC2-1F02-4FF5-98EA-4FEF68A19C34}"/>
              </a:ext>
            </a:extLst>
          </p:cNvPr>
          <p:cNvSpPr>
            <a:spLocks noGrp="1"/>
          </p:cNvSpPr>
          <p:nvPr>
            <p:ph type="body" idx="1"/>
          </p:nvPr>
        </p:nvSpPr>
        <p:spPr bwMode="auto">
          <a:xfrm>
            <a:off x="301625" y="1524000"/>
            <a:ext cx="85344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ransition spd="med">
    <p:random/>
  </p:transition>
  <p:hf hdr="0" ftr="0" dt="0"/>
  <p:txStyles>
    <p:titleStyle>
      <a:lvl1pPr algn="ctr" rtl="0" eaLnBrk="0" fontAlgn="base" hangingPunct="0">
        <a:spcBef>
          <a:spcPct val="0"/>
        </a:spcBef>
        <a:spcAft>
          <a:spcPct val="0"/>
        </a:spcAft>
        <a:defRPr sz="3300" kern="1200">
          <a:solidFill>
            <a:srgbClr val="7B9899"/>
          </a:solidFill>
          <a:latin typeface="+mj-lt"/>
          <a:ea typeface="+mj-ea"/>
          <a:cs typeface="+mj-cs"/>
        </a:defRPr>
      </a:lvl1pPr>
      <a:lvl2pPr algn="ctr" rtl="0" eaLnBrk="0" fontAlgn="base" hangingPunct="0">
        <a:spcBef>
          <a:spcPct val="0"/>
        </a:spcBef>
        <a:spcAft>
          <a:spcPct val="0"/>
        </a:spcAft>
        <a:defRPr sz="3300">
          <a:solidFill>
            <a:srgbClr val="7B9899"/>
          </a:solidFill>
          <a:latin typeface="Georgia" pitchFamily="18" charset="0"/>
        </a:defRPr>
      </a:lvl2pPr>
      <a:lvl3pPr algn="ctr" rtl="0" eaLnBrk="0" fontAlgn="base" hangingPunct="0">
        <a:spcBef>
          <a:spcPct val="0"/>
        </a:spcBef>
        <a:spcAft>
          <a:spcPct val="0"/>
        </a:spcAft>
        <a:defRPr sz="3300">
          <a:solidFill>
            <a:srgbClr val="7B9899"/>
          </a:solidFill>
          <a:latin typeface="Georgia" pitchFamily="18" charset="0"/>
        </a:defRPr>
      </a:lvl3pPr>
      <a:lvl4pPr algn="ctr" rtl="0" eaLnBrk="0" fontAlgn="base" hangingPunct="0">
        <a:spcBef>
          <a:spcPct val="0"/>
        </a:spcBef>
        <a:spcAft>
          <a:spcPct val="0"/>
        </a:spcAft>
        <a:defRPr sz="3300">
          <a:solidFill>
            <a:srgbClr val="7B9899"/>
          </a:solidFill>
          <a:latin typeface="Georgia" pitchFamily="18" charset="0"/>
        </a:defRPr>
      </a:lvl4pPr>
      <a:lvl5pPr algn="ctr" rtl="0" eaLnBrk="0" fontAlgn="base" hangingPunct="0">
        <a:spcBef>
          <a:spcPct val="0"/>
        </a:spcBef>
        <a:spcAft>
          <a:spcPct val="0"/>
        </a:spcAft>
        <a:defRPr sz="3300">
          <a:solidFill>
            <a:srgbClr val="7B9899"/>
          </a:solidFill>
          <a:latin typeface="Georgia" pitchFamily="18"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anose="05020102010507070707"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anose="05000000000000000000"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anose="05000000000000000000"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2582692"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89689" y="1123839"/>
            <a:ext cx="2210611"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901951" y="864108"/>
            <a:ext cx="54864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96848" y="6356352"/>
            <a:ext cx="2057400" cy="365125"/>
          </a:xfrm>
          <a:prstGeom prst="rect">
            <a:avLst/>
          </a:prstGeom>
        </p:spPr>
        <p:txBody>
          <a:bodyPr vert="horz" lIns="91440" tIns="45720" rIns="91440" bIns="45720" rtlCol="0" anchor="ctr"/>
          <a:lstStyle>
            <a:lvl1pPr algn="l">
              <a:defRPr sz="825">
                <a:solidFill>
                  <a:schemeClr val="tx1">
                    <a:lumMod val="50000"/>
                    <a:lumOff val="50000"/>
                  </a:schemeClr>
                </a:solidFill>
              </a:defRPr>
            </a:lvl1pPr>
          </a:lstStyle>
          <a:p>
            <a:fld id="{8E36636D-D922-432D-A958-524484B5923D}" type="datetimeFigureOut">
              <a:rPr lang="en-US" smtClean="0"/>
              <a:pPr/>
              <a:t>2/16/2024</a:t>
            </a:fld>
            <a:endParaRPr lang="en-US"/>
          </a:p>
        </p:txBody>
      </p:sp>
      <p:sp>
        <p:nvSpPr>
          <p:cNvPr id="5" name="Footer Placeholder 4"/>
          <p:cNvSpPr>
            <a:spLocks noGrp="1"/>
          </p:cNvSpPr>
          <p:nvPr>
            <p:ph type="ftr" sz="quarter" idx="3"/>
          </p:nvPr>
        </p:nvSpPr>
        <p:spPr>
          <a:xfrm>
            <a:off x="2901952" y="6356352"/>
            <a:ext cx="4433638" cy="365125"/>
          </a:xfrm>
          <a:prstGeom prst="rect">
            <a:avLst/>
          </a:prstGeom>
        </p:spPr>
        <p:txBody>
          <a:bodyPr vert="horz" lIns="91440" tIns="45720" rIns="91440" bIns="45720" rtlCol="0" anchor="ctr"/>
          <a:lstStyle>
            <a:lvl1pPr algn="l">
              <a:defRPr sz="825">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7975601" y="6356352"/>
            <a:ext cx="1148195" cy="365125"/>
          </a:xfrm>
          <a:prstGeom prst="rect">
            <a:avLst/>
          </a:prstGeom>
        </p:spPr>
        <p:txBody>
          <a:bodyPr vert="horz" lIns="91440" tIns="45720" rIns="91440" bIns="45720" rtlCol="0" anchor="ctr"/>
          <a:lstStyle>
            <a:lvl1pPr algn="r">
              <a:defRPr sz="900" b="1">
                <a:solidFill>
                  <a:schemeClr val="accent1"/>
                </a:solidFill>
              </a:defRPr>
            </a:lvl1pPr>
          </a:lstStyle>
          <a:p>
            <a:fld id="{DF28FB93-0A08-4E7D-8E63-9EFA29F1E093}" type="slidenum">
              <a:rPr lang="en-US" smtClean="0"/>
              <a:pPr/>
              <a:t>‹#›</a:t>
            </a:fld>
            <a:endParaRPr lang="en-US"/>
          </a:p>
        </p:txBody>
      </p:sp>
    </p:spTree>
    <p:extLst>
      <p:ext uri="{BB962C8B-B14F-4D97-AF65-F5344CB8AC3E}">
        <p14:creationId xmlns:p14="http://schemas.microsoft.com/office/powerpoint/2010/main" val="642168924"/>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ransition spd="slow">
    <p:pull/>
  </p:transition>
  <p:txStyles>
    <p:titleStyle>
      <a:lvl1pPr algn="l" defTabSz="685777" rtl="0" eaLnBrk="1" latinLnBrk="0" hangingPunct="1">
        <a:lnSpc>
          <a:spcPct val="90000"/>
        </a:lnSpc>
        <a:spcBef>
          <a:spcPct val="0"/>
        </a:spcBef>
        <a:buNone/>
        <a:defRPr sz="2700" kern="1200" spc="-45" baseline="0">
          <a:solidFill>
            <a:srgbClr val="FFFFFF"/>
          </a:solidFill>
          <a:latin typeface="+mj-lt"/>
          <a:ea typeface="+mj-ea"/>
          <a:cs typeface="+mj-cs"/>
        </a:defRPr>
      </a:lvl1pPr>
    </p:titleStyle>
    <p:bodyStyle>
      <a:lvl1pPr marL="137155" indent="-137155" algn="l" defTabSz="685777" rtl="0" eaLnBrk="1" latinLnBrk="0" hangingPunct="1">
        <a:lnSpc>
          <a:spcPct val="90000"/>
        </a:lnSpc>
        <a:spcBef>
          <a:spcPts val="900"/>
        </a:spcBef>
        <a:buClr>
          <a:schemeClr val="accent1"/>
        </a:buClr>
        <a:buFont typeface="Wingdings 2" pitchFamily="18" charset="2"/>
        <a:buChar char=""/>
        <a:defRPr sz="1500" kern="1200">
          <a:solidFill>
            <a:schemeClr val="tx1">
              <a:lumMod val="65000"/>
              <a:lumOff val="35000"/>
            </a:schemeClr>
          </a:solidFill>
          <a:latin typeface="+mn-lt"/>
          <a:ea typeface="+mn-ea"/>
          <a:cs typeface="+mn-cs"/>
        </a:defRPr>
      </a:lvl1pPr>
      <a:lvl2pPr marL="514333" indent="-137155" algn="l" defTabSz="685777" rtl="0" eaLnBrk="1" latinLnBrk="0" hangingPunct="1">
        <a:lnSpc>
          <a:spcPct val="90000"/>
        </a:lnSpc>
        <a:spcBef>
          <a:spcPts val="188"/>
        </a:spcBef>
        <a:spcAft>
          <a:spcPts val="188"/>
        </a:spcAft>
        <a:buClr>
          <a:schemeClr val="accent1"/>
        </a:buClr>
        <a:buFont typeface="Wingdings 2" pitchFamily="18" charset="2"/>
        <a:buChar char=""/>
        <a:defRPr sz="1350" kern="1200">
          <a:solidFill>
            <a:schemeClr val="tx1">
              <a:lumMod val="65000"/>
              <a:lumOff val="35000"/>
            </a:schemeClr>
          </a:solidFill>
          <a:latin typeface="+mn-lt"/>
          <a:ea typeface="+mn-ea"/>
          <a:cs typeface="+mn-cs"/>
        </a:defRPr>
      </a:lvl2pPr>
      <a:lvl3pPr marL="857221" indent="-137155" algn="l" defTabSz="685777" rtl="0" eaLnBrk="1" latinLnBrk="0" hangingPunct="1">
        <a:lnSpc>
          <a:spcPct val="90000"/>
        </a:lnSpc>
        <a:spcBef>
          <a:spcPts val="188"/>
        </a:spcBef>
        <a:spcAft>
          <a:spcPts val="188"/>
        </a:spcAft>
        <a:buClr>
          <a:schemeClr val="accent1"/>
        </a:buClr>
        <a:buFont typeface="Wingdings 2" pitchFamily="18" charset="2"/>
        <a:buChar char=""/>
        <a:defRPr sz="1200" kern="1200">
          <a:solidFill>
            <a:schemeClr val="tx1">
              <a:lumMod val="65000"/>
              <a:lumOff val="35000"/>
            </a:schemeClr>
          </a:solidFill>
          <a:latin typeface="+mn-lt"/>
          <a:ea typeface="+mn-ea"/>
          <a:cs typeface="+mn-cs"/>
        </a:defRPr>
      </a:lvl3pPr>
      <a:lvl4pPr marL="1200110" indent="-137155" algn="l" defTabSz="685777"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4pPr>
      <a:lvl5pPr marL="1542999" indent="-137155" algn="l" defTabSz="685777"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5pPr>
      <a:lvl6pPr marL="1885887" indent="-171444" algn="l" defTabSz="685777"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6pPr>
      <a:lvl7pPr marL="2228775" indent="-171444" algn="l" defTabSz="685777"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7pPr>
      <a:lvl8pPr marL="2571664" indent="-171444" algn="l" defTabSz="685777"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8pPr>
      <a:lvl9pPr marL="2914553" indent="-171444" algn="l" defTabSz="685777"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9pPr>
    </p:bodyStyle>
    <p:otherStyle>
      <a:defPPr>
        <a:defRPr lang="en-US"/>
      </a:defPPr>
      <a:lvl1pPr marL="0" algn="l" defTabSz="685777" rtl="0" eaLnBrk="1" latinLnBrk="0" hangingPunct="1">
        <a:defRPr sz="1350" kern="1200">
          <a:solidFill>
            <a:schemeClr val="tx1"/>
          </a:solidFill>
          <a:latin typeface="+mn-lt"/>
          <a:ea typeface="+mn-ea"/>
          <a:cs typeface="+mn-cs"/>
        </a:defRPr>
      </a:lvl1pPr>
      <a:lvl2pPr marL="342889" algn="l" defTabSz="685777" rtl="0" eaLnBrk="1" latinLnBrk="0" hangingPunct="1">
        <a:defRPr sz="1350" kern="1200">
          <a:solidFill>
            <a:schemeClr val="tx1"/>
          </a:solidFill>
          <a:latin typeface="+mn-lt"/>
          <a:ea typeface="+mn-ea"/>
          <a:cs typeface="+mn-cs"/>
        </a:defRPr>
      </a:lvl2pPr>
      <a:lvl3pPr marL="685777" algn="l" defTabSz="685777" rtl="0" eaLnBrk="1" latinLnBrk="0" hangingPunct="1">
        <a:defRPr sz="1350" kern="1200">
          <a:solidFill>
            <a:schemeClr val="tx1"/>
          </a:solidFill>
          <a:latin typeface="+mn-lt"/>
          <a:ea typeface="+mn-ea"/>
          <a:cs typeface="+mn-cs"/>
        </a:defRPr>
      </a:lvl3pPr>
      <a:lvl4pPr marL="1028666" algn="l" defTabSz="685777" rtl="0" eaLnBrk="1" latinLnBrk="0" hangingPunct="1">
        <a:defRPr sz="1350" kern="1200">
          <a:solidFill>
            <a:schemeClr val="tx1"/>
          </a:solidFill>
          <a:latin typeface="+mn-lt"/>
          <a:ea typeface="+mn-ea"/>
          <a:cs typeface="+mn-cs"/>
        </a:defRPr>
      </a:lvl4pPr>
      <a:lvl5pPr marL="1371554" algn="l" defTabSz="685777" rtl="0" eaLnBrk="1" latinLnBrk="0" hangingPunct="1">
        <a:defRPr sz="1350" kern="1200">
          <a:solidFill>
            <a:schemeClr val="tx1"/>
          </a:solidFill>
          <a:latin typeface="+mn-lt"/>
          <a:ea typeface="+mn-ea"/>
          <a:cs typeface="+mn-cs"/>
        </a:defRPr>
      </a:lvl5pPr>
      <a:lvl6pPr marL="1714443" algn="l" defTabSz="685777" rtl="0" eaLnBrk="1" latinLnBrk="0" hangingPunct="1">
        <a:defRPr sz="1350" kern="1200">
          <a:solidFill>
            <a:schemeClr val="tx1"/>
          </a:solidFill>
          <a:latin typeface="+mn-lt"/>
          <a:ea typeface="+mn-ea"/>
          <a:cs typeface="+mn-cs"/>
        </a:defRPr>
      </a:lvl6pPr>
      <a:lvl7pPr marL="2057331" algn="l" defTabSz="685777" rtl="0" eaLnBrk="1" latinLnBrk="0" hangingPunct="1">
        <a:defRPr sz="1350" kern="1200">
          <a:solidFill>
            <a:schemeClr val="tx1"/>
          </a:solidFill>
          <a:latin typeface="+mn-lt"/>
          <a:ea typeface="+mn-ea"/>
          <a:cs typeface="+mn-cs"/>
        </a:defRPr>
      </a:lvl7pPr>
      <a:lvl8pPr marL="2400220" algn="l" defTabSz="685777" rtl="0" eaLnBrk="1" latinLnBrk="0" hangingPunct="1">
        <a:defRPr sz="1350" kern="1200">
          <a:solidFill>
            <a:schemeClr val="tx1"/>
          </a:solidFill>
          <a:latin typeface="+mn-lt"/>
          <a:ea typeface="+mn-ea"/>
          <a:cs typeface="+mn-cs"/>
        </a:defRPr>
      </a:lvl8pPr>
      <a:lvl9pPr marL="2743109" algn="l" defTabSz="685777"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sd43.bc.ca/CareerPrograms/Pages/Trades.aspx#/="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hyperlink" Target="mailto:cmoorhouse@sd43.bc.ca"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hyperlink" Target="https://you.ubc.ca/applying-ubc/requirements/canadian-high-schools" TargetMode="Externa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hyperlink" Target="https://you.ubc.ca/applying-ubc/how-to-apply/personal-profile" TargetMode="Externa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hyperlink" Target="https://www.sfu.ca/students/admission/admission-requirements/canadian-highschool.html" TargetMode="Externa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hyperlink" Target="https://www.uvic.ca/undergraduate/programs/undergraduate-programs/index.php" TargetMode="Externa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hyperlink" Target="https://www.douglascollege.ca/future-students/apply-douglas/canadian-students/general-admission-information" TargetMode="Externa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19.xml"/><Relationship Id="rId4" Type="http://schemas.openxmlformats.org/officeDocument/2006/relationships/image" Target="../media/image11.png"/></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15.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18.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noFill/>
        </p:spPr>
        <p:txBody>
          <a:bodyPr vert="horz" lIns="91440" tIns="45720" rIns="91440" bIns="45720" anchor="b">
            <a:normAutofit/>
          </a:bodyPr>
          <a:lstStyle/>
          <a:p>
            <a:r>
              <a:rPr lang="en-US" altLang="en-US" b="1" dirty="0">
                <a:latin typeface="Calibri"/>
                <a:cs typeface="Calibri"/>
              </a:rPr>
              <a:t>Pinetree Secondary Programming 2024</a:t>
            </a:r>
            <a:endParaRPr lang="en-US" altLang="en-US" dirty="0"/>
          </a:p>
        </p:txBody>
      </p:sp>
      <p:sp>
        <p:nvSpPr>
          <p:cNvPr id="4099" name="Rectangle 3"/>
          <p:cNvSpPr>
            <a:spLocks noGrp="1" noChangeArrowheads="1"/>
          </p:cNvSpPr>
          <p:nvPr>
            <p:ph sz="quarter" idx="1"/>
          </p:nvPr>
        </p:nvSpPr>
        <p:spPr>
          <a:noFill/>
        </p:spPr>
        <p:txBody>
          <a:bodyPr vert="horz" wrap="square" lIns="91440" tIns="45720" rIns="91440" bIns="45720" numCol="1" anchor="t" anchorCtr="0" compatLnSpc="1">
            <a:prstTxWarp prst="textNoShape">
              <a:avLst/>
            </a:prstTxWarp>
            <a:noAutofit/>
          </a:bodyPr>
          <a:lstStyle/>
          <a:p>
            <a:pPr>
              <a:lnSpc>
                <a:spcPct val="150000"/>
              </a:lnSpc>
              <a:buFont typeface="Wingdings" pitchFamily="2" charset="2"/>
              <a:buChar char="u"/>
            </a:pPr>
            <a:r>
              <a:rPr lang="en-US" altLang="en-US" sz="2800" dirty="0">
                <a:latin typeface="Calibri"/>
                <a:cs typeface="Calibri"/>
              </a:rPr>
              <a:t> Graduation Program Requirements </a:t>
            </a:r>
            <a:endParaRPr lang="en-US" altLang="en-US" sz="2800" dirty="0">
              <a:latin typeface="Calibri" panose="020F0502020204030204" pitchFamily="34" charset="0"/>
              <a:cs typeface="Calibri" panose="020F0502020204030204" pitchFamily="34" charset="0"/>
            </a:endParaRPr>
          </a:p>
          <a:p>
            <a:pPr>
              <a:lnSpc>
                <a:spcPct val="150000"/>
              </a:lnSpc>
              <a:buFont typeface="Wingdings" pitchFamily="2" charset="2"/>
              <a:buChar char="u"/>
            </a:pPr>
            <a:r>
              <a:rPr lang="en-US" altLang="en-US" sz="2800" dirty="0">
                <a:latin typeface="Calibri"/>
                <a:cs typeface="Calibri"/>
              </a:rPr>
              <a:t> Pinetree Programs</a:t>
            </a:r>
          </a:p>
          <a:p>
            <a:pPr>
              <a:lnSpc>
                <a:spcPct val="150000"/>
              </a:lnSpc>
              <a:buFont typeface="Wingdings" pitchFamily="2" charset="2"/>
              <a:buChar char="u"/>
            </a:pPr>
            <a:r>
              <a:rPr lang="en-US" altLang="en-US" sz="2800" dirty="0">
                <a:latin typeface="Calibri"/>
                <a:cs typeface="Calibri"/>
              </a:rPr>
              <a:t> Number of courses </a:t>
            </a:r>
            <a:endParaRPr lang="en-US" altLang="en-US" sz="2800" dirty="0">
              <a:latin typeface="Calibri" panose="020F0502020204030204" pitchFamily="34" charset="0"/>
              <a:cs typeface="Calibri" panose="020F0502020204030204" pitchFamily="34" charset="0"/>
            </a:endParaRPr>
          </a:p>
          <a:p>
            <a:pPr>
              <a:lnSpc>
                <a:spcPct val="150000"/>
              </a:lnSpc>
              <a:buFont typeface="Wingdings" pitchFamily="2" charset="2"/>
              <a:buChar char="u"/>
            </a:pPr>
            <a:r>
              <a:rPr lang="en-US" altLang="en-US" sz="2800" dirty="0">
                <a:latin typeface="Calibri"/>
                <a:cs typeface="Calibri"/>
              </a:rPr>
              <a:t> Choosing courses</a:t>
            </a:r>
          </a:p>
          <a:p>
            <a:pPr algn="l">
              <a:lnSpc>
                <a:spcPct val="150000"/>
              </a:lnSpc>
              <a:buFont typeface="Wingdings" pitchFamily="2" charset="2"/>
              <a:buChar char="u"/>
            </a:pPr>
            <a:r>
              <a:rPr lang="en-US" altLang="en-US" sz="2800" dirty="0">
                <a:latin typeface="Calibri"/>
                <a:cs typeface="Calibri"/>
              </a:rPr>
              <a:t> Post-Secondary options</a:t>
            </a:r>
          </a:p>
          <a:p>
            <a:pPr>
              <a:lnSpc>
                <a:spcPct val="150000"/>
              </a:lnSpc>
              <a:buFont typeface="Wingdings" pitchFamily="2" charset="2"/>
              <a:buChar char="u"/>
            </a:pPr>
            <a:r>
              <a:rPr lang="en-US" altLang="en-US" sz="2800" dirty="0">
                <a:latin typeface="Calibri"/>
                <a:cs typeface="Calibri"/>
              </a:rPr>
              <a:t> Timeline information</a:t>
            </a:r>
          </a:p>
        </p:txBody>
      </p:sp>
      <p:sp>
        <p:nvSpPr>
          <p:cNvPr id="3074" name="Rectangle 2"/>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hlink"/>
              </a:buClr>
              <a:buSzPct val="70000"/>
              <a:buFont typeface="Wingdings" pitchFamily="2" charset="2"/>
              <a:buChar char="u"/>
              <a:defRPr kumimoji="1" sz="2400">
                <a:solidFill>
                  <a:schemeClr val="tx1"/>
                </a:solidFill>
                <a:latin typeface="Arial" charset="0"/>
              </a:defRPr>
            </a:lvl1pPr>
            <a:lvl2pPr marL="114300">
              <a:spcBef>
                <a:spcPct val="20000"/>
              </a:spcBef>
              <a:buClr>
                <a:schemeClr val="hlink"/>
              </a:buClr>
              <a:buSzPct val="70000"/>
              <a:buFont typeface="Monotype Sorts" pitchFamily="2" charset="2"/>
              <a:buChar char="u"/>
              <a:defRPr kumimoji="1" sz="2400">
                <a:solidFill>
                  <a:schemeClr val="tx1"/>
                </a:solidFill>
                <a:latin typeface="Arial" charset="0"/>
              </a:defRPr>
            </a:lvl2pPr>
            <a:lvl3pPr marL="1143000" indent="-228600">
              <a:spcBef>
                <a:spcPct val="20000"/>
              </a:spcBef>
              <a:buClr>
                <a:schemeClr val="hlink"/>
              </a:buClr>
              <a:buSzPct val="70000"/>
              <a:buFont typeface="Wingdings" pitchFamily="2" charset="2"/>
              <a:buChar char="u"/>
              <a:defRPr kumimoji="1" sz="2000">
                <a:solidFill>
                  <a:schemeClr val="tx1"/>
                </a:solidFill>
                <a:latin typeface="Arial" charset="0"/>
              </a:defRPr>
            </a:lvl3pPr>
            <a:lvl4pPr marL="1600200" indent="-228600">
              <a:spcBef>
                <a:spcPct val="20000"/>
              </a:spcBef>
              <a:buClr>
                <a:schemeClr val="hlink"/>
              </a:buClr>
              <a:buSzPct val="70000"/>
              <a:buFont typeface="Wingdings" pitchFamily="2" charset="2"/>
              <a:buChar char="u"/>
              <a:defRPr kumimoji="1" sz="2000">
                <a:solidFill>
                  <a:schemeClr val="tx1"/>
                </a:solidFill>
                <a:latin typeface="Arial" charset="0"/>
              </a:defRPr>
            </a:lvl4pPr>
            <a:lvl5pPr marL="2057400" indent="-228600">
              <a:spcBef>
                <a:spcPct val="20000"/>
              </a:spcBef>
              <a:buClr>
                <a:schemeClr val="hlink"/>
              </a:buClr>
              <a:buSzPct val="70000"/>
              <a:buFont typeface="Wingdings" pitchFamily="2" charset="2"/>
              <a:buChar char="u"/>
              <a:defRPr kumimoji="1">
                <a:solidFill>
                  <a:schemeClr val="tx1"/>
                </a:solidFill>
                <a:latin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9pPr>
          </a:lstStyle>
          <a:p>
            <a:pPr lvl="1">
              <a:spcBef>
                <a:spcPct val="0"/>
              </a:spcBef>
              <a:buClrTx/>
              <a:buSzTx/>
              <a:buFontTx/>
              <a:buNone/>
            </a:pPr>
            <a:fld id="{A4D5DE6E-9E0C-44CA-8023-EEFD4A9D0134}" type="slidenum">
              <a:rPr lang="en-US" altLang="en-US" sz="1400" smtClean="0"/>
              <a:pPr lvl="1">
                <a:spcBef>
                  <a:spcPct val="0"/>
                </a:spcBef>
                <a:buClrTx/>
                <a:buSzTx/>
                <a:buFontTx/>
                <a:buNone/>
              </a:pPr>
              <a:t>1</a:t>
            </a:fld>
            <a:endParaRPr lang="en-US" altLang="en-US" sz="1400"/>
          </a:p>
        </p:txBody>
      </p:sp>
    </p:spTree>
    <p:extLst>
      <p:ext uri="{BB962C8B-B14F-4D97-AF65-F5344CB8AC3E}">
        <p14:creationId xmlns:p14="http://schemas.microsoft.com/office/powerpoint/2010/main" val="1053582252"/>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ppt_x</p:attrName>
                                        </p:attrNameLst>
                                      </p:cBhvr>
                                      <p:tavLst>
                                        <p:tav tm="0">
                                          <p:val>
                                            <p:fltVal val="0.5"/>
                                          </p:val>
                                        </p:tav>
                                        <p:tav tm="100000">
                                          <p:val>
                                            <p:strVal val="#ppt_x"/>
                                          </p:val>
                                        </p:tav>
                                      </p:tavLst>
                                    </p:anim>
                                    <p:anim calcmode="lin" valueType="num">
                                      <p:cBhvr>
                                        <p:cTn id="10" dur="500" fill="hold"/>
                                        <p:tgtEl>
                                          <p:spTgt spid="2"/>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4099">
                                            <p:txEl>
                                              <p:pRg st="0" end="0"/>
                                            </p:txEl>
                                          </p:spTgt>
                                        </p:tgtEl>
                                        <p:attrNameLst>
                                          <p:attrName>style.visibility</p:attrName>
                                        </p:attrNameLst>
                                      </p:cBhvr>
                                      <p:to>
                                        <p:strVal val="visible"/>
                                      </p:to>
                                    </p:set>
                                    <p:animEffect transition="in" filter="wipe(left)">
                                      <p:cBhvr>
                                        <p:cTn id="14" dur="500"/>
                                        <p:tgtEl>
                                          <p:spTgt spid="4099">
                                            <p:txEl>
                                              <p:pRg st="0" end="0"/>
                                            </p:txEl>
                                          </p:spTgt>
                                        </p:tgtEl>
                                      </p:cBhvr>
                                    </p:animEffect>
                                  </p:childTnLst>
                                </p:cTn>
                              </p:par>
                            </p:childTnLst>
                          </p:cTn>
                        </p:par>
                        <p:par>
                          <p:cTn id="15" fill="hold" nodeType="afterGroup">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4099">
                                            <p:txEl>
                                              <p:pRg st="1" end="1"/>
                                            </p:txEl>
                                          </p:spTgt>
                                        </p:tgtEl>
                                        <p:attrNameLst>
                                          <p:attrName>style.visibility</p:attrName>
                                        </p:attrNameLst>
                                      </p:cBhvr>
                                      <p:to>
                                        <p:strVal val="visible"/>
                                      </p:to>
                                    </p:set>
                                    <p:animEffect transition="in" filter="wipe(left)">
                                      <p:cBhvr>
                                        <p:cTn id="18" dur="500"/>
                                        <p:tgtEl>
                                          <p:spTgt spid="4099">
                                            <p:txEl>
                                              <p:pRg st="1" end="1"/>
                                            </p:txEl>
                                          </p:spTgt>
                                        </p:tgtEl>
                                      </p:cBhvr>
                                    </p:animEffect>
                                  </p:childTnLst>
                                </p:cTn>
                              </p:par>
                            </p:childTnLst>
                          </p:cTn>
                        </p:par>
                        <p:par>
                          <p:cTn id="19" fill="hold" nodeType="afterGroup">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4099">
                                            <p:txEl>
                                              <p:pRg st="2" end="2"/>
                                            </p:txEl>
                                          </p:spTgt>
                                        </p:tgtEl>
                                        <p:attrNameLst>
                                          <p:attrName>style.visibility</p:attrName>
                                        </p:attrNameLst>
                                      </p:cBhvr>
                                      <p:to>
                                        <p:strVal val="visible"/>
                                      </p:to>
                                    </p:set>
                                    <p:animEffect transition="in" filter="wipe(left)">
                                      <p:cBhvr>
                                        <p:cTn id="22" dur="500"/>
                                        <p:tgtEl>
                                          <p:spTgt spid="4099">
                                            <p:txEl>
                                              <p:pRg st="2" end="2"/>
                                            </p:txEl>
                                          </p:spTgt>
                                        </p:tgtEl>
                                      </p:cBhvr>
                                    </p:animEffect>
                                  </p:childTnLst>
                                </p:cTn>
                              </p:par>
                            </p:childTnLst>
                          </p:cTn>
                        </p:par>
                        <p:par>
                          <p:cTn id="23" fill="hold" nodeType="afterGroup">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099">
                                            <p:txEl>
                                              <p:pRg st="3" end="3"/>
                                            </p:txEl>
                                          </p:spTgt>
                                        </p:tgtEl>
                                        <p:attrNameLst>
                                          <p:attrName>style.visibility</p:attrName>
                                        </p:attrNameLst>
                                      </p:cBhvr>
                                      <p:to>
                                        <p:strVal val="visible"/>
                                      </p:to>
                                    </p:set>
                                    <p:animEffect transition="in" filter="wipe(left)">
                                      <p:cBhvr>
                                        <p:cTn id="26" dur="500"/>
                                        <p:tgtEl>
                                          <p:spTgt spid="4099">
                                            <p:txEl>
                                              <p:pRg st="3" end="3"/>
                                            </p:txEl>
                                          </p:spTgt>
                                        </p:tgtEl>
                                      </p:cBhvr>
                                    </p:animEffect>
                                  </p:childTnLst>
                                </p:cTn>
                              </p:par>
                            </p:childTnLst>
                          </p:cTn>
                        </p:par>
                        <p:par>
                          <p:cTn id="27" fill="hold" nodeType="afterGroup">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4099">
                                            <p:txEl>
                                              <p:pRg st="4" end="4"/>
                                            </p:txEl>
                                          </p:spTgt>
                                        </p:tgtEl>
                                        <p:attrNameLst>
                                          <p:attrName>style.visibility</p:attrName>
                                        </p:attrNameLst>
                                      </p:cBhvr>
                                      <p:to>
                                        <p:strVal val="visible"/>
                                      </p:to>
                                    </p:set>
                                    <p:animEffect transition="in" filter="wipe(left)">
                                      <p:cBhvr>
                                        <p:cTn id="30" dur="500"/>
                                        <p:tgtEl>
                                          <p:spTgt spid="4099">
                                            <p:txEl>
                                              <p:pRg st="4" end="4"/>
                                            </p:txEl>
                                          </p:spTgt>
                                        </p:tgtEl>
                                      </p:cBhvr>
                                    </p:animEffect>
                                  </p:childTnLst>
                                </p:cTn>
                              </p:par>
                            </p:childTnLst>
                          </p:cTn>
                        </p:par>
                        <p:par>
                          <p:cTn id="31" fill="hold" nodeType="afterGroup">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4099">
                                            <p:txEl>
                                              <p:pRg st="5" end="5"/>
                                            </p:txEl>
                                          </p:spTgt>
                                        </p:tgtEl>
                                        <p:attrNameLst>
                                          <p:attrName>style.visibility</p:attrName>
                                        </p:attrNameLst>
                                      </p:cBhvr>
                                      <p:to>
                                        <p:strVal val="visible"/>
                                      </p:to>
                                    </p:set>
                                    <p:animEffect transition="in" filter="wipe(left)">
                                      <p:cBhvr>
                                        <p:cTn id="34" dur="500"/>
                                        <p:tgtEl>
                                          <p:spTgt spid="40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4099" grpId="0" build="p" bldLvl="2" autoUpdateAnimBg="0"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Pinetree Mathematics</a:t>
            </a:r>
          </a:p>
        </p:txBody>
      </p:sp>
      <p:sp>
        <p:nvSpPr>
          <p:cNvPr id="3" name="Content Placeholder 2"/>
          <p:cNvSpPr>
            <a:spLocks noGrp="1"/>
          </p:cNvSpPr>
          <p:nvPr>
            <p:ph sz="quarter" idx="1"/>
          </p:nvPr>
        </p:nvSpPr>
        <p:spPr/>
        <p:txBody>
          <a:bodyPr vert="horz" lIns="91440" tIns="45720" rIns="91440" bIns="45720" anchor="t">
            <a:normAutofit fontScale="92500" lnSpcReduction="10000"/>
          </a:bodyPr>
          <a:lstStyle/>
          <a:p>
            <a:pPr marL="0" indent="0">
              <a:buNone/>
            </a:pPr>
            <a:r>
              <a:rPr lang="en-US" b="1" u="sng" dirty="0"/>
              <a:t>Math 12 Options:</a:t>
            </a:r>
          </a:p>
          <a:p>
            <a:pPr marL="0" indent="0">
              <a:buNone/>
            </a:pPr>
            <a:endParaRPr lang="en-US" dirty="0"/>
          </a:p>
          <a:p>
            <a:pPr lvl="1">
              <a:buFont typeface="Wingdings" panose="05000000000000000000" pitchFamily="2" charset="2"/>
              <a:buChar char="v"/>
            </a:pPr>
            <a:r>
              <a:rPr lang="en-US" sz="2800" dirty="0">
                <a:solidFill>
                  <a:schemeClr val="tx1"/>
                </a:solidFill>
              </a:rPr>
              <a:t>Pre-calculus 12</a:t>
            </a:r>
          </a:p>
          <a:p>
            <a:pPr lvl="1">
              <a:buFont typeface="Wingdings" panose="05000000000000000000" pitchFamily="2" charset="2"/>
              <a:buChar char="v"/>
            </a:pPr>
            <a:r>
              <a:rPr lang="en-US" sz="2800" dirty="0">
                <a:solidFill>
                  <a:schemeClr val="tx1"/>
                </a:solidFill>
              </a:rPr>
              <a:t>Calculus 12</a:t>
            </a:r>
          </a:p>
          <a:p>
            <a:pPr lvl="1">
              <a:buFont typeface="Wingdings" panose="05000000000000000000" pitchFamily="2" charset="2"/>
              <a:buChar char="v"/>
            </a:pPr>
            <a:r>
              <a:rPr lang="en-US" sz="2800" dirty="0">
                <a:solidFill>
                  <a:schemeClr val="tx1"/>
                </a:solidFill>
              </a:rPr>
              <a:t>Pre-calculus 12 Honours/Calculus 12 Honours</a:t>
            </a:r>
          </a:p>
          <a:p>
            <a:pPr lvl="2">
              <a:buFont typeface="Wingdings" panose="05000000000000000000" pitchFamily="2" charset="2"/>
              <a:buChar char="v"/>
            </a:pPr>
            <a:r>
              <a:rPr lang="en-US" sz="2600" dirty="0"/>
              <a:t>This is a year long course!</a:t>
            </a:r>
            <a:endParaRPr lang="en-US" sz="2600" dirty="0">
              <a:solidFill>
                <a:schemeClr val="tx1"/>
              </a:solidFill>
            </a:endParaRPr>
          </a:p>
          <a:p>
            <a:pPr lvl="1">
              <a:buFont typeface="Wingdings" panose="05000000000000000000" pitchFamily="2" charset="2"/>
              <a:buChar char="v"/>
            </a:pPr>
            <a:r>
              <a:rPr lang="en-US" sz="2800" dirty="0">
                <a:solidFill>
                  <a:schemeClr val="tx1"/>
                </a:solidFill>
              </a:rPr>
              <a:t>IDS Mathematics 12-</a:t>
            </a:r>
            <a:r>
              <a:rPr lang="en-US" sz="2800" dirty="0">
                <a:ea typeface="+mn-lt"/>
                <a:cs typeface="+mn-lt"/>
              </a:rPr>
              <a:t>This course continues from the Calculus 12 Honours program</a:t>
            </a:r>
          </a:p>
          <a:p>
            <a:pPr lvl="1">
              <a:buFont typeface="Wingdings" panose="05000000000000000000" pitchFamily="2" charset="2"/>
              <a:buChar char="v"/>
            </a:pPr>
            <a:endParaRPr lang="en-US" sz="2800" dirty="0">
              <a:solidFill>
                <a:schemeClr val="tx1"/>
              </a:solidFill>
            </a:endParaRPr>
          </a:p>
          <a:p>
            <a:pPr lvl="1">
              <a:buFont typeface="Wingdings" panose="05000000000000000000" pitchFamily="2" charset="2"/>
              <a:buChar char="v"/>
            </a:pPr>
            <a:r>
              <a:rPr lang="en-US" b="1" dirty="0">
                <a:solidFill>
                  <a:schemeClr val="tx1"/>
                </a:solidFill>
              </a:rPr>
              <a:t>NOTE: A Grade 12 Math is not required for Graduation; however, check post-secondary program requirements.</a:t>
            </a:r>
          </a:p>
        </p:txBody>
      </p:sp>
    </p:spTree>
    <p:extLst>
      <p:ext uri="{BB962C8B-B14F-4D97-AF65-F5344CB8AC3E}">
        <p14:creationId xmlns:p14="http://schemas.microsoft.com/office/powerpoint/2010/main" val="3469537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90600"/>
          </a:xfrm>
        </p:spPr>
        <p:txBody>
          <a:bodyPr>
            <a:normAutofit/>
          </a:bodyPr>
          <a:lstStyle/>
          <a:p>
            <a:r>
              <a:rPr lang="en-US" dirty="0"/>
              <a:t>Social Studies</a:t>
            </a:r>
            <a:br>
              <a:rPr lang="en-US" dirty="0"/>
            </a:br>
            <a:endParaRPr lang="en-US" sz="2200" i="1" dirty="0"/>
          </a:p>
        </p:txBody>
      </p:sp>
      <p:sp>
        <p:nvSpPr>
          <p:cNvPr id="6" name="TextBox 5"/>
          <p:cNvSpPr txBox="1"/>
          <p:nvPr/>
        </p:nvSpPr>
        <p:spPr>
          <a:xfrm>
            <a:off x="301752" y="1371600"/>
            <a:ext cx="8305800" cy="5416868"/>
          </a:xfrm>
          <a:prstGeom prst="rect">
            <a:avLst/>
          </a:prstGeom>
          <a:noFill/>
        </p:spPr>
        <p:txBody>
          <a:bodyPr wrap="square" lIns="91440" tIns="45720" rIns="91440" bIns="45720" rtlCol="0" anchor="t">
            <a:spAutoFit/>
          </a:bodyPr>
          <a:lstStyle/>
          <a:p>
            <a:r>
              <a:rPr lang="en-US" sz="2800" b="1" u="sng" dirty="0">
                <a:latin typeface="Arial"/>
                <a:cs typeface="Arial"/>
              </a:rPr>
              <a:t>Social Studies 12:</a:t>
            </a:r>
            <a:endParaRPr lang="en-US" b="1" dirty="0">
              <a:latin typeface="Arial"/>
              <a:cs typeface="Arial"/>
            </a:endParaRPr>
          </a:p>
          <a:p>
            <a:endParaRPr lang="en-US" sz="2000" b="1" dirty="0"/>
          </a:p>
          <a:p>
            <a:r>
              <a:rPr lang="en-US" dirty="0">
                <a:latin typeface="Arial"/>
                <a:cs typeface="Arial"/>
              </a:rPr>
              <a:t>NO Social Studies 11 courses at Pinetree (11’s can take a Social Studies 12 for their grad requirement)</a:t>
            </a:r>
            <a:endParaRPr lang="en-US" sz="2000" b="1" dirty="0">
              <a:latin typeface="Arial"/>
              <a:cs typeface="Arial"/>
            </a:endParaRPr>
          </a:p>
          <a:p>
            <a:endParaRPr lang="en-US" sz="2000" dirty="0"/>
          </a:p>
          <a:p>
            <a:pPr marL="342900" indent="-342900">
              <a:buFont typeface="Wingdings"/>
              <a:buChar char="Ø"/>
            </a:pPr>
            <a:r>
              <a:rPr lang="en-US" sz="2000" b="1" dirty="0">
                <a:latin typeface="Arial"/>
                <a:cs typeface="Arial"/>
              </a:rPr>
              <a:t> Comparative Cultures 12	</a:t>
            </a:r>
            <a:endParaRPr lang="en-US" dirty="0">
              <a:latin typeface="Arial"/>
              <a:cs typeface="Arial"/>
            </a:endParaRPr>
          </a:p>
          <a:p>
            <a:pPr marL="342900" indent="-342900">
              <a:buFont typeface="Wingdings"/>
              <a:buChar char="Ø"/>
            </a:pPr>
            <a:r>
              <a:rPr lang="en-US" sz="2000" b="1" dirty="0">
                <a:latin typeface="Arial"/>
                <a:cs typeface="Arial"/>
              </a:rPr>
              <a:t> Social Justice 12</a:t>
            </a:r>
            <a:endParaRPr lang="en-US" dirty="0">
              <a:latin typeface="Arial"/>
              <a:cs typeface="Arial"/>
            </a:endParaRPr>
          </a:p>
          <a:p>
            <a:pPr marL="342900" indent="-342900">
              <a:buFont typeface="Wingdings"/>
              <a:buChar char="Ø"/>
            </a:pPr>
            <a:r>
              <a:rPr lang="en-US" sz="2000" b="1" dirty="0">
                <a:latin typeface="Arial"/>
                <a:cs typeface="Arial"/>
              </a:rPr>
              <a:t> 20</a:t>
            </a:r>
            <a:r>
              <a:rPr lang="en-US" sz="2000" b="1" baseline="30000" dirty="0">
                <a:latin typeface="Arial"/>
                <a:cs typeface="Arial"/>
              </a:rPr>
              <a:t>th</a:t>
            </a:r>
            <a:r>
              <a:rPr lang="en-US" sz="2000" b="1" dirty="0">
                <a:latin typeface="Arial"/>
                <a:cs typeface="Arial"/>
              </a:rPr>
              <a:t> Century History 12 	</a:t>
            </a:r>
            <a:endParaRPr lang="en-US" dirty="0">
              <a:latin typeface="Arial"/>
              <a:cs typeface="Arial"/>
            </a:endParaRPr>
          </a:p>
          <a:p>
            <a:pPr marL="342900" indent="-342900">
              <a:buFont typeface="Wingdings"/>
              <a:buChar char="Ø"/>
            </a:pPr>
            <a:r>
              <a:rPr lang="en-US" sz="2000" b="1" dirty="0">
                <a:latin typeface="Arial"/>
                <a:cs typeface="Arial"/>
              </a:rPr>
              <a:t> Physical Geography 12</a:t>
            </a:r>
            <a:endParaRPr lang="en-US" dirty="0">
              <a:latin typeface="Arial"/>
              <a:cs typeface="Arial"/>
            </a:endParaRPr>
          </a:p>
          <a:p>
            <a:pPr marL="342900" indent="-342900">
              <a:buFont typeface="Wingdings"/>
              <a:buChar char="Ø"/>
            </a:pPr>
            <a:r>
              <a:rPr lang="en-US" sz="2000" b="1">
                <a:latin typeface="Arial"/>
                <a:cs typeface="Arial"/>
              </a:rPr>
              <a:t>Law Studies 12	  	</a:t>
            </a:r>
            <a:endParaRPr lang="en-US">
              <a:cs typeface="Arial"/>
            </a:endParaRPr>
          </a:p>
          <a:p>
            <a:pPr marL="342900" indent="-342900">
              <a:buFont typeface="Wingdings"/>
              <a:buChar char="Ø"/>
            </a:pPr>
            <a:r>
              <a:rPr lang="en-US" sz="2000" b="1" dirty="0"/>
              <a:t>Philosophy 12 </a:t>
            </a:r>
            <a:endParaRPr lang="en-US" sz="2000" b="1" dirty="0">
              <a:cs typeface="Arial" charset="0"/>
            </a:endParaRPr>
          </a:p>
          <a:p>
            <a:pPr marL="342900" indent="-342900">
              <a:buFont typeface="Wingdings"/>
              <a:buChar char="Ø"/>
            </a:pPr>
            <a:r>
              <a:rPr lang="en-US" sz="2000" b="1">
                <a:cs typeface="Arial"/>
              </a:rPr>
              <a:t>BC First Peoples 12 </a:t>
            </a:r>
            <a:endParaRPr lang="en-US">
              <a:cs typeface="Arial" charset="0"/>
            </a:endParaRPr>
          </a:p>
          <a:p>
            <a:endParaRPr lang="en-US" sz="2000" dirty="0"/>
          </a:p>
          <a:p>
            <a:r>
              <a:rPr lang="en-US" sz="2000" b="1" dirty="0">
                <a:latin typeface="Arial"/>
                <a:cs typeface="Arial"/>
              </a:rPr>
              <a:t>Psychology 12 </a:t>
            </a:r>
            <a:r>
              <a:rPr lang="en-US" sz="2000" dirty="0">
                <a:latin typeface="Arial"/>
                <a:cs typeface="Arial"/>
              </a:rPr>
              <a:t>– note this is an elective course and </a:t>
            </a:r>
            <a:r>
              <a:rPr lang="en-US" sz="2000" b="1" u="sng" dirty="0">
                <a:latin typeface="Arial"/>
                <a:cs typeface="Arial"/>
              </a:rPr>
              <a:t>does not </a:t>
            </a:r>
            <a:r>
              <a:rPr lang="en-US" sz="2000" dirty="0">
                <a:latin typeface="Arial"/>
                <a:cs typeface="Arial"/>
              </a:rPr>
              <a:t>satisfy the Social Studies graduation requirement.		</a:t>
            </a:r>
          </a:p>
          <a:p>
            <a:endParaRPr lang="en-US" sz="2000" dirty="0"/>
          </a:p>
          <a:p>
            <a:endParaRPr lang="en-US" sz="2000" dirty="0"/>
          </a:p>
        </p:txBody>
      </p:sp>
    </p:spTree>
    <p:extLst>
      <p:ext uri="{BB962C8B-B14F-4D97-AF65-F5344CB8AC3E}">
        <p14:creationId xmlns:p14="http://schemas.microsoft.com/office/powerpoint/2010/main" val="3923118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301752" y="81392"/>
            <a:ext cx="8534400" cy="1366408"/>
          </a:xfrm>
        </p:spPr>
        <p:txBody>
          <a:bodyPr>
            <a:normAutofit fontScale="90000"/>
          </a:bodyPr>
          <a:lstStyle/>
          <a:p>
            <a:pPr algn="ctr"/>
            <a:r>
              <a:rPr lang="en-US" altLang="en-US" dirty="0"/>
              <a:t>Honours Courses</a:t>
            </a:r>
            <a:br>
              <a:rPr lang="en-US" altLang="en-US" dirty="0"/>
            </a:br>
            <a:r>
              <a:rPr lang="en-US" altLang="en-US" sz="2700" i="1" dirty="0"/>
              <a:t>(Subject to Enrollment)</a:t>
            </a:r>
            <a:br>
              <a:rPr lang="en-US" altLang="en-US" dirty="0"/>
            </a:br>
            <a:endParaRPr lang="en-US" altLang="en-US" dirty="0"/>
          </a:p>
        </p:txBody>
      </p:sp>
      <p:sp>
        <p:nvSpPr>
          <p:cNvPr id="15363" name="Content Placeholder 2"/>
          <p:cNvSpPr>
            <a:spLocks noGrp="1"/>
          </p:cNvSpPr>
          <p:nvPr>
            <p:ph idx="1"/>
          </p:nvPr>
        </p:nvSpPr>
        <p:spPr>
          <a:xfrm>
            <a:off x="228600" y="1725104"/>
            <a:ext cx="8534400" cy="4751895"/>
          </a:xfrm>
        </p:spPr>
        <p:txBody>
          <a:bodyPr>
            <a:normAutofit/>
          </a:bodyPr>
          <a:lstStyle/>
          <a:p>
            <a:pPr>
              <a:buFont typeface="Wingdings" panose="05000000000000000000" pitchFamily="2" charset="2"/>
              <a:buChar char="q"/>
            </a:pPr>
            <a:r>
              <a:rPr lang="en-US" sz="1900" dirty="0">
                <a:solidFill>
                  <a:schemeClr val="tx1"/>
                </a:solidFill>
              </a:rPr>
              <a:t>EFP Literary Studies and Writing 11 HONOURS</a:t>
            </a:r>
          </a:p>
          <a:p>
            <a:pPr marL="342900" lvl="1" indent="-342900">
              <a:buClr>
                <a:srgbClr val="4F81BD"/>
              </a:buClr>
              <a:buSzPct val="85000"/>
              <a:buFont typeface="Wingdings" panose="05000000000000000000" pitchFamily="2" charset="2"/>
              <a:buChar char="q"/>
            </a:pPr>
            <a:r>
              <a:rPr lang="en-US" sz="2000" dirty="0">
                <a:solidFill>
                  <a:prstClr val="black"/>
                </a:solidFill>
              </a:rPr>
              <a:t>English Studies 12 Honours</a:t>
            </a:r>
            <a:endParaRPr lang="en-US" sz="1400" dirty="0">
              <a:solidFill>
                <a:srgbClr val="FF0000"/>
              </a:solidFill>
            </a:endParaRPr>
          </a:p>
          <a:p>
            <a:pPr>
              <a:buFont typeface="Wingdings" panose="05000000000000000000" pitchFamily="2" charset="2"/>
              <a:buChar char="q"/>
            </a:pPr>
            <a:r>
              <a:rPr lang="en-US" sz="1900" dirty="0">
                <a:solidFill>
                  <a:prstClr val="black"/>
                </a:solidFill>
              </a:rPr>
              <a:t>Pre-Calculus 10/11 Honours </a:t>
            </a:r>
            <a:r>
              <a:rPr lang="en-US" sz="1900" dirty="0">
                <a:solidFill>
                  <a:schemeClr val="tx2">
                    <a:lumMod val="75000"/>
                  </a:schemeClr>
                </a:solidFill>
              </a:rPr>
              <a:t>(year-long/2 semesters)</a:t>
            </a:r>
          </a:p>
          <a:p>
            <a:pPr>
              <a:buFont typeface="Wingdings" panose="05000000000000000000" pitchFamily="2" charset="2"/>
              <a:buChar char="q"/>
            </a:pPr>
            <a:r>
              <a:rPr lang="en-US" sz="1900" dirty="0">
                <a:solidFill>
                  <a:prstClr val="black"/>
                </a:solidFill>
              </a:rPr>
              <a:t>Precalculus 12 Honours/Calculus 12 Honours </a:t>
            </a:r>
            <a:r>
              <a:rPr lang="en-US" sz="1900" dirty="0">
                <a:solidFill>
                  <a:schemeClr val="tx2">
                    <a:lumMod val="75000"/>
                  </a:schemeClr>
                </a:solidFill>
              </a:rPr>
              <a:t>(year-long/2 semesters)</a:t>
            </a:r>
          </a:p>
          <a:p>
            <a:pPr>
              <a:buFont typeface="Wingdings" panose="05000000000000000000" pitchFamily="2" charset="2"/>
              <a:buChar char="q"/>
            </a:pPr>
            <a:r>
              <a:rPr lang="en-US" altLang="en-US" sz="1900" dirty="0"/>
              <a:t>Life Science 11 Honours </a:t>
            </a:r>
          </a:p>
          <a:p>
            <a:pPr>
              <a:buFont typeface="Wingdings" panose="05000000000000000000" pitchFamily="2" charset="2"/>
              <a:buChar char="q"/>
            </a:pPr>
            <a:r>
              <a:rPr lang="en-US" altLang="en-US" sz="1900" dirty="0"/>
              <a:t>Anatomy and Physiology 12 Honours (AP)</a:t>
            </a:r>
          </a:p>
          <a:p>
            <a:pPr>
              <a:buFont typeface="Wingdings" panose="05000000000000000000" pitchFamily="2" charset="2"/>
              <a:buChar char="q"/>
            </a:pPr>
            <a:r>
              <a:rPr lang="en-US" altLang="en-US" sz="1900" dirty="0"/>
              <a:t>Physics 11 Honours </a:t>
            </a:r>
          </a:p>
          <a:p>
            <a:pPr>
              <a:buFont typeface="Wingdings" panose="05000000000000000000" pitchFamily="2" charset="2"/>
              <a:buChar char="q"/>
            </a:pPr>
            <a:r>
              <a:rPr lang="en-US" altLang="en-US" sz="1900" dirty="0"/>
              <a:t>Physics 12 Honours (AP) </a:t>
            </a:r>
          </a:p>
          <a:p>
            <a:pPr>
              <a:buFont typeface="Wingdings" panose="05000000000000000000" pitchFamily="2" charset="2"/>
              <a:buChar char="q"/>
            </a:pPr>
            <a:r>
              <a:rPr lang="en-US" altLang="en-US" sz="1900" dirty="0"/>
              <a:t>Chemistry 11 Honours </a:t>
            </a:r>
          </a:p>
          <a:p>
            <a:pPr>
              <a:buFont typeface="Wingdings" panose="05000000000000000000" pitchFamily="2" charset="2"/>
              <a:buChar char="q"/>
            </a:pPr>
            <a:r>
              <a:rPr lang="en-US" altLang="en-US" sz="1900" dirty="0"/>
              <a:t>Chemistry 12 Honours (AP)</a:t>
            </a:r>
          </a:p>
          <a:p>
            <a:pPr>
              <a:buFont typeface="Wingdings" panose="05000000000000000000" pitchFamily="2" charset="2"/>
              <a:buChar char="q"/>
            </a:pPr>
            <a:r>
              <a:rPr lang="en-US" altLang="en-US" sz="1900" dirty="0"/>
              <a:t>IDS 12 for Science and IDS 12 for Mathematics</a:t>
            </a:r>
          </a:p>
        </p:txBody>
      </p:sp>
      <p:sp>
        <p:nvSpPr>
          <p:cNvPr id="1536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itchFamily="2" charset="2"/>
              <a:buChar char="u"/>
              <a:defRPr kumimoji="1" sz="2400">
                <a:solidFill>
                  <a:schemeClr val="tx1"/>
                </a:solidFill>
                <a:latin typeface="Arial" charset="0"/>
              </a:defRPr>
            </a:lvl1pPr>
            <a:lvl2pPr marL="742950" indent="-285750">
              <a:spcBef>
                <a:spcPct val="20000"/>
              </a:spcBef>
              <a:buClr>
                <a:schemeClr val="hlink"/>
              </a:buClr>
              <a:buSzPct val="70000"/>
              <a:buFont typeface="Monotype Sorts" pitchFamily="2" charset="2"/>
              <a:buChar char="u"/>
              <a:defRPr kumimoji="1" sz="2400">
                <a:solidFill>
                  <a:schemeClr val="tx1"/>
                </a:solidFill>
                <a:latin typeface="Arial" charset="0"/>
              </a:defRPr>
            </a:lvl2pPr>
            <a:lvl3pPr marL="1143000" indent="-228600">
              <a:spcBef>
                <a:spcPct val="20000"/>
              </a:spcBef>
              <a:buClr>
                <a:schemeClr val="hlink"/>
              </a:buClr>
              <a:buSzPct val="70000"/>
              <a:buFont typeface="Wingdings" pitchFamily="2" charset="2"/>
              <a:buChar char="u"/>
              <a:defRPr kumimoji="1" sz="2000">
                <a:solidFill>
                  <a:schemeClr val="tx1"/>
                </a:solidFill>
                <a:latin typeface="Arial" charset="0"/>
              </a:defRPr>
            </a:lvl3pPr>
            <a:lvl4pPr marL="1600200" indent="-228600">
              <a:spcBef>
                <a:spcPct val="20000"/>
              </a:spcBef>
              <a:buClr>
                <a:schemeClr val="hlink"/>
              </a:buClr>
              <a:buSzPct val="70000"/>
              <a:buFont typeface="Wingdings" pitchFamily="2" charset="2"/>
              <a:buChar char="u"/>
              <a:defRPr kumimoji="1" sz="2000">
                <a:solidFill>
                  <a:schemeClr val="tx1"/>
                </a:solidFill>
                <a:latin typeface="Arial" charset="0"/>
              </a:defRPr>
            </a:lvl4pPr>
            <a:lvl5pPr marL="2057400" indent="-228600">
              <a:spcBef>
                <a:spcPct val="20000"/>
              </a:spcBef>
              <a:buClr>
                <a:schemeClr val="hlink"/>
              </a:buClr>
              <a:buSzPct val="70000"/>
              <a:buFont typeface="Wingdings" pitchFamily="2" charset="2"/>
              <a:buChar char="u"/>
              <a:defRPr kumimoji="1">
                <a:solidFill>
                  <a:schemeClr val="tx1"/>
                </a:solidFill>
                <a:latin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AB285DF1-E473-448D-923C-2F7B18AAA3DF}" type="slidenum">
              <a:rPr kumimoji="0" lang="en-US" altLang="en-US" sz="14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12</a:t>
            </a:fld>
            <a:endParaRPr kumimoji="0" lang="en-US" altLang="en-US" sz="1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0706825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1"/>
          </p:nvPr>
        </p:nvSpPr>
        <p:spPr>
          <a:xfrm>
            <a:off x="6553200" y="64008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itchFamily="2" charset="2"/>
              <a:buChar char="u"/>
              <a:defRPr kumimoji="1" sz="2400">
                <a:solidFill>
                  <a:schemeClr val="tx1"/>
                </a:solidFill>
                <a:latin typeface="Arial" charset="0"/>
              </a:defRPr>
            </a:lvl1pPr>
            <a:lvl2pPr marL="742950" indent="-285750">
              <a:spcBef>
                <a:spcPct val="20000"/>
              </a:spcBef>
              <a:buClr>
                <a:schemeClr val="hlink"/>
              </a:buClr>
              <a:buSzPct val="70000"/>
              <a:buFont typeface="Monotype Sorts" pitchFamily="2" charset="2"/>
              <a:buChar char="u"/>
              <a:defRPr kumimoji="1" sz="2400">
                <a:solidFill>
                  <a:schemeClr val="tx1"/>
                </a:solidFill>
                <a:latin typeface="Arial" charset="0"/>
              </a:defRPr>
            </a:lvl2pPr>
            <a:lvl3pPr marL="1143000" indent="-228600">
              <a:spcBef>
                <a:spcPct val="20000"/>
              </a:spcBef>
              <a:buClr>
                <a:schemeClr val="hlink"/>
              </a:buClr>
              <a:buSzPct val="70000"/>
              <a:buFont typeface="Wingdings" pitchFamily="2" charset="2"/>
              <a:buChar char="u"/>
              <a:defRPr kumimoji="1" sz="2000">
                <a:solidFill>
                  <a:schemeClr val="tx1"/>
                </a:solidFill>
                <a:latin typeface="Arial" charset="0"/>
              </a:defRPr>
            </a:lvl3pPr>
            <a:lvl4pPr marL="1600200" indent="-228600">
              <a:spcBef>
                <a:spcPct val="20000"/>
              </a:spcBef>
              <a:buClr>
                <a:schemeClr val="hlink"/>
              </a:buClr>
              <a:buSzPct val="70000"/>
              <a:buFont typeface="Wingdings" pitchFamily="2" charset="2"/>
              <a:buChar char="u"/>
              <a:defRPr kumimoji="1" sz="2000">
                <a:solidFill>
                  <a:schemeClr val="tx1"/>
                </a:solidFill>
                <a:latin typeface="Arial" charset="0"/>
              </a:defRPr>
            </a:lvl4pPr>
            <a:lvl5pPr marL="2057400" indent="-228600">
              <a:spcBef>
                <a:spcPct val="20000"/>
              </a:spcBef>
              <a:buClr>
                <a:schemeClr val="hlink"/>
              </a:buClr>
              <a:buSzPct val="70000"/>
              <a:buFont typeface="Wingdings" pitchFamily="2" charset="2"/>
              <a:buChar char="u"/>
              <a:defRPr kumimoji="1">
                <a:solidFill>
                  <a:schemeClr val="tx1"/>
                </a:solidFill>
                <a:latin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7B735E65-F98D-4157-ADD0-131B2ECD908A}" type="slidenum">
              <a:rPr kumimoji="0" lang="en-US" altLang="en-US" sz="14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13</a:t>
            </a:fld>
            <a:endParaRPr kumimoji="0" lang="en-US" altLang="en-US" sz="1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6146" name="Rectangle 2"/>
          <p:cNvSpPr>
            <a:spLocks noGrp="1" noChangeArrowheads="1"/>
          </p:cNvSpPr>
          <p:nvPr>
            <p:ph type="title"/>
          </p:nvPr>
        </p:nvSpPr>
        <p:spPr>
          <a:xfrm>
            <a:off x="685800" y="152400"/>
            <a:ext cx="7696200" cy="914400"/>
          </a:xfrm>
          <a:noFill/>
        </p:spPr>
        <p:txBody>
          <a:bodyPr/>
          <a:lstStyle/>
          <a:p>
            <a:pPr>
              <a:lnSpc>
                <a:spcPct val="90000"/>
              </a:lnSpc>
              <a:buClr>
                <a:schemeClr val="tx2"/>
              </a:buClr>
            </a:pPr>
            <a:r>
              <a:rPr lang="en-US" altLang="en-US" b="1" dirty="0"/>
              <a:t>Honours/Advanced Placement</a:t>
            </a:r>
          </a:p>
        </p:txBody>
      </p:sp>
      <p:sp>
        <p:nvSpPr>
          <p:cNvPr id="6147" name="Rectangle 3"/>
          <p:cNvSpPr>
            <a:spLocks noGrp="1" noChangeArrowheads="1"/>
          </p:cNvSpPr>
          <p:nvPr>
            <p:ph type="body" idx="1"/>
          </p:nvPr>
        </p:nvSpPr>
        <p:spPr>
          <a:xfrm>
            <a:off x="152400" y="1447800"/>
            <a:ext cx="8915400" cy="5257800"/>
          </a:xfrm>
          <a:noFill/>
        </p:spPr>
        <p:txBody>
          <a:bodyPr/>
          <a:lstStyle/>
          <a:p>
            <a:pPr>
              <a:lnSpc>
                <a:spcPct val="90000"/>
              </a:lnSpc>
              <a:buClr>
                <a:schemeClr val="tx2"/>
              </a:buClr>
              <a:buFont typeface="Monotype Sorts" pitchFamily="2" charset="2"/>
              <a:buNone/>
            </a:pPr>
            <a:endParaRPr lang="en-US" altLang="en-US" sz="1000" b="1" dirty="0"/>
          </a:p>
          <a:p>
            <a:pPr>
              <a:lnSpc>
                <a:spcPct val="90000"/>
              </a:lnSpc>
              <a:buClr>
                <a:schemeClr val="tx2"/>
              </a:buClr>
              <a:buFont typeface="Monotype Sorts" pitchFamily="2" charset="2"/>
              <a:buNone/>
            </a:pPr>
            <a:r>
              <a:rPr lang="en-US" altLang="en-US" sz="1600" dirty="0"/>
              <a:t>Students may select </a:t>
            </a:r>
            <a:r>
              <a:rPr lang="en-US" altLang="en-US" sz="1600" b="1" dirty="0"/>
              <a:t>Honours/AP courses</a:t>
            </a:r>
            <a:r>
              <a:rPr lang="en-US" altLang="en-US" sz="1600" dirty="0"/>
              <a:t>; AP is a university level course that may give credit or advance standing at Post Secondary depending on performance on AP Exam. AP classes are taken in your grade 12 year.</a:t>
            </a:r>
          </a:p>
          <a:p>
            <a:pPr>
              <a:lnSpc>
                <a:spcPct val="90000"/>
              </a:lnSpc>
              <a:buClr>
                <a:schemeClr val="tx2"/>
              </a:buClr>
              <a:buFont typeface="Monotype Sorts" pitchFamily="2" charset="2"/>
              <a:buNone/>
            </a:pPr>
            <a:endParaRPr lang="en-US" altLang="en-US" sz="1600" dirty="0"/>
          </a:p>
          <a:p>
            <a:pPr>
              <a:lnSpc>
                <a:spcPct val="90000"/>
              </a:lnSpc>
              <a:buClr>
                <a:schemeClr val="tx2"/>
              </a:buClr>
              <a:buFont typeface="Monotype Sorts" pitchFamily="2" charset="2"/>
              <a:buNone/>
            </a:pPr>
            <a:r>
              <a:rPr lang="en-US" sz="1600" b="1" u="sng" dirty="0"/>
              <a:t>What type of student is the AP/Honours program designed for? </a:t>
            </a:r>
          </a:p>
          <a:p>
            <a:pPr>
              <a:lnSpc>
                <a:spcPct val="90000"/>
              </a:lnSpc>
              <a:buClr>
                <a:schemeClr val="tx2"/>
              </a:buClr>
              <a:buFont typeface="Monotype Sorts" pitchFamily="2" charset="2"/>
              <a:buNone/>
            </a:pPr>
            <a:r>
              <a:rPr lang="en-US" sz="1600" dirty="0"/>
              <a:t>❖ Gifted students, extremely talented and motivated students. </a:t>
            </a:r>
          </a:p>
          <a:p>
            <a:pPr>
              <a:lnSpc>
                <a:spcPct val="90000"/>
              </a:lnSpc>
              <a:buClr>
                <a:schemeClr val="tx2"/>
              </a:buClr>
              <a:buFont typeface="Monotype Sorts" pitchFamily="2" charset="2"/>
              <a:buNone/>
            </a:pPr>
            <a:r>
              <a:rPr lang="en-US" sz="1600" dirty="0"/>
              <a:t>❖ Students who enjoy hard work and being challenged in class.</a:t>
            </a:r>
          </a:p>
          <a:p>
            <a:pPr>
              <a:lnSpc>
                <a:spcPct val="90000"/>
              </a:lnSpc>
              <a:buClr>
                <a:schemeClr val="tx2"/>
              </a:buClr>
              <a:buFont typeface="Monotype Sorts" pitchFamily="2" charset="2"/>
              <a:buNone/>
            </a:pPr>
            <a:endParaRPr lang="en-US" altLang="en-US" sz="1600" dirty="0"/>
          </a:p>
          <a:p>
            <a:pPr>
              <a:lnSpc>
                <a:spcPct val="90000"/>
              </a:lnSpc>
              <a:buClr>
                <a:schemeClr val="tx2"/>
              </a:buClr>
              <a:buFont typeface="Monotype Sorts" pitchFamily="2" charset="2"/>
              <a:buNone/>
            </a:pPr>
            <a:r>
              <a:rPr lang="en-US" sz="1600" b="1" u="sng" dirty="0"/>
              <a:t>What are the advantages of an Honours class? </a:t>
            </a:r>
          </a:p>
          <a:p>
            <a:pPr>
              <a:lnSpc>
                <a:spcPct val="90000"/>
              </a:lnSpc>
              <a:buClr>
                <a:schemeClr val="tx2"/>
              </a:buClr>
              <a:buFont typeface="Monotype Sorts" pitchFamily="2" charset="2"/>
              <a:buNone/>
            </a:pPr>
            <a:r>
              <a:rPr lang="en-US" sz="1600" dirty="0"/>
              <a:t>❖ Students of similar abilities and interests work together in an enriched environment. </a:t>
            </a:r>
          </a:p>
          <a:p>
            <a:pPr>
              <a:lnSpc>
                <a:spcPct val="90000"/>
              </a:lnSpc>
              <a:buClr>
                <a:schemeClr val="tx2"/>
              </a:buClr>
              <a:buFont typeface="Monotype Sorts" pitchFamily="2" charset="2"/>
              <a:buNone/>
            </a:pPr>
            <a:r>
              <a:rPr lang="en-US" sz="1600" dirty="0"/>
              <a:t>❖ Students develop their higher-level thinking skills. </a:t>
            </a:r>
          </a:p>
          <a:p>
            <a:pPr>
              <a:lnSpc>
                <a:spcPct val="90000"/>
              </a:lnSpc>
              <a:buClr>
                <a:schemeClr val="tx2"/>
              </a:buClr>
              <a:buFont typeface="Monotype Sorts" pitchFamily="2" charset="2"/>
              <a:buNone/>
            </a:pPr>
            <a:r>
              <a:rPr lang="en-US" sz="1600" dirty="0"/>
              <a:t>❖ Students participate in the subject areas that match their talents. </a:t>
            </a:r>
          </a:p>
          <a:p>
            <a:pPr>
              <a:lnSpc>
                <a:spcPct val="90000"/>
              </a:lnSpc>
              <a:buClr>
                <a:schemeClr val="tx2"/>
              </a:buClr>
              <a:buFont typeface="Monotype Sorts" pitchFamily="2" charset="2"/>
              <a:buNone/>
            </a:pPr>
            <a:r>
              <a:rPr lang="en-US" sz="1600" dirty="0"/>
              <a:t>❖ Honours courses help prepare students for AP courses.</a:t>
            </a:r>
          </a:p>
          <a:p>
            <a:pPr>
              <a:lnSpc>
                <a:spcPct val="90000"/>
              </a:lnSpc>
              <a:buClr>
                <a:schemeClr val="tx2"/>
              </a:buClr>
              <a:buFont typeface="Monotype Sorts" pitchFamily="2" charset="2"/>
              <a:buNone/>
            </a:pPr>
            <a:endParaRPr lang="en-US" sz="1600" dirty="0"/>
          </a:p>
          <a:p>
            <a:pPr>
              <a:lnSpc>
                <a:spcPct val="90000"/>
              </a:lnSpc>
              <a:buClr>
                <a:schemeClr val="tx2"/>
              </a:buClr>
              <a:buFont typeface="Monotype Sorts" pitchFamily="2" charset="2"/>
              <a:buNone/>
            </a:pPr>
            <a:r>
              <a:rPr lang="en-US" sz="1600" b="1" u="sng" dirty="0"/>
              <a:t>Will I have more homework in the AP/Honours program? </a:t>
            </a:r>
          </a:p>
          <a:p>
            <a:pPr>
              <a:lnSpc>
                <a:spcPct val="90000"/>
              </a:lnSpc>
              <a:buClr>
                <a:schemeClr val="tx2"/>
              </a:buClr>
              <a:buFont typeface="Monotype Sorts" pitchFamily="2" charset="2"/>
              <a:buNone/>
            </a:pPr>
            <a:r>
              <a:rPr lang="en-US" sz="1600" dirty="0"/>
              <a:t>❖ Some of the courses may need more time for homework.</a:t>
            </a:r>
          </a:p>
          <a:p>
            <a:pPr>
              <a:lnSpc>
                <a:spcPct val="90000"/>
              </a:lnSpc>
              <a:buClr>
                <a:schemeClr val="tx2"/>
              </a:buClr>
              <a:buFont typeface="Monotype Sorts" pitchFamily="2" charset="2"/>
              <a:buNone/>
            </a:pPr>
            <a:r>
              <a:rPr lang="en-US" sz="1600" dirty="0"/>
              <a:t>❖ The assignments generally require higher level thinking skills and are therefore more challenging. </a:t>
            </a:r>
            <a:endParaRPr lang="en-US" altLang="en-US" sz="1600" dirty="0"/>
          </a:p>
        </p:txBody>
      </p:sp>
    </p:spTree>
    <p:extLst>
      <p:ext uri="{BB962C8B-B14F-4D97-AF65-F5344CB8AC3E}">
        <p14:creationId xmlns:p14="http://schemas.microsoft.com/office/powerpoint/2010/main" val="6975996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arn(outHorizontal)">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barn(outHorizontal)">
                                      <p:cBhvr>
                                        <p:cTn id="12" dur="500"/>
                                        <p:tgtEl>
                                          <p:spTgt spid="61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42" fill="hold" grpId="0" nodeType="clickEffect">
                                  <p:stCondLst>
                                    <p:cond delay="0"/>
                                  </p:stCondLst>
                                  <p:childTnLst>
                                    <p:set>
                                      <p:cBhvr>
                                        <p:cTn id="16" dur="1" fill="hold">
                                          <p:stCondLst>
                                            <p:cond delay="0"/>
                                          </p:stCondLst>
                                        </p:cTn>
                                        <p:tgtEl>
                                          <p:spTgt spid="6147">
                                            <p:txEl>
                                              <p:pRg st="3" end="3"/>
                                            </p:txEl>
                                          </p:spTgt>
                                        </p:tgtEl>
                                        <p:attrNameLst>
                                          <p:attrName>style.visibility</p:attrName>
                                        </p:attrNameLst>
                                      </p:cBhvr>
                                      <p:to>
                                        <p:strVal val="visible"/>
                                      </p:to>
                                    </p:set>
                                    <p:animEffect transition="in" filter="barn(outHorizontal)">
                                      <p:cBhvr>
                                        <p:cTn id="17" dur="500"/>
                                        <p:tgtEl>
                                          <p:spTgt spid="614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42" fill="hold" grpId="0" nodeType="clickEffect">
                                  <p:stCondLst>
                                    <p:cond delay="0"/>
                                  </p:stCondLst>
                                  <p:childTnLst>
                                    <p:set>
                                      <p:cBhvr>
                                        <p:cTn id="21" dur="1" fill="hold">
                                          <p:stCondLst>
                                            <p:cond delay="0"/>
                                          </p:stCondLst>
                                        </p:cTn>
                                        <p:tgtEl>
                                          <p:spTgt spid="6147">
                                            <p:txEl>
                                              <p:pRg st="4" end="4"/>
                                            </p:txEl>
                                          </p:spTgt>
                                        </p:tgtEl>
                                        <p:attrNameLst>
                                          <p:attrName>style.visibility</p:attrName>
                                        </p:attrNameLst>
                                      </p:cBhvr>
                                      <p:to>
                                        <p:strVal val="visible"/>
                                      </p:to>
                                    </p:set>
                                    <p:animEffect transition="in" filter="barn(outHorizontal)">
                                      <p:cBhvr>
                                        <p:cTn id="22" dur="500"/>
                                        <p:tgtEl>
                                          <p:spTgt spid="614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42" fill="hold" grpId="0" nodeType="click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animEffect transition="in" filter="barn(outHorizontal)">
                                      <p:cBhvr>
                                        <p:cTn id="27" dur="500"/>
                                        <p:tgtEl>
                                          <p:spTgt spid="614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42" fill="hold" grpId="0" nodeType="clickEffect">
                                  <p:stCondLst>
                                    <p:cond delay="0"/>
                                  </p:stCondLst>
                                  <p:childTnLst>
                                    <p:set>
                                      <p:cBhvr>
                                        <p:cTn id="31" dur="1" fill="hold">
                                          <p:stCondLst>
                                            <p:cond delay="0"/>
                                          </p:stCondLst>
                                        </p:cTn>
                                        <p:tgtEl>
                                          <p:spTgt spid="6147">
                                            <p:txEl>
                                              <p:pRg st="7" end="7"/>
                                            </p:txEl>
                                          </p:spTgt>
                                        </p:tgtEl>
                                        <p:attrNameLst>
                                          <p:attrName>style.visibility</p:attrName>
                                        </p:attrNameLst>
                                      </p:cBhvr>
                                      <p:to>
                                        <p:strVal val="visible"/>
                                      </p:to>
                                    </p:set>
                                    <p:animEffect transition="in" filter="barn(outHorizontal)">
                                      <p:cBhvr>
                                        <p:cTn id="32" dur="500"/>
                                        <p:tgtEl>
                                          <p:spTgt spid="6147">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42" fill="hold" grpId="0" nodeType="clickEffect">
                                  <p:stCondLst>
                                    <p:cond delay="0"/>
                                  </p:stCondLst>
                                  <p:childTnLst>
                                    <p:set>
                                      <p:cBhvr>
                                        <p:cTn id="36" dur="1" fill="hold">
                                          <p:stCondLst>
                                            <p:cond delay="0"/>
                                          </p:stCondLst>
                                        </p:cTn>
                                        <p:tgtEl>
                                          <p:spTgt spid="6147">
                                            <p:txEl>
                                              <p:pRg st="8" end="8"/>
                                            </p:txEl>
                                          </p:spTgt>
                                        </p:tgtEl>
                                        <p:attrNameLst>
                                          <p:attrName>style.visibility</p:attrName>
                                        </p:attrNameLst>
                                      </p:cBhvr>
                                      <p:to>
                                        <p:strVal val="visible"/>
                                      </p:to>
                                    </p:set>
                                    <p:animEffect transition="in" filter="barn(outHorizontal)">
                                      <p:cBhvr>
                                        <p:cTn id="37" dur="500"/>
                                        <p:tgtEl>
                                          <p:spTgt spid="6147">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42" fill="hold" grpId="0" nodeType="clickEffect">
                                  <p:stCondLst>
                                    <p:cond delay="0"/>
                                  </p:stCondLst>
                                  <p:childTnLst>
                                    <p:set>
                                      <p:cBhvr>
                                        <p:cTn id="41" dur="1" fill="hold">
                                          <p:stCondLst>
                                            <p:cond delay="0"/>
                                          </p:stCondLst>
                                        </p:cTn>
                                        <p:tgtEl>
                                          <p:spTgt spid="6147">
                                            <p:txEl>
                                              <p:pRg st="9" end="9"/>
                                            </p:txEl>
                                          </p:spTgt>
                                        </p:tgtEl>
                                        <p:attrNameLst>
                                          <p:attrName>style.visibility</p:attrName>
                                        </p:attrNameLst>
                                      </p:cBhvr>
                                      <p:to>
                                        <p:strVal val="visible"/>
                                      </p:to>
                                    </p:set>
                                    <p:animEffect transition="in" filter="barn(outHorizontal)">
                                      <p:cBhvr>
                                        <p:cTn id="42" dur="500"/>
                                        <p:tgtEl>
                                          <p:spTgt spid="6147">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42" fill="hold" grpId="0" nodeType="clickEffect">
                                  <p:stCondLst>
                                    <p:cond delay="0"/>
                                  </p:stCondLst>
                                  <p:childTnLst>
                                    <p:set>
                                      <p:cBhvr>
                                        <p:cTn id="46" dur="1" fill="hold">
                                          <p:stCondLst>
                                            <p:cond delay="0"/>
                                          </p:stCondLst>
                                        </p:cTn>
                                        <p:tgtEl>
                                          <p:spTgt spid="6147">
                                            <p:txEl>
                                              <p:pRg st="10" end="10"/>
                                            </p:txEl>
                                          </p:spTgt>
                                        </p:tgtEl>
                                        <p:attrNameLst>
                                          <p:attrName>style.visibility</p:attrName>
                                        </p:attrNameLst>
                                      </p:cBhvr>
                                      <p:to>
                                        <p:strVal val="visible"/>
                                      </p:to>
                                    </p:set>
                                    <p:animEffect transition="in" filter="barn(outHorizontal)">
                                      <p:cBhvr>
                                        <p:cTn id="47" dur="500"/>
                                        <p:tgtEl>
                                          <p:spTgt spid="6147">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42" fill="hold" grpId="0" nodeType="clickEffect">
                                  <p:stCondLst>
                                    <p:cond delay="0"/>
                                  </p:stCondLst>
                                  <p:childTnLst>
                                    <p:set>
                                      <p:cBhvr>
                                        <p:cTn id="51" dur="1" fill="hold">
                                          <p:stCondLst>
                                            <p:cond delay="0"/>
                                          </p:stCondLst>
                                        </p:cTn>
                                        <p:tgtEl>
                                          <p:spTgt spid="6147">
                                            <p:txEl>
                                              <p:pRg st="11" end="11"/>
                                            </p:txEl>
                                          </p:spTgt>
                                        </p:tgtEl>
                                        <p:attrNameLst>
                                          <p:attrName>style.visibility</p:attrName>
                                        </p:attrNameLst>
                                      </p:cBhvr>
                                      <p:to>
                                        <p:strVal val="visible"/>
                                      </p:to>
                                    </p:set>
                                    <p:animEffect transition="in" filter="barn(outHorizontal)">
                                      <p:cBhvr>
                                        <p:cTn id="52" dur="500"/>
                                        <p:tgtEl>
                                          <p:spTgt spid="6147">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42" fill="hold" grpId="0" nodeType="clickEffect">
                                  <p:stCondLst>
                                    <p:cond delay="0"/>
                                  </p:stCondLst>
                                  <p:childTnLst>
                                    <p:set>
                                      <p:cBhvr>
                                        <p:cTn id="56" dur="1" fill="hold">
                                          <p:stCondLst>
                                            <p:cond delay="0"/>
                                          </p:stCondLst>
                                        </p:cTn>
                                        <p:tgtEl>
                                          <p:spTgt spid="6147">
                                            <p:txEl>
                                              <p:pRg st="13" end="13"/>
                                            </p:txEl>
                                          </p:spTgt>
                                        </p:tgtEl>
                                        <p:attrNameLst>
                                          <p:attrName>style.visibility</p:attrName>
                                        </p:attrNameLst>
                                      </p:cBhvr>
                                      <p:to>
                                        <p:strVal val="visible"/>
                                      </p:to>
                                    </p:set>
                                    <p:animEffect transition="in" filter="barn(outHorizontal)">
                                      <p:cBhvr>
                                        <p:cTn id="57" dur="500"/>
                                        <p:tgtEl>
                                          <p:spTgt spid="6147">
                                            <p:txEl>
                                              <p:pRg st="13" end="1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42" fill="hold" grpId="0" nodeType="clickEffect">
                                  <p:stCondLst>
                                    <p:cond delay="0"/>
                                  </p:stCondLst>
                                  <p:childTnLst>
                                    <p:set>
                                      <p:cBhvr>
                                        <p:cTn id="61" dur="1" fill="hold">
                                          <p:stCondLst>
                                            <p:cond delay="0"/>
                                          </p:stCondLst>
                                        </p:cTn>
                                        <p:tgtEl>
                                          <p:spTgt spid="6147">
                                            <p:txEl>
                                              <p:pRg st="14" end="14"/>
                                            </p:txEl>
                                          </p:spTgt>
                                        </p:tgtEl>
                                        <p:attrNameLst>
                                          <p:attrName>style.visibility</p:attrName>
                                        </p:attrNameLst>
                                      </p:cBhvr>
                                      <p:to>
                                        <p:strVal val="visible"/>
                                      </p:to>
                                    </p:set>
                                    <p:animEffect transition="in" filter="barn(outHorizontal)">
                                      <p:cBhvr>
                                        <p:cTn id="62" dur="500"/>
                                        <p:tgtEl>
                                          <p:spTgt spid="6147">
                                            <p:txEl>
                                              <p:pRg st="14" end="1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42" fill="hold" grpId="0" nodeType="clickEffect">
                                  <p:stCondLst>
                                    <p:cond delay="0"/>
                                  </p:stCondLst>
                                  <p:childTnLst>
                                    <p:set>
                                      <p:cBhvr>
                                        <p:cTn id="66" dur="1" fill="hold">
                                          <p:stCondLst>
                                            <p:cond delay="0"/>
                                          </p:stCondLst>
                                        </p:cTn>
                                        <p:tgtEl>
                                          <p:spTgt spid="6147">
                                            <p:txEl>
                                              <p:pRg st="15" end="15"/>
                                            </p:txEl>
                                          </p:spTgt>
                                        </p:tgtEl>
                                        <p:attrNameLst>
                                          <p:attrName>style.visibility</p:attrName>
                                        </p:attrNameLst>
                                      </p:cBhvr>
                                      <p:to>
                                        <p:strVal val="visible"/>
                                      </p:to>
                                    </p:set>
                                    <p:animEffect transition="in" filter="barn(outHorizontal)">
                                      <p:cBhvr>
                                        <p:cTn id="67" dur="500"/>
                                        <p:tgtEl>
                                          <p:spTgt spid="6147">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utoUpdateAnimBg="0"/>
      <p:bldP spid="6147"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1"/>
          </p:nvPr>
        </p:nvSpPr>
        <p:spPr>
          <a:xfrm>
            <a:off x="6553200" y="64008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itchFamily="2" charset="2"/>
              <a:buChar char="u"/>
              <a:defRPr kumimoji="1" sz="2400">
                <a:solidFill>
                  <a:schemeClr val="tx1"/>
                </a:solidFill>
                <a:latin typeface="Arial" charset="0"/>
              </a:defRPr>
            </a:lvl1pPr>
            <a:lvl2pPr marL="742950" indent="-285750">
              <a:spcBef>
                <a:spcPct val="20000"/>
              </a:spcBef>
              <a:buClr>
                <a:schemeClr val="hlink"/>
              </a:buClr>
              <a:buSzPct val="70000"/>
              <a:buFont typeface="Monotype Sorts" pitchFamily="2" charset="2"/>
              <a:buChar char="u"/>
              <a:defRPr kumimoji="1" sz="2400">
                <a:solidFill>
                  <a:schemeClr val="tx1"/>
                </a:solidFill>
                <a:latin typeface="Arial" charset="0"/>
              </a:defRPr>
            </a:lvl2pPr>
            <a:lvl3pPr marL="1143000" indent="-228600">
              <a:spcBef>
                <a:spcPct val="20000"/>
              </a:spcBef>
              <a:buClr>
                <a:schemeClr val="hlink"/>
              </a:buClr>
              <a:buSzPct val="70000"/>
              <a:buFont typeface="Wingdings" pitchFamily="2" charset="2"/>
              <a:buChar char="u"/>
              <a:defRPr kumimoji="1" sz="2000">
                <a:solidFill>
                  <a:schemeClr val="tx1"/>
                </a:solidFill>
                <a:latin typeface="Arial" charset="0"/>
              </a:defRPr>
            </a:lvl3pPr>
            <a:lvl4pPr marL="1600200" indent="-228600">
              <a:spcBef>
                <a:spcPct val="20000"/>
              </a:spcBef>
              <a:buClr>
                <a:schemeClr val="hlink"/>
              </a:buClr>
              <a:buSzPct val="70000"/>
              <a:buFont typeface="Wingdings" pitchFamily="2" charset="2"/>
              <a:buChar char="u"/>
              <a:defRPr kumimoji="1" sz="2000">
                <a:solidFill>
                  <a:schemeClr val="tx1"/>
                </a:solidFill>
                <a:latin typeface="Arial" charset="0"/>
              </a:defRPr>
            </a:lvl4pPr>
            <a:lvl5pPr marL="2057400" indent="-228600">
              <a:spcBef>
                <a:spcPct val="20000"/>
              </a:spcBef>
              <a:buClr>
                <a:schemeClr val="hlink"/>
              </a:buClr>
              <a:buSzPct val="70000"/>
              <a:buFont typeface="Wingdings" pitchFamily="2" charset="2"/>
              <a:buChar char="u"/>
              <a:defRPr kumimoji="1">
                <a:solidFill>
                  <a:schemeClr val="tx1"/>
                </a:solidFill>
                <a:latin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9pPr>
          </a:lstStyle>
          <a:p>
            <a:pPr>
              <a:spcBef>
                <a:spcPct val="0"/>
              </a:spcBef>
              <a:buClrTx/>
              <a:buSzTx/>
              <a:buFontTx/>
              <a:buNone/>
            </a:pPr>
            <a:fld id="{7B735E65-F98D-4157-ADD0-131B2ECD908A}" type="slidenum">
              <a:rPr kumimoji="0" lang="en-US" altLang="en-US" sz="1400" smtClean="0">
                <a:latin typeface="Times New Roman" pitchFamily="18" charset="0"/>
              </a:rPr>
              <a:pPr>
                <a:spcBef>
                  <a:spcPct val="0"/>
                </a:spcBef>
                <a:buClrTx/>
                <a:buSzTx/>
                <a:buFontTx/>
                <a:buNone/>
              </a:pPr>
              <a:t>14</a:t>
            </a:fld>
            <a:endParaRPr kumimoji="0" lang="en-US" altLang="en-US" sz="1400">
              <a:latin typeface="Times New Roman" pitchFamily="18" charset="0"/>
            </a:endParaRPr>
          </a:p>
        </p:txBody>
      </p:sp>
      <p:sp>
        <p:nvSpPr>
          <p:cNvPr id="6146" name="Rectangle 2"/>
          <p:cNvSpPr>
            <a:spLocks noGrp="1" noChangeArrowheads="1"/>
          </p:cNvSpPr>
          <p:nvPr>
            <p:ph type="title"/>
          </p:nvPr>
        </p:nvSpPr>
        <p:spPr>
          <a:xfrm>
            <a:off x="685800" y="152400"/>
            <a:ext cx="7696200" cy="914400"/>
          </a:xfrm>
          <a:noFill/>
        </p:spPr>
        <p:txBody>
          <a:bodyPr vert="horz" lIns="91440" tIns="45720" rIns="91440" bIns="45720" anchor="b">
            <a:normAutofit/>
          </a:bodyPr>
          <a:lstStyle/>
          <a:p>
            <a:r>
              <a:rPr lang="en-US">
                <a:ea typeface="+mj-lt"/>
                <a:cs typeface="+mj-lt"/>
              </a:rPr>
              <a:t>Honours/Advanced Placement</a:t>
            </a:r>
          </a:p>
        </p:txBody>
      </p:sp>
      <p:sp>
        <p:nvSpPr>
          <p:cNvPr id="6147" name="Rectangle 3"/>
          <p:cNvSpPr>
            <a:spLocks noGrp="1" noChangeArrowheads="1"/>
          </p:cNvSpPr>
          <p:nvPr>
            <p:ph type="body" idx="1"/>
          </p:nvPr>
        </p:nvSpPr>
        <p:spPr>
          <a:xfrm>
            <a:off x="152400" y="1447800"/>
            <a:ext cx="8915400" cy="5257800"/>
          </a:xfrm>
          <a:noFill/>
        </p:spPr>
        <p:txBody>
          <a:bodyPr vert="horz" lIns="91440" tIns="45720" rIns="91440" bIns="45720" anchor="t">
            <a:normAutofit lnSpcReduction="10000"/>
          </a:bodyPr>
          <a:lstStyle/>
          <a:p>
            <a:pPr>
              <a:lnSpc>
                <a:spcPct val="90000"/>
              </a:lnSpc>
              <a:buClr>
                <a:schemeClr val="tx2"/>
              </a:buClr>
              <a:buNone/>
            </a:pPr>
            <a:r>
              <a:rPr lang="en-US" altLang="en-US" sz="2000" dirty="0"/>
              <a:t>   </a:t>
            </a:r>
            <a:endParaRPr lang="en-US" dirty="0"/>
          </a:p>
          <a:p>
            <a:pPr>
              <a:lnSpc>
                <a:spcPct val="90000"/>
              </a:lnSpc>
              <a:buClr>
                <a:schemeClr val="tx2"/>
              </a:buClr>
            </a:pPr>
            <a:r>
              <a:rPr lang="en-US" altLang="en-US" sz="2000" dirty="0"/>
              <a:t>Students may self-select Honours and/or AP courses in </a:t>
            </a:r>
            <a:r>
              <a:rPr lang="en-US" altLang="en-US" sz="2000" dirty="0" err="1"/>
              <a:t>Myed</a:t>
            </a:r>
            <a:r>
              <a:rPr lang="en-US" altLang="en-US" sz="2000" dirty="0"/>
              <a:t> BC and on the course planning sheet</a:t>
            </a:r>
          </a:p>
          <a:p>
            <a:pPr>
              <a:lnSpc>
                <a:spcPct val="90000"/>
              </a:lnSpc>
              <a:buClr>
                <a:schemeClr val="tx2"/>
              </a:buClr>
            </a:pPr>
            <a:endParaRPr lang="en-US" altLang="en-US" sz="2000" dirty="0"/>
          </a:p>
          <a:p>
            <a:pPr>
              <a:lnSpc>
                <a:spcPct val="90000"/>
              </a:lnSpc>
              <a:buClr>
                <a:schemeClr val="tx2"/>
              </a:buClr>
            </a:pPr>
            <a:r>
              <a:rPr lang="en-US" altLang="en-US" sz="2000" dirty="0"/>
              <a:t>Honours/AP 12 courses are reserved for grade 12 students only</a:t>
            </a:r>
            <a:endParaRPr lang="en-US" dirty="0">
              <a:ea typeface="+mn-lt"/>
              <a:cs typeface="+mn-lt"/>
            </a:endParaRPr>
          </a:p>
          <a:p>
            <a:pPr>
              <a:lnSpc>
                <a:spcPct val="90000"/>
              </a:lnSpc>
              <a:buClr>
                <a:schemeClr val="tx2"/>
              </a:buClr>
            </a:pPr>
            <a:endParaRPr lang="en-US" sz="2000" dirty="0">
              <a:ea typeface="+mn-lt"/>
              <a:cs typeface="+mn-lt"/>
            </a:endParaRPr>
          </a:p>
          <a:p>
            <a:pPr>
              <a:lnSpc>
                <a:spcPct val="90000"/>
              </a:lnSpc>
              <a:buClr>
                <a:schemeClr val="tx2"/>
              </a:buClr>
            </a:pPr>
            <a:r>
              <a:rPr lang="en-US" sz="2000" dirty="0">
                <a:ea typeface="+mn-lt"/>
                <a:cs typeface="+mn-lt"/>
              </a:rPr>
              <a:t>Departments have established a process to select candidates </a:t>
            </a:r>
          </a:p>
          <a:p>
            <a:pPr>
              <a:lnSpc>
                <a:spcPct val="90000"/>
              </a:lnSpc>
              <a:buClr>
                <a:schemeClr val="tx2"/>
              </a:buClr>
            </a:pPr>
            <a:endParaRPr lang="en-US" sz="2000" dirty="0">
              <a:ea typeface="+mn-lt"/>
              <a:cs typeface="+mn-lt"/>
            </a:endParaRPr>
          </a:p>
          <a:p>
            <a:pPr lvl="0">
              <a:lnSpc>
                <a:spcPct val="90000"/>
              </a:lnSpc>
              <a:buClr>
                <a:srgbClr val="1F497D"/>
              </a:buClr>
            </a:pPr>
            <a:r>
              <a:rPr lang="en-US" sz="2000" dirty="0">
                <a:solidFill>
                  <a:prstClr val="black"/>
                </a:solidFill>
                <a:ea typeface="+mn-lt"/>
                <a:cs typeface="+mn-lt"/>
              </a:rPr>
              <a:t>Successful candidates will be able to see in May/June in MYED BC if selected</a:t>
            </a:r>
            <a:endParaRPr lang="en-US" sz="2000" dirty="0">
              <a:solidFill>
                <a:prstClr val="black"/>
              </a:solidFill>
            </a:endParaRPr>
          </a:p>
          <a:p>
            <a:pPr marL="0" indent="0">
              <a:lnSpc>
                <a:spcPct val="90000"/>
              </a:lnSpc>
              <a:buClr>
                <a:schemeClr val="tx2"/>
              </a:buClr>
              <a:buNone/>
            </a:pPr>
            <a:endParaRPr lang="en-US" sz="2000" dirty="0">
              <a:ea typeface="+mn-lt"/>
              <a:cs typeface="+mn-lt"/>
            </a:endParaRPr>
          </a:p>
          <a:p>
            <a:pPr lvl="0">
              <a:buClr>
                <a:srgbClr val="4F81BD"/>
              </a:buClr>
            </a:pPr>
            <a:r>
              <a:rPr lang="en-US" altLang="en-US" sz="2000" dirty="0">
                <a:solidFill>
                  <a:srgbClr val="FF0000"/>
                </a:solidFill>
              </a:rPr>
              <a:t>Students should be certain they want the Honours course and that they are able to meet the rigors of the course. </a:t>
            </a:r>
          </a:p>
          <a:p>
            <a:pPr lvl="0">
              <a:buClr>
                <a:srgbClr val="4F81BD"/>
              </a:buClr>
            </a:pPr>
            <a:endParaRPr lang="en-US" altLang="en-US" sz="2000" dirty="0">
              <a:solidFill>
                <a:srgbClr val="FF0000"/>
              </a:solidFill>
            </a:endParaRPr>
          </a:p>
          <a:p>
            <a:pPr lvl="0">
              <a:buClr>
                <a:srgbClr val="4F81BD"/>
              </a:buClr>
            </a:pPr>
            <a:r>
              <a:rPr lang="en-US" altLang="en-US" sz="2000" b="1" dirty="0">
                <a:solidFill>
                  <a:srgbClr val="FF0000"/>
                </a:solidFill>
              </a:rPr>
              <a:t>DROPPING AN HONOURS COURSE once the class has started is not possible.</a:t>
            </a:r>
          </a:p>
          <a:p>
            <a:pPr marL="0" indent="0">
              <a:lnSpc>
                <a:spcPct val="90000"/>
              </a:lnSpc>
              <a:buClr>
                <a:schemeClr val="tx2"/>
              </a:buClr>
              <a:buNone/>
            </a:pPr>
            <a:endParaRPr lang="en-US" sz="2000" dirty="0">
              <a:ea typeface="+mn-lt"/>
              <a:cs typeface="+mn-lt"/>
            </a:endParaRPr>
          </a:p>
          <a:p>
            <a:pPr>
              <a:lnSpc>
                <a:spcPct val="90000"/>
              </a:lnSpc>
              <a:buNone/>
            </a:pPr>
            <a:endParaRPr lang="en-US" altLang="en-US" sz="2000" dirty="0"/>
          </a:p>
        </p:txBody>
      </p:sp>
    </p:spTree>
    <p:extLst>
      <p:ext uri="{BB962C8B-B14F-4D97-AF65-F5344CB8AC3E}">
        <p14:creationId xmlns:p14="http://schemas.microsoft.com/office/powerpoint/2010/main" val="4690704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arn(outHorizontal)">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6147">
                                            <p:txEl>
                                              <p:pRg st="0" end="0"/>
                                            </p:txEl>
                                          </p:spTgt>
                                        </p:tgtEl>
                                        <p:attrNameLst>
                                          <p:attrName>style.visibility</p:attrName>
                                        </p:attrNameLst>
                                      </p:cBhvr>
                                      <p:to>
                                        <p:strVal val="visible"/>
                                      </p:to>
                                    </p:set>
                                    <p:animEffect transition="in" filter="barn(outHorizontal)">
                                      <p:cBhvr>
                                        <p:cTn id="12" dur="500"/>
                                        <p:tgtEl>
                                          <p:spTgt spid="614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42" fill="hold" grpId="0" nodeType="clickEffect">
                                  <p:stCondLst>
                                    <p:cond delay="0"/>
                                  </p:stCondLst>
                                  <p:childTnLst>
                                    <p:set>
                                      <p:cBhvr>
                                        <p:cTn id="16" dur="1" fill="hold">
                                          <p:stCondLst>
                                            <p:cond delay="0"/>
                                          </p:stCondLst>
                                        </p:cTn>
                                        <p:tgtEl>
                                          <p:spTgt spid="6147">
                                            <p:txEl>
                                              <p:pRg st="1" end="1"/>
                                            </p:txEl>
                                          </p:spTgt>
                                        </p:tgtEl>
                                        <p:attrNameLst>
                                          <p:attrName>style.visibility</p:attrName>
                                        </p:attrNameLst>
                                      </p:cBhvr>
                                      <p:to>
                                        <p:strVal val="visible"/>
                                      </p:to>
                                    </p:set>
                                    <p:animEffect transition="in" filter="barn(outHorizontal)">
                                      <p:cBhvr>
                                        <p:cTn id="17" dur="500"/>
                                        <p:tgtEl>
                                          <p:spTgt spid="614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42" fill="hold" grpId="0" nodeType="clickEffect">
                                  <p:stCondLst>
                                    <p:cond delay="0"/>
                                  </p:stCondLst>
                                  <p:childTnLst>
                                    <p:set>
                                      <p:cBhvr>
                                        <p:cTn id="21" dur="1" fill="hold">
                                          <p:stCondLst>
                                            <p:cond delay="0"/>
                                          </p:stCondLst>
                                        </p:cTn>
                                        <p:tgtEl>
                                          <p:spTgt spid="6147">
                                            <p:txEl>
                                              <p:pRg st="3" end="3"/>
                                            </p:txEl>
                                          </p:spTgt>
                                        </p:tgtEl>
                                        <p:attrNameLst>
                                          <p:attrName>style.visibility</p:attrName>
                                        </p:attrNameLst>
                                      </p:cBhvr>
                                      <p:to>
                                        <p:strVal val="visible"/>
                                      </p:to>
                                    </p:set>
                                    <p:animEffect transition="in" filter="barn(outHorizontal)">
                                      <p:cBhvr>
                                        <p:cTn id="22" dur="500"/>
                                        <p:tgtEl>
                                          <p:spTgt spid="614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42" fill="hold" grpId="0" nodeType="click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animEffect transition="in" filter="barn(outHorizontal)">
                                      <p:cBhvr>
                                        <p:cTn id="27" dur="500"/>
                                        <p:tgtEl>
                                          <p:spTgt spid="614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42" fill="hold" grpId="0" nodeType="clickEffect">
                                  <p:stCondLst>
                                    <p:cond delay="0"/>
                                  </p:stCondLst>
                                  <p:childTnLst>
                                    <p:set>
                                      <p:cBhvr>
                                        <p:cTn id="31" dur="1" fill="hold">
                                          <p:stCondLst>
                                            <p:cond delay="0"/>
                                          </p:stCondLst>
                                        </p:cTn>
                                        <p:tgtEl>
                                          <p:spTgt spid="6147">
                                            <p:txEl>
                                              <p:pRg st="7" end="7"/>
                                            </p:txEl>
                                          </p:spTgt>
                                        </p:tgtEl>
                                        <p:attrNameLst>
                                          <p:attrName>style.visibility</p:attrName>
                                        </p:attrNameLst>
                                      </p:cBhvr>
                                      <p:to>
                                        <p:strVal val="visible"/>
                                      </p:to>
                                    </p:set>
                                    <p:animEffect transition="in" filter="barn(outHorizontal)">
                                      <p:cBhvr>
                                        <p:cTn id="32" dur="500"/>
                                        <p:tgtEl>
                                          <p:spTgt spid="614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utoUpdateAnimBg="0"/>
      <p:bldP spid="6147"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16194"/>
            <a:ext cx="8807626"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05340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6DD52B2-43C2-4096-A656-A7D9AE965952}"/>
              </a:ext>
            </a:extLst>
          </p:cNvPr>
          <p:cNvSpPr txBox="1"/>
          <p:nvPr/>
        </p:nvSpPr>
        <p:spPr>
          <a:xfrm>
            <a:off x="802331" y="283945"/>
            <a:ext cx="77571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rial"/>
                <a:cs typeface="Arial"/>
              </a:rPr>
              <a:t>Youth TRAIN in TRADES Programs</a:t>
            </a:r>
          </a:p>
          <a:p>
            <a:r>
              <a:rPr lang="en-US">
                <a:latin typeface="Arial"/>
                <a:cs typeface="Arial"/>
                <a:hlinkClick r:id="rId2"/>
              </a:rPr>
              <a:t>http://www.sd43.bc.ca/CareerPrograms/Pages/Trades.aspx#/=</a:t>
            </a:r>
            <a:endParaRPr lang="en-US">
              <a:cs typeface="Arial" charset="0"/>
            </a:endParaRPr>
          </a:p>
          <a:p>
            <a:endParaRPr lang="en-US">
              <a:cs typeface="Arial"/>
            </a:endParaRPr>
          </a:p>
        </p:txBody>
      </p:sp>
      <p:pic>
        <p:nvPicPr>
          <p:cNvPr id="3" name="Picture 2">
            <a:extLst>
              <a:ext uri="{FF2B5EF4-FFF2-40B4-BE49-F238E27FC236}">
                <a16:creationId xmlns:a16="http://schemas.microsoft.com/office/drawing/2014/main" id="{D7934180-FCA2-6BA9-29B2-D7F84957A3AB}"/>
              </a:ext>
            </a:extLst>
          </p:cNvPr>
          <p:cNvPicPr>
            <a:picLocks noChangeAspect="1"/>
          </p:cNvPicPr>
          <p:nvPr/>
        </p:nvPicPr>
        <p:blipFill>
          <a:blip r:embed="rId3"/>
          <a:stretch>
            <a:fillRect/>
          </a:stretch>
        </p:blipFill>
        <p:spPr>
          <a:xfrm>
            <a:off x="802331" y="1092368"/>
            <a:ext cx="6827746" cy="5481687"/>
          </a:xfrm>
          <a:prstGeom prst="rect">
            <a:avLst/>
          </a:prstGeom>
        </p:spPr>
      </p:pic>
    </p:spTree>
    <p:extLst>
      <p:ext uri="{BB962C8B-B14F-4D97-AF65-F5344CB8AC3E}">
        <p14:creationId xmlns:p14="http://schemas.microsoft.com/office/powerpoint/2010/main" val="23612563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3"/>
          <p:cNvSpPr txBox="1">
            <a:spLocks/>
          </p:cNvSpPr>
          <p:nvPr/>
        </p:nvSpPr>
        <p:spPr>
          <a:xfrm>
            <a:off x="2723668" y="1552085"/>
            <a:ext cx="5908230" cy="3618723"/>
          </a:xfrm>
          <a:prstGeom prst="rect">
            <a:avLst/>
          </a:prstGeom>
        </p:spPr>
        <p:txBody>
          <a:bodyPr vert="horz" lIns="68598" tIns="34299" rIns="68598" bIns="34299" rtlCol="0" anchor="t">
            <a:normAutofit fontScale="92500"/>
          </a:bodyPr>
          <a:lstStyle>
            <a:lvl1pPr marL="0" indent="0" algn="l" defTabSz="914400" rtl="0" eaLnBrk="1" latinLnBrk="0" hangingPunct="1">
              <a:lnSpc>
                <a:spcPct val="90000"/>
              </a:lnSpc>
              <a:spcBef>
                <a:spcPts val="0"/>
              </a:spcBef>
              <a:buSzPct val="90000"/>
              <a:buFont typeface="Arial" pitchFamily="34" charset="0"/>
              <a:buNone/>
              <a:defRPr sz="2000" kern="1200">
                <a:solidFill>
                  <a:schemeClr val="accent1"/>
                </a:solidFill>
                <a:latin typeface="+mn-lt"/>
                <a:ea typeface="+mn-ea"/>
                <a:cs typeface="+mn-cs"/>
              </a:defRPr>
            </a:lvl1pPr>
            <a:lvl2pPr marL="457200" indent="0" algn="l" defTabSz="914400" rtl="0" eaLnBrk="1" latinLnBrk="0" hangingPunct="1">
              <a:lnSpc>
                <a:spcPct val="90000"/>
              </a:lnSpc>
              <a:spcBef>
                <a:spcPts val="600"/>
              </a:spcBef>
              <a:buSzPct val="90000"/>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600"/>
              </a:spcBef>
              <a:buSzPct val="90000"/>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600"/>
              </a:spcBef>
              <a:buSzPct val="90000"/>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600"/>
              </a:spcBef>
              <a:buSzPct val="90000"/>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600"/>
              </a:spcBef>
              <a:buSzPct val="90000"/>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600"/>
              </a:spcBef>
              <a:buSzPct val="90000"/>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600"/>
              </a:spcBef>
              <a:buSzPct val="90000"/>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600"/>
              </a:spcBef>
              <a:buSzPct val="90000"/>
              <a:buFont typeface="Arial" pitchFamily="34" charset="0"/>
              <a:buNone/>
              <a:defRPr sz="1400" kern="1200">
                <a:solidFill>
                  <a:schemeClr val="tx1">
                    <a:tint val="75000"/>
                  </a:schemeClr>
                </a:solidFill>
                <a:latin typeface="+mn-lt"/>
                <a:ea typeface="+mn-ea"/>
                <a:cs typeface="+mn-cs"/>
              </a:defRPr>
            </a:lvl9pPr>
          </a:lstStyle>
          <a:p>
            <a:pPr marL="0" marR="0" lvl="0" indent="0" algn="l" defTabSz="685983" rtl="0" eaLnBrk="1" fontAlgn="auto" latinLnBrk="0" hangingPunct="1">
              <a:lnSpc>
                <a:spcPct val="90000"/>
              </a:lnSpc>
              <a:spcBef>
                <a:spcPts val="900"/>
              </a:spcBef>
              <a:spcAft>
                <a:spcPts val="0"/>
              </a:spcAft>
              <a:buClrTx/>
              <a:buSzPct val="90000"/>
              <a:buFont typeface="Arial" pitchFamily="34" charset="0"/>
              <a:buNone/>
              <a:tabLst/>
              <a:defRPr/>
            </a:pPr>
            <a:r>
              <a:rPr kumimoji="0" lang="en-US" sz="2701" b="1" i="0" u="none" strike="noStrike" kern="1200" cap="none" spc="0" normalizeH="0" baseline="0" noProof="0" dirty="0">
                <a:ln>
                  <a:noFill/>
                </a:ln>
                <a:solidFill>
                  <a:srgbClr val="6600CC"/>
                </a:solidFill>
                <a:effectLst/>
                <a:uLnTx/>
                <a:uFillTx/>
                <a:latin typeface="Corbel" panose="020B0503020204020204"/>
                <a:ea typeface="+mn-ea"/>
                <a:cs typeface="+mn-cs"/>
              </a:rPr>
              <a:t>Regardless of your career aspirations… </a:t>
            </a:r>
            <a:br>
              <a:rPr kumimoji="0" lang="en-US" sz="2701" b="1" i="0" u="none" strike="noStrike" kern="1200" cap="none" spc="0" normalizeH="0" baseline="0" noProof="0" dirty="0">
                <a:ln>
                  <a:noFill/>
                </a:ln>
                <a:solidFill>
                  <a:srgbClr val="6600CC"/>
                </a:solidFill>
                <a:effectLst/>
                <a:uLnTx/>
                <a:uFillTx/>
                <a:latin typeface="Corbel" panose="020B0503020204020204"/>
                <a:ea typeface="+mn-ea"/>
                <a:cs typeface="+mn-cs"/>
              </a:rPr>
            </a:br>
            <a:br>
              <a:rPr kumimoji="0" lang="en-US" sz="2701" b="1" i="0" u="none" strike="noStrike" kern="1200" cap="none" spc="0" normalizeH="0" baseline="0" noProof="0" dirty="0">
                <a:ln>
                  <a:noFill/>
                </a:ln>
                <a:solidFill>
                  <a:srgbClr val="6600CC"/>
                </a:solidFill>
                <a:effectLst/>
                <a:uLnTx/>
                <a:uFillTx/>
                <a:latin typeface="Corbel" panose="020B0503020204020204"/>
                <a:ea typeface="+mn-ea"/>
                <a:cs typeface="+mn-cs"/>
              </a:rPr>
            </a:br>
            <a:r>
              <a:rPr kumimoji="0" lang="en-US" sz="2701" b="1" i="0" u="none" strike="noStrike" kern="1200" cap="none" spc="0" normalizeH="0" baseline="0" noProof="0" dirty="0">
                <a:ln>
                  <a:noFill/>
                </a:ln>
                <a:solidFill>
                  <a:srgbClr val="6600CC"/>
                </a:solidFill>
                <a:effectLst/>
                <a:uLnTx/>
                <a:uFillTx/>
                <a:latin typeface="Corbel" panose="020B0503020204020204"/>
                <a:ea typeface="+mn-ea"/>
                <a:cs typeface="+mn-cs"/>
              </a:rPr>
              <a:t>if you have/get a paying job in a trade you can receive credits toward high school graduation:</a:t>
            </a:r>
          </a:p>
          <a:p>
            <a:pPr marL="600235" marR="0" lvl="1" indent="-257244" algn="l" defTabSz="676455" rtl="0" eaLnBrk="1" fontAlgn="auto" latinLnBrk="0" hangingPunct="1">
              <a:lnSpc>
                <a:spcPct val="90000"/>
              </a:lnSpc>
              <a:spcBef>
                <a:spcPts val="1350"/>
              </a:spcBef>
              <a:spcAft>
                <a:spcPts val="0"/>
              </a:spcAft>
              <a:buClrTx/>
              <a:buSzPct val="90000"/>
              <a:buFont typeface="Arial"/>
              <a:buChar char="•"/>
              <a:tabLst/>
              <a:defRPr/>
            </a:pPr>
            <a:r>
              <a:rPr kumimoji="0" lang="en-US" sz="2401" b="0" i="0" u="none" strike="noStrike" kern="1200" cap="none" spc="0" normalizeH="0" baseline="0" noProof="0" dirty="0">
                <a:ln>
                  <a:noFill/>
                </a:ln>
                <a:solidFill>
                  <a:srgbClr val="0070C0"/>
                </a:solidFill>
                <a:effectLst/>
                <a:uLnTx/>
                <a:uFillTx/>
                <a:latin typeface="Corbel" panose="020B0503020204020204"/>
                <a:ea typeface="+mn-ea"/>
                <a:cs typeface="+mn-cs"/>
              </a:rPr>
              <a:t>120</a:t>
            </a:r>
            <a:r>
              <a:rPr kumimoji="0" lang="en-US" sz="1800" b="0" i="0" u="none" strike="noStrike" kern="1200" cap="none" spc="0" normalizeH="0" baseline="0" noProof="0" dirty="0">
                <a:ln>
                  <a:noFill/>
                </a:ln>
                <a:solidFill>
                  <a:srgbClr val="0070C0"/>
                </a:solidFill>
                <a:effectLst/>
                <a:uLnTx/>
                <a:uFillTx/>
                <a:latin typeface="Corbel" panose="020B0503020204020204"/>
                <a:ea typeface="+mn-ea"/>
                <a:cs typeface="+mn-cs"/>
              </a:rPr>
              <a:t> hrs working = </a:t>
            </a:r>
            <a:r>
              <a:rPr kumimoji="0" lang="en-US" sz="2251" b="0" i="0" u="none" strike="noStrike" kern="1200" cap="none" spc="0" normalizeH="0" baseline="0" noProof="0" dirty="0">
                <a:ln>
                  <a:noFill/>
                </a:ln>
                <a:solidFill>
                  <a:srgbClr val="0070C0"/>
                </a:solidFill>
                <a:effectLst/>
                <a:uLnTx/>
                <a:uFillTx/>
                <a:latin typeface="Corbel" panose="020B0503020204020204"/>
                <a:ea typeface="+mn-ea"/>
                <a:cs typeface="+mn-cs"/>
              </a:rPr>
              <a:t>4 </a:t>
            </a:r>
            <a:r>
              <a:rPr kumimoji="0" lang="en-US" sz="1800" b="0" i="0" u="none" strike="noStrike" kern="1200" cap="none" spc="0" normalizeH="0" baseline="0" noProof="0" dirty="0">
                <a:ln>
                  <a:noFill/>
                </a:ln>
                <a:solidFill>
                  <a:srgbClr val="0070C0"/>
                </a:solidFill>
                <a:effectLst/>
                <a:uLnTx/>
                <a:uFillTx/>
                <a:latin typeface="Corbel" panose="020B0503020204020204"/>
                <a:ea typeface="+mn-ea"/>
                <a:cs typeface="+mn-cs"/>
              </a:rPr>
              <a:t>credits </a:t>
            </a:r>
            <a:r>
              <a:rPr kumimoji="0" lang="en-US" sz="1425" b="0" i="0" u="none" strike="noStrike" kern="1200" cap="none" spc="0" normalizeH="0" baseline="0" noProof="0" dirty="0">
                <a:ln>
                  <a:noFill/>
                </a:ln>
                <a:solidFill>
                  <a:srgbClr val="0070C0"/>
                </a:solidFill>
                <a:effectLst/>
                <a:uLnTx/>
                <a:uFillTx/>
                <a:latin typeface="Corbel" panose="020B0503020204020204"/>
                <a:ea typeface="+mn-ea"/>
                <a:cs typeface="+mn-cs"/>
              </a:rPr>
              <a:t>(up to 16 credits)</a:t>
            </a:r>
          </a:p>
          <a:p>
            <a:pPr marL="600235" marR="0" lvl="1" indent="-257244" algn="l" defTabSz="676455" rtl="0" eaLnBrk="1" fontAlgn="auto" latinLnBrk="0" hangingPunct="1">
              <a:lnSpc>
                <a:spcPct val="90000"/>
              </a:lnSpc>
              <a:spcBef>
                <a:spcPts val="900"/>
              </a:spcBef>
              <a:spcAft>
                <a:spcPts val="0"/>
              </a:spcAft>
              <a:buClrTx/>
              <a:buSzPct val="90000"/>
              <a:buFont typeface="Arial"/>
              <a:buChar char="•"/>
              <a:tabLst/>
              <a:defRPr/>
            </a:pPr>
            <a:r>
              <a:rPr kumimoji="0" lang="en-US" sz="2401" b="0" i="0" u="none" strike="noStrike" kern="1200" cap="none" spc="0" normalizeH="0" baseline="0" noProof="0" dirty="0">
                <a:ln>
                  <a:noFill/>
                </a:ln>
                <a:solidFill>
                  <a:srgbClr val="3494BA"/>
                </a:solidFill>
                <a:effectLst/>
                <a:uLnTx/>
                <a:uFillTx/>
                <a:latin typeface="Corbel" panose="020B0503020204020204"/>
                <a:ea typeface="+mn-ea"/>
                <a:cs typeface="+mn-cs"/>
              </a:rPr>
              <a:t>900+</a:t>
            </a:r>
            <a:r>
              <a:rPr kumimoji="0" lang="en-US" sz="1800" b="0" i="0" u="none" strike="noStrike" kern="1200" cap="none" spc="0" normalizeH="0" baseline="0" noProof="0" dirty="0">
                <a:ln>
                  <a:noFill/>
                </a:ln>
                <a:solidFill>
                  <a:srgbClr val="3494BA"/>
                </a:solidFill>
                <a:effectLst/>
                <a:uLnTx/>
                <a:uFillTx/>
                <a:latin typeface="Corbel" panose="020B0503020204020204"/>
                <a:ea typeface="+mn-ea"/>
                <a:cs typeface="+mn-cs"/>
              </a:rPr>
              <a:t> hrs worked (before age of 20) could qualify student for a </a:t>
            </a:r>
            <a:r>
              <a:rPr kumimoji="0" lang="en-US" sz="2251" b="0" i="0" u="none" strike="noStrike" kern="1200" cap="none" spc="0" normalizeH="0" baseline="0" noProof="0" dirty="0">
                <a:ln>
                  <a:noFill/>
                </a:ln>
                <a:solidFill>
                  <a:srgbClr val="3494BA"/>
                </a:solidFill>
                <a:effectLst/>
                <a:uLnTx/>
                <a:uFillTx/>
                <a:latin typeface="Corbel" panose="020B0503020204020204"/>
                <a:ea typeface="+mn-ea"/>
                <a:cs typeface="+mn-cs"/>
              </a:rPr>
              <a:t>$1,000 </a:t>
            </a:r>
            <a:r>
              <a:rPr kumimoji="0" lang="en-US" sz="1800" b="0" i="0" u="none" strike="noStrike" kern="1200" cap="none" spc="0" normalizeH="0" baseline="0" noProof="0" dirty="0">
                <a:ln>
                  <a:noFill/>
                </a:ln>
                <a:solidFill>
                  <a:srgbClr val="3494BA"/>
                </a:solidFill>
                <a:effectLst/>
                <a:uLnTx/>
                <a:uFillTx/>
                <a:latin typeface="Corbel" panose="020B0503020204020204"/>
                <a:ea typeface="+mn-ea"/>
                <a:cs typeface="+mn-cs"/>
              </a:rPr>
              <a:t>award… gave out 30+ scholarships last year</a:t>
            </a:r>
          </a:p>
          <a:p>
            <a:pPr marL="600235" marR="0" lvl="1" indent="-257244" algn="l" defTabSz="676455" rtl="0" eaLnBrk="1" fontAlgn="auto" latinLnBrk="0" hangingPunct="1">
              <a:lnSpc>
                <a:spcPct val="90000"/>
              </a:lnSpc>
              <a:spcBef>
                <a:spcPts val="900"/>
              </a:spcBef>
              <a:spcAft>
                <a:spcPts val="0"/>
              </a:spcAft>
              <a:buClrTx/>
              <a:buSzPct val="90000"/>
              <a:buFont typeface="Arial"/>
              <a:buChar char="•"/>
              <a:tabLst/>
              <a:defRPr/>
            </a:pPr>
            <a:r>
              <a:rPr kumimoji="0" lang="en-US" sz="1800" b="0" i="0" u="none" strike="noStrike" kern="1200" cap="none" spc="0" normalizeH="0" baseline="0" noProof="0" dirty="0">
                <a:ln>
                  <a:noFill/>
                </a:ln>
                <a:solidFill>
                  <a:srgbClr val="3494BA"/>
                </a:solidFill>
                <a:effectLst/>
                <a:uLnTx/>
                <a:uFillTx/>
                <a:latin typeface="Corbel" panose="020B0503020204020204"/>
                <a:ea typeface="+mn-ea"/>
                <a:cs typeface="+mn-cs"/>
              </a:rPr>
              <a:t>if you later pursue that trade career, </a:t>
            </a:r>
            <a:br>
              <a:rPr kumimoji="0" lang="en-US" sz="1800" b="0" i="0" u="none" strike="noStrike" kern="1200" cap="none" spc="0" normalizeH="0" baseline="0" noProof="0" dirty="0">
                <a:ln>
                  <a:noFill/>
                </a:ln>
                <a:solidFill>
                  <a:srgbClr val="3494BA"/>
                </a:solidFill>
                <a:effectLst/>
                <a:uLnTx/>
                <a:uFillTx/>
                <a:latin typeface="Corbel" panose="020B0503020204020204"/>
                <a:ea typeface="+mn-ea"/>
                <a:cs typeface="+mn-cs"/>
              </a:rPr>
            </a:br>
            <a:r>
              <a:rPr kumimoji="0" lang="en-US" sz="1800" b="1" i="0" u="none" strike="noStrike" kern="1200" cap="none" spc="0" normalizeH="0" baseline="0" noProof="0" dirty="0">
                <a:ln>
                  <a:noFill/>
                </a:ln>
                <a:solidFill>
                  <a:srgbClr val="3494BA"/>
                </a:solidFill>
                <a:effectLst/>
                <a:uLnTx/>
                <a:uFillTx/>
                <a:latin typeface="Corbel" panose="020B0503020204020204"/>
                <a:ea typeface="+mn-ea"/>
                <a:cs typeface="+mn-cs"/>
              </a:rPr>
              <a:t>those hours count towards certification</a:t>
            </a:r>
          </a:p>
        </p:txBody>
      </p:sp>
      <p:sp>
        <p:nvSpPr>
          <p:cNvPr id="7" name="Title 12"/>
          <p:cNvSpPr txBox="1">
            <a:spLocks/>
          </p:cNvSpPr>
          <p:nvPr/>
        </p:nvSpPr>
        <p:spPr>
          <a:xfrm>
            <a:off x="141721" y="1384774"/>
            <a:ext cx="2344952" cy="3618721"/>
          </a:xfrm>
          <a:prstGeom prst="rect">
            <a:avLst/>
          </a:prstGeom>
        </p:spPr>
        <p:txBody>
          <a:bodyPr vert="horz" lIns="68598" tIns="34299" rIns="68598" bIns="34299" rtlCol="0" anchor="b">
            <a:noAutofit/>
          </a:bodyPr>
          <a:lstStyle>
            <a:lvl1pPr algn="l" defTabSz="914400" rtl="0" eaLnBrk="1" latinLnBrk="0" hangingPunct="1">
              <a:lnSpc>
                <a:spcPct val="90000"/>
              </a:lnSpc>
              <a:spcBef>
                <a:spcPct val="0"/>
              </a:spcBef>
              <a:buNone/>
              <a:defRPr sz="5400" b="0" kern="1200" cap="none"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685983" rtl="0" eaLnBrk="1" fontAlgn="auto" latinLnBrk="0" hangingPunct="1">
              <a:lnSpc>
                <a:spcPct val="90000"/>
              </a:lnSpc>
              <a:spcBef>
                <a:spcPct val="0"/>
              </a:spcBef>
              <a:spcAft>
                <a:spcPts val="0"/>
              </a:spcAft>
              <a:buClrTx/>
              <a:buSzTx/>
              <a:buFontTx/>
              <a:buNone/>
              <a:tabLst/>
              <a:defRPr/>
            </a:pPr>
            <a:r>
              <a:rPr kumimoji="0" lang="en-US" sz="4951" b="1" i="0" u="none" strike="noStrike" kern="1200" cap="none" spc="0" normalizeH="0" baseline="0" noProof="0" dirty="0">
                <a:ln>
                  <a:noFill/>
                </a:ln>
                <a:solidFill>
                  <a:srgbClr val="FFFF00"/>
                </a:solidFill>
                <a:effectLst/>
                <a:uLnTx/>
                <a:uFillTx/>
                <a:latin typeface="Corbel" panose="020B0503020204020204"/>
                <a:ea typeface="+mj-ea"/>
                <a:cs typeface="+mj-cs"/>
              </a:rPr>
              <a:t>WORK</a:t>
            </a:r>
            <a:br>
              <a:rPr kumimoji="0" lang="en-US" sz="4051" b="0" i="0" u="none" strike="noStrike" kern="1200" cap="none" spc="0" normalizeH="0" baseline="0" noProof="0" dirty="0">
                <a:ln>
                  <a:noFill/>
                </a:ln>
                <a:solidFill>
                  <a:prstClr val="white"/>
                </a:solidFill>
                <a:effectLst/>
                <a:uLnTx/>
                <a:uFillTx/>
                <a:latin typeface="Corbel" panose="020B0503020204020204"/>
                <a:ea typeface="+mj-ea"/>
                <a:cs typeface="+mj-cs"/>
              </a:rPr>
            </a:br>
            <a:r>
              <a:rPr kumimoji="0" lang="en-US" sz="2101" b="0" i="0" u="none" strike="noStrike" kern="1200" cap="none" spc="0" normalizeH="0" baseline="0" noProof="0" dirty="0">
                <a:ln>
                  <a:noFill/>
                </a:ln>
                <a:solidFill>
                  <a:prstClr val="white"/>
                </a:solidFill>
                <a:effectLst/>
                <a:uLnTx/>
                <a:uFillTx/>
                <a:latin typeface="Corbel" panose="020B0503020204020204"/>
                <a:ea typeface="+mj-ea"/>
                <a:cs typeface="+mj-cs"/>
              </a:rPr>
              <a:t>in </a:t>
            </a:r>
            <a:r>
              <a:rPr kumimoji="0" lang="en-US" sz="2101" b="1" i="0" u="none" strike="noStrike" kern="1200" cap="none" spc="0" normalizeH="0" baseline="0" noProof="0" dirty="0">
                <a:ln>
                  <a:noFill/>
                </a:ln>
                <a:solidFill>
                  <a:prstClr val="white"/>
                </a:solidFill>
                <a:effectLst/>
                <a:uLnTx/>
                <a:uFillTx/>
                <a:latin typeface="Corbel" panose="020B0503020204020204"/>
                <a:ea typeface="+mj-ea"/>
                <a:cs typeface="+mj-cs"/>
              </a:rPr>
              <a:t>Trades Program</a:t>
            </a:r>
          </a:p>
          <a:p>
            <a:pPr marL="0" marR="0" lvl="0" indent="0" algn="l" defTabSz="685983" rtl="0" eaLnBrk="1" fontAlgn="auto" latinLnBrk="0" hangingPunct="1">
              <a:lnSpc>
                <a:spcPct val="90000"/>
              </a:lnSpc>
              <a:spcBef>
                <a:spcPct val="0"/>
              </a:spcBef>
              <a:spcAft>
                <a:spcPts val="0"/>
              </a:spcAft>
              <a:buClrTx/>
              <a:buSzTx/>
              <a:buFontTx/>
              <a:buNone/>
              <a:tabLst/>
              <a:defRPr/>
            </a:pPr>
            <a:endParaRPr kumimoji="0" lang="en-US" sz="3001" b="0" i="0" u="none" strike="noStrike" kern="1200" cap="none" spc="0" normalizeH="0" baseline="0" noProof="0" dirty="0">
              <a:ln>
                <a:noFill/>
              </a:ln>
              <a:solidFill>
                <a:prstClr val="white"/>
              </a:solidFill>
              <a:effectLst/>
              <a:uLnTx/>
              <a:uFillTx/>
              <a:latin typeface="Corbel" panose="020B0503020204020204"/>
              <a:ea typeface="+mj-ea"/>
              <a:cs typeface="+mj-cs"/>
            </a:endParaRPr>
          </a:p>
          <a:p>
            <a:pPr marL="0" marR="0" lvl="0" indent="0" algn="l" defTabSz="685983" rtl="0" eaLnBrk="1" fontAlgn="auto" latinLnBrk="0" hangingPunct="1">
              <a:lnSpc>
                <a:spcPct val="90000"/>
              </a:lnSpc>
              <a:spcBef>
                <a:spcPct val="0"/>
              </a:spcBef>
              <a:spcAft>
                <a:spcPts val="0"/>
              </a:spcAft>
              <a:buClrTx/>
              <a:buSzTx/>
              <a:buFontTx/>
              <a:buNone/>
              <a:tabLst/>
              <a:defRPr/>
            </a:pPr>
            <a:endParaRPr kumimoji="0" lang="en-US" sz="3001" b="0" i="0" u="none" strike="noStrike" kern="1200" cap="none" spc="0" normalizeH="0" baseline="0" noProof="0" dirty="0">
              <a:ln>
                <a:noFill/>
              </a:ln>
              <a:solidFill>
                <a:prstClr val="white"/>
              </a:solidFill>
              <a:effectLst/>
              <a:uLnTx/>
              <a:uFillTx/>
              <a:latin typeface="Corbel" panose="020B0503020204020204"/>
              <a:ea typeface="+mj-ea"/>
              <a:cs typeface="+mj-cs"/>
            </a:endParaRPr>
          </a:p>
          <a:p>
            <a:pPr marL="0" marR="0" lvl="0" indent="0" algn="l" defTabSz="685983" rtl="0" eaLnBrk="1" fontAlgn="auto" latinLnBrk="0" hangingPunct="1">
              <a:lnSpc>
                <a:spcPct val="90000"/>
              </a:lnSpc>
              <a:spcBef>
                <a:spcPct val="0"/>
              </a:spcBef>
              <a:spcAft>
                <a:spcPts val="0"/>
              </a:spcAft>
              <a:buClrTx/>
              <a:buSzTx/>
              <a:buFontTx/>
              <a:buNone/>
              <a:tabLst/>
              <a:defRPr/>
            </a:pPr>
            <a:endParaRPr kumimoji="0" lang="en-US" sz="3001" b="0" i="0" u="none" strike="noStrike" kern="1200" cap="none" spc="0" normalizeH="0" baseline="0" noProof="0" dirty="0">
              <a:ln>
                <a:noFill/>
              </a:ln>
              <a:solidFill>
                <a:prstClr val="white"/>
              </a:solidFill>
              <a:effectLst/>
              <a:uLnTx/>
              <a:uFillTx/>
              <a:latin typeface="Corbel" panose="020B0503020204020204"/>
              <a:ea typeface="+mj-ea"/>
              <a:cs typeface="+mj-cs"/>
            </a:endParaRPr>
          </a:p>
          <a:p>
            <a:pPr marL="0" marR="0" lvl="0" indent="0" algn="r" defTabSz="685983"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orbel" panose="020B0503020204020204"/>
                <a:ea typeface="+mj-ea"/>
                <a:cs typeface="+mj-cs"/>
              </a:rPr>
              <a:t>popular student jobs</a:t>
            </a:r>
          </a:p>
          <a:p>
            <a:pPr marL="0" marR="0" lvl="0" indent="0" algn="r" defTabSz="685983" rtl="0" eaLnBrk="1" fontAlgn="auto" latinLnBrk="0" hangingPunct="1">
              <a:lnSpc>
                <a:spcPct val="90000"/>
              </a:lnSpc>
              <a:spcBef>
                <a:spcPct val="0"/>
              </a:spcBef>
              <a:spcAft>
                <a:spcPts val="0"/>
              </a:spcAft>
              <a:buClrTx/>
              <a:buSzTx/>
              <a:buFontTx/>
              <a:buNone/>
              <a:tabLst/>
              <a:defRPr/>
            </a:pPr>
            <a:r>
              <a:rPr kumimoji="0" lang="en-US" sz="1500" b="0" i="1" u="none" strike="noStrike" kern="1200" cap="none" spc="0" normalizeH="0" baseline="0" noProof="0" dirty="0">
                <a:ln>
                  <a:noFill/>
                </a:ln>
                <a:solidFill>
                  <a:srgbClr val="FFFF00"/>
                </a:solidFill>
                <a:effectLst/>
                <a:uLnTx/>
                <a:uFillTx/>
                <a:latin typeface="Corbel" panose="020B0503020204020204"/>
                <a:ea typeface="+mj-ea"/>
                <a:cs typeface="+mj-cs"/>
              </a:rPr>
              <a:t>carpenter</a:t>
            </a:r>
          </a:p>
          <a:p>
            <a:pPr marL="0" marR="0" lvl="0" indent="0" algn="r" defTabSz="685983" rtl="0" eaLnBrk="1" fontAlgn="auto" latinLnBrk="0" hangingPunct="1">
              <a:lnSpc>
                <a:spcPct val="90000"/>
              </a:lnSpc>
              <a:spcBef>
                <a:spcPct val="0"/>
              </a:spcBef>
              <a:spcAft>
                <a:spcPts val="0"/>
              </a:spcAft>
              <a:buClrTx/>
              <a:buSzTx/>
              <a:buFontTx/>
              <a:buNone/>
              <a:tabLst/>
              <a:defRPr/>
            </a:pPr>
            <a:r>
              <a:rPr kumimoji="0" lang="en-US" sz="1500" b="0" i="1" u="none" strike="noStrike" kern="1200" cap="none" spc="0" normalizeH="0" baseline="0" noProof="0" dirty="0">
                <a:ln>
                  <a:noFill/>
                </a:ln>
                <a:solidFill>
                  <a:srgbClr val="FFFF00"/>
                </a:solidFill>
                <a:effectLst/>
                <a:uLnTx/>
                <a:uFillTx/>
                <a:latin typeface="Corbel" panose="020B0503020204020204"/>
                <a:ea typeface="+mj-ea"/>
                <a:cs typeface="+mj-cs"/>
              </a:rPr>
              <a:t>cook</a:t>
            </a:r>
          </a:p>
          <a:p>
            <a:pPr marL="0" marR="0" lvl="0" indent="0" algn="r" defTabSz="685983" rtl="0" eaLnBrk="1" fontAlgn="auto" latinLnBrk="0" hangingPunct="1">
              <a:lnSpc>
                <a:spcPct val="90000"/>
              </a:lnSpc>
              <a:spcBef>
                <a:spcPct val="0"/>
              </a:spcBef>
              <a:spcAft>
                <a:spcPts val="0"/>
              </a:spcAft>
              <a:buClrTx/>
              <a:buSzTx/>
              <a:buFontTx/>
              <a:buNone/>
              <a:tabLst/>
              <a:defRPr/>
            </a:pPr>
            <a:r>
              <a:rPr kumimoji="0" lang="en-US" sz="1500" b="0" i="1" u="none" strike="noStrike" kern="1200" cap="none" spc="0" normalizeH="0" baseline="0" noProof="0" dirty="0">
                <a:ln>
                  <a:noFill/>
                </a:ln>
                <a:solidFill>
                  <a:srgbClr val="FFFF00"/>
                </a:solidFill>
                <a:effectLst/>
                <a:uLnTx/>
                <a:uFillTx/>
                <a:latin typeface="Corbel" panose="020B0503020204020204"/>
                <a:ea typeface="+mj-ea"/>
                <a:cs typeface="+mj-cs"/>
              </a:rPr>
              <a:t>landscaper</a:t>
            </a:r>
          </a:p>
          <a:p>
            <a:pPr marL="0" marR="0" lvl="0" indent="0" algn="r" defTabSz="685983" rtl="0" eaLnBrk="1" fontAlgn="auto" latinLnBrk="0" hangingPunct="1">
              <a:lnSpc>
                <a:spcPct val="90000"/>
              </a:lnSpc>
              <a:spcBef>
                <a:spcPct val="0"/>
              </a:spcBef>
              <a:spcAft>
                <a:spcPts val="0"/>
              </a:spcAft>
              <a:buClrTx/>
              <a:buSzTx/>
              <a:buFontTx/>
              <a:buNone/>
              <a:tabLst/>
              <a:defRPr/>
            </a:pPr>
            <a:r>
              <a:rPr kumimoji="0" lang="en-US" sz="1500" b="0" i="1" u="none" strike="noStrike" kern="1200" cap="none" spc="0" normalizeH="0" baseline="0" noProof="0" dirty="0">
                <a:ln>
                  <a:noFill/>
                </a:ln>
                <a:solidFill>
                  <a:srgbClr val="FFFF00"/>
                </a:solidFill>
                <a:effectLst/>
                <a:uLnTx/>
                <a:uFillTx/>
                <a:latin typeface="Corbel" panose="020B0503020204020204"/>
                <a:ea typeface="+mj-ea"/>
                <a:cs typeface="+mj-cs"/>
              </a:rPr>
              <a:t>mechanic</a:t>
            </a:r>
          </a:p>
          <a:p>
            <a:pPr marL="0" marR="0" lvl="0" indent="0" algn="r" defTabSz="685983" rtl="0" eaLnBrk="1" fontAlgn="auto" latinLnBrk="0" hangingPunct="1">
              <a:lnSpc>
                <a:spcPct val="90000"/>
              </a:lnSpc>
              <a:spcBef>
                <a:spcPct val="0"/>
              </a:spcBef>
              <a:spcAft>
                <a:spcPts val="0"/>
              </a:spcAft>
              <a:buClrTx/>
              <a:buSzTx/>
              <a:buFontTx/>
              <a:buNone/>
              <a:tabLst/>
              <a:defRPr/>
            </a:pPr>
            <a:r>
              <a:rPr kumimoji="0" lang="en-US" sz="1500" b="0" i="1" u="none" strike="noStrike" kern="1200" cap="none" spc="0" normalizeH="0" baseline="0" noProof="0" dirty="0" err="1">
                <a:ln>
                  <a:noFill/>
                </a:ln>
                <a:solidFill>
                  <a:srgbClr val="FFFF00"/>
                </a:solidFill>
                <a:effectLst/>
                <a:uLnTx/>
                <a:uFillTx/>
                <a:latin typeface="Corbel" panose="020B0503020204020204"/>
                <a:ea typeface="+mj-ea"/>
                <a:cs typeface="+mj-cs"/>
              </a:rPr>
              <a:t>floorlayer</a:t>
            </a:r>
            <a:endParaRPr kumimoji="0" lang="en-US" sz="1500" b="0" i="1" u="none" strike="noStrike" kern="1200" cap="none" spc="0" normalizeH="0" baseline="0" noProof="0" dirty="0">
              <a:ln>
                <a:noFill/>
              </a:ln>
              <a:solidFill>
                <a:srgbClr val="FFFF00"/>
              </a:solidFill>
              <a:effectLst/>
              <a:uLnTx/>
              <a:uFillTx/>
              <a:latin typeface="Corbel" panose="020B0503020204020204"/>
              <a:ea typeface="+mj-ea"/>
              <a:cs typeface="+mj-cs"/>
            </a:endParaRPr>
          </a:p>
        </p:txBody>
      </p:sp>
    </p:spTree>
    <p:extLst>
      <p:ext uri="{BB962C8B-B14F-4D97-AF65-F5344CB8AC3E}">
        <p14:creationId xmlns:p14="http://schemas.microsoft.com/office/powerpoint/2010/main" val="1195868490"/>
      </p:ext>
    </p:extLst>
  </p:cSld>
  <p:clrMapOvr>
    <a:masterClrMapping/>
  </p:clrMapOvr>
  <p:transition spd="slow">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2676031" y="2904989"/>
            <a:ext cx="4401696" cy="1429122"/>
          </a:xfrm>
          <a:prstGeom prst="rect">
            <a:avLst/>
          </a:prstGeom>
        </p:spPr>
        <p:txBody>
          <a:bodyPr vert="horz" lIns="68598" tIns="34299" rIns="68598" bIns="34299" numCol="1" rtlCol="0" anchor="t">
            <a:noAutofit/>
          </a:bodyPr>
          <a:lstStyle>
            <a:lvl1pPr marL="0" indent="0" algn="l" defTabSz="914400" rtl="0" eaLnBrk="1" latinLnBrk="0" hangingPunct="1">
              <a:lnSpc>
                <a:spcPct val="90000"/>
              </a:lnSpc>
              <a:spcBef>
                <a:spcPts val="0"/>
              </a:spcBef>
              <a:buSzPct val="90000"/>
              <a:buFont typeface="Arial" pitchFamily="34" charset="0"/>
              <a:buNone/>
              <a:defRPr sz="2000" kern="1200">
                <a:solidFill>
                  <a:schemeClr val="accent1"/>
                </a:solidFill>
                <a:latin typeface="+mn-lt"/>
                <a:ea typeface="+mn-ea"/>
                <a:cs typeface="+mn-cs"/>
              </a:defRPr>
            </a:lvl1pPr>
            <a:lvl2pPr marL="457200" indent="0" algn="l" defTabSz="914400" rtl="0" eaLnBrk="1" latinLnBrk="0" hangingPunct="1">
              <a:lnSpc>
                <a:spcPct val="90000"/>
              </a:lnSpc>
              <a:spcBef>
                <a:spcPts val="600"/>
              </a:spcBef>
              <a:buSzPct val="90000"/>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600"/>
              </a:spcBef>
              <a:buSzPct val="90000"/>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600"/>
              </a:spcBef>
              <a:buSzPct val="90000"/>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600"/>
              </a:spcBef>
              <a:buSzPct val="90000"/>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600"/>
              </a:spcBef>
              <a:buSzPct val="90000"/>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600"/>
              </a:spcBef>
              <a:buSzPct val="90000"/>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600"/>
              </a:spcBef>
              <a:buSzPct val="90000"/>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600"/>
              </a:spcBef>
              <a:buSzPct val="90000"/>
              <a:buFont typeface="Arial" pitchFamily="34" charset="0"/>
              <a:buNone/>
              <a:defRPr sz="1400" kern="1200">
                <a:solidFill>
                  <a:schemeClr val="tx1">
                    <a:tint val="75000"/>
                  </a:schemeClr>
                </a:solidFill>
                <a:latin typeface="+mn-lt"/>
                <a:ea typeface="+mn-ea"/>
                <a:cs typeface="+mn-cs"/>
              </a:defRPr>
            </a:lvl9pPr>
          </a:lstStyle>
          <a:p>
            <a:pPr marL="0" marR="0" lvl="0" indent="0" algn="l" defTabSz="685983" rtl="0" eaLnBrk="1" fontAlgn="auto" latinLnBrk="0" hangingPunct="1">
              <a:lnSpc>
                <a:spcPct val="90000"/>
              </a:lnSpc>
              <a:spcBef>
                <a:spcPts val="0"/>
              </a:spcBef>
              <a:spcAft>
                <a:spcPts val="375"/>
              </a:spcAft>
              <a:buClrTx/>
              <a:buSzPct val="90000"/>
              <a:buFont typeface="Arial" pitchFamily="34" charset="0"/>
              <a:buNone/>
              <a:tabLst>
                <a:tab pos="4801880" algn="r"/>
                <a:tab pos="5358051" algn="l"/>
              </a:tabLst>
              <a:defRPr/>
            </a:pPr>
            <a:r>
              <a:rPr kumimoji="0" lang="en-US" sz="3001" b="1" i="0" u="none" strike="noStrike" kern="1200" cap="none" spc="0" normalizeH="0" baseline="0" noProof="0" dirty="0">
                <a:ln>
                  <a:noFill/>
                </a:ln>
                <a:solidFill>
                  <a:srgbClr val="6600CC"/>
                </a:solidFill>
                <a:effectLst/>
                <a:uLnTx/>
                <a:uFillTx/>
                <a:latin typeface="Corbel" panose="020B0503020204020204"/>
                <a:ea typeface="+mn-ea"/>
                <a:cs typeface="+mn-cs"/>
              </a:rPr>
              <a:t>Joanna</a:t>
            </a:r>
            <a:r>
              <a:rPr kumimoji="0" lang="en-US" sz="3001" b="0" i="0" u="none" strike="noStrike" kern="1200" cap="none" spc="0" normalizeH="0" baseline="0" noProof="0" dirty="0">
                <a:ln>
                  <a:noFill/>
                </a:ln>
                <a:solidFill>
                  <a:srgbClr val="6600CC"/>
                </a:solidFill>
                <a:effectLst/>
                <a:uLnTx/>
                <a:uFillTx/>
                <a:latin typeface="Corbel" panose="020B0503020204020204"/>
                <a:ea typeface="+mn-ea"/>
                <a:cs typeface="+mn-cs"/>
              </a:rPr>
              <a:t> Horvath</a:t>
            </a:r>
          </a:p>
          <a:p>
            <a:pPr marL="347755" marR="0" lvl="0" indent="0" algn="l" defTabSz="685983" rtl="0" eaLnBrk="1" fontAlgn="auto" latinLnBrk="0" hangingPunct="1">
              <a:lnSpc>
                <a:spcPct val="90000"/>
              </a:lnSpc>
              <a:spcBef>
                <a:spcPts val="0"/>
              </a:spcBef>
              <a:spcAft>
                <a:spcPts val="375"/>
              </a:spcAft>
              <a:buClrTx/>
              <a:buSzPct val="90000"/>
              <a:buFont typeface="Arial" pitchFamily="34" charset="0"/>
              <a:buNone/>
              <a:tabLst>
                <a:tab pos="4801880" algn="r"/>
                <a:tab pos="5358051" algn="l"/>
              </a:tabLst>
              <a:defRPr/>
            </a:pPr>
            <a:r>
              <a:rPr kumimoji="0" lang="en-US" sz="1500" b="0" i="0" u="none" strike="noStrike" kern="1200" cap="none" spc="0" normalizeH="0" baseline="0" noProof="0" dirty="0">
                <a:ln>
                  <a:noFill/>
                </a:ln>
                <a:solidFill>
                  <a:srgbClr val="6600CC"/>
                </a:solidFill>
                <a:effectLst/>
                <a:uLnTx/>
                <a:uFillTx/>
                <a:latin typeface="Corbel" panose="020B0503020204020204"/>
                <a:ea typeface="+mn-ea"/>
                <a:cs typeface="+mn-cs"/>
              </a:rPr>
              <a:t>e:  </a:t>
            </a:r>
            <a:r>
              <a:rPr kumimoji="0" lang="en-US" sz="2101" b="0" i="0" u="none" strike="noStrike" kern="1200" cap="none" spc="0" normalizeH="0" baseline="0" noProof="0" dirty="0">
                <a:ln>
                  <a:noFill/>
                </a:ln>
                <a:solidFill>
                  <a:srgbClr val="6600CC"/>
                </a:solidFill>
                <a:effectLst/>
                <a:uLnTx/>
                <a:uFillTx/>
                <a:latin typeface="Corbel" panose="020B0503020204020204"/>
                <a:ea typeface="+mn-ea"/>
                <a:cs typeface="+mn-cs"/>
              </a:rPr>
              <a:t>JHorvath@sd43.bc.ca</a:t>
            </a:r>
          </a:p>
          <a:p>
            <a:pPr marL="347755" marR="0" lvl="0" indent="0" algn="l" defTabSz="685983" rtl="0" eaLnBrk="1" fontAlgn="auto" latinLnBrk="0" hangingPunct="1">
              <a:lnSpc>
                <a:spcPct val="90000"/>
              </a:lnSpc>
              <a:spcBef>
                <a:spcPts val="0"/>
              </a:spcBef>
              <a:spcAft>
                <a:spcPts val="600"/>
              </a:spcAft>
              <a:buClrTx/>
              <a:buSzPct val="90000"/>
              <a:buFont typeface="Arial" pitchFamily="34" charset="0"/>
              <a:buNone/>
              <a:tabLst>
                <a:tab pos="4801880" algn="r"/>
                <a:tab pos="5358051" algn="l"/>
              </a:tabLst>
              <a:defRPr/>
            </a:pPr>
            <a:r>
              <a:rPr kumimoji="0" lang="en-US" sz="1500" b="0" i="0" u="none" strike="noStrike" kern="1200" cap="none" spc="0" normalizeH="0" baseline="0" noProof="0" dirty="0">
                <a:ln>
                  <a:noFill/>
                </a:ln>
                <a:solidFill>
                  <a:srgbClr val="6600CC"/>
                </a:solidFill>
                <a:effectLst/>
                <a:uLnTx/>
                <a:uFillTx/>
                <a:latin typeface="Corbel" panose="020B0503020204020204"/>
                <a:ea typeface="+mn-ea"/>
                <a:cs typeface="+mn-cs"/>
              </a:rPr>
              <a:t>c:  </a:t>
            </a:r>
            <a:r>
              <a:rPr kumimoji="0" lang="en-US" sz="2101" b="0" i="0" u="none" strike="noStrike" kern="1200" cap="none" spc="0" normalizeH="0" baseline="0" noProof="0" dirty="0">
                <a:ln>
                  <a:noFill/>
                </a:ln>
                <a:solidFill>
                  <a:srgbClr val="6600CC"/>
                </a:solidFill>
                <a:effectLst/>
                <a:uLnTx/>
                <a:uFillTx/>
                <a:latin typeface="Corbel" panose="020B0503020204020204"/>
                <a:ea typeface="+mn-ea"/>
                <a:cs typeface="+mn-cs"/>
              </a:rPr>
              <a:t>604-312-7739</a:t>
            </a:r>
          </a:p>
        </p:txBody>
      </p:sp>
      <p:sp>
        <p:nvSpPr>
          <p:cNvPr id="6" name="Subtitle 2"/>
          <p:cNvSpPr txBox="1">
            <a:spLocks/>
          </p:cNvSpPr>
          <p:nvPr/>
        </p:nvSpPr>
        <p:spPr>
          <a:xfrm>
            <a:off x="2676031" y="1523504"/>
            <a:ext cx="4401696" cy="1429122"/>
          </a:xfrm>
          <a:prstGeom prst="rect">
            <a:avLst/>
          </a:prstGeom>
        </p:spPr>
        <p:txBody>
          <a:bodyPr vert="horz" lIns="68598" tIns="34299" rIns="68598" bIns="34299" numCol="1" rtlCol="0" anchor="t">
            <a:noAutofit/>
          </a:bodyPr>
          <a:lstStyle>
            <a:lvl1pPr marL="0" indent="0" algn="l" defTabSz="914400" rtl="0" eaLnBrk="1" latinLnBrk="0" hangingPunct="1">
              <a:lnSpc>
                <a:spcPct val="90000"/>
              </a:lnSpc>
              <a:spcBef>
                <a:spcPts val="0"/>
              </a:spcBef>
              <a:buSzPct val="90000"/>
              <a:buFont typeface="Arial" pitchFamily="34" charset="0"/>
              <a:buNone/>
              <a:defRPr sz="2000" kern="1200">
                <a:solidFill>
                  <a:schemeClr val="accent1"/>
                </a:solidFill>
                <a:latin typeface="+mn-lt"/>
                <a:ea typeface="+mn-ea"/>
                <a:cs typeface="+mn-cs"/>
              </a:defRPr>
            </a:lvl1pPr>
            <a:lvl2pPr marL="457200" indent="0" algn="l" defTabSz="914400" rtl="0" eaLnBrk="1" latinLnBrk="0" hangingPunct="1">
              <a:lnSpc>
                <a:spcPct val="90000"/>
              </a:lnSpc>
              <a:spcBef>
                <a:spcPts val="600"/>
              </a:spcBef>
              <a:buSzPct val="90000"/>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600"/>
              </a:spcBef>
              <a:buSzPct val="90000"/>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600"/>
              </a:spcBef>
              <a:buSzPct val="90000"/>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600"/>
              </a:spcBef>
              <a:buSzPct val="90000"/>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600"/>
              </a:spcBef>
              <a:buSzPct val="90000"/>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600"/>
              </a:spcBef>
              <a:buSzPct val="90000"/>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600"/>
              </a:spcBef>
              <a:buSzPct val="90000"/>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600"/>
              </a:spcBef>
              <a:buSzPct val="90000"/>
              <a:buFont typeface="Arial" pitchFamily="34" charset="0"/>
              <a:buNone/>
              <a:defRPr sz="1400" kern="1200">
                <a:solidFill>
                  <a:schemeClr val="tx1">
                    <a:tint val="75000"/>
                  </a:schemeClr>
                </a:solidFill>
                <a:latin typeface="+mn-lt"/>
                <a:ea typeface="+mn-ea"/>
                <a:cs typeface="+mn-cs"/>
              </a:defRPr>
            </a:lvl9pPr>
          </a:lstStyle>
          <a:p>
            <a:pPr marL="0" marR="0" lvl="0" indent="0" algn="l" defTabSz="685983" rtl="0" eaLnBrk="1" fontAlgn="auto" latinLnBrk="0" hangingPunct="1">
              <a:lnSpc>
                <a:spcPct val="90000"/>
              </a:lnSpc>
              <a:spcBef>
                <a:spcPts val="0"/>
              </a:spcBef>
              <a:spcAft>
                <a:spcPts val="375"/>
              </a:spcAft>
              <a:buClrTx/>
              <a:buSzPct val="90000"/>
              <a:buFont typeface="Arial" pitchFamily="34" charset="0"/>
              <a:buNone/>
              <a:tabLst>
                <a:tab pos="4801880" algn="r"/>
                <a:tab pos="5358051" algn="l"/>
              </a:tabLst>
              <a:defRPr/>
            </a:pPr>
            <a:r>
              <a:rPr kumimoji="0" lang="en-US" sz="3001" b="1" i="0" u="none" strike="noStrike" kern="1200" cap="none" spc="0" normalizeH="0" baseline="0" noProof="0" dirty="0">
                <a:ln>
                  <a:noFill/>
                </a:ln>
                <a:solidFill>
                  <a:srgbClr val="6600CC"/>
                </a:solidFill>
                <a:effectLst/>
                <a:uLnTx/>
                <a:uFillTx/>
                <a:latin typeface="Corbel" panose="020B0503020204020204"/>
                <a:ea typeface="+mn-ea"/>
                <a:cs typeface="+mn-cs"/>
              </a:rPr>
              <a:t>Ben </a:t>
            </a:r>
            <a:r>
              <a:rPr kumimoji="0" lang="en-US" sz="3001" b="0" i="0" u="none" strike="noStrike" kern="1200" cap="none" spc="0" normalizeH="0" baseline="0" noProof="0" dirty="0">
                <a:ln>
                  <a:noFill/>
                </a:ln>
                <a:solidFill>
                  <a:srgbClr val="6600CC"/>
                </a:solidFill>
                <a:effectLst/>
                <a:uLnTx/>
                <a:uFillTx/>
                <a:latin typeface="Corbel" panose="020B0503020204020204"/>
                <a:ea typeface="+mn-ea"/>
                <a:cs typeface="+mn-cs"/>
              </a:rPr>
              <a:t>King</a:t>
            </a:r>
          </a:p>
          <a:p>
            <a:pPr marL="347755" marR="0" lvl="0" indent="0" algn="l" defTabSz="685983" rtl="0" eaLnBrk="1" fontAlgn="auto" latinLnBrk="0" hangingPunct="1">
              <a:lnSpc>
                <a:spcPct val="90000"/>
              </a:lnSpc>
              <a:spcBef>
                <a:spcPts val="0"/>
              </a:spcBef>
              <a:spcAft>
                <a:spcPts val="375"/>
              </a:spcAft>
              <a:buClrTx/>
              <a:buSzPct val="90000"/>
              <a:buFont typeface="Arial" pitchFamily="34" charset="0"/>
              <a:buNone/>
              <a:tabLst>
                <a:tab pos="4801880" algn="r"/>
                <a:tab pos="5358051" algn="l"/>
              </a:tabLst>
              <a:defRPr/>
            </a:pPr>
            <a:r>
              <a:rPr kumimoji="0" lang="en-US" sz="1500" b="0" i="0" u="none" strike="noStrike" kern="1200" cap="none" spc="0" normalizeH="0" baseline="0" noProof="0" dirty="0">
                <a:ln>
                  <a:noFill/>
                </a:ln>
                <a:solidFill>
                  <a:srgbClr val="6600CC"/>
                </a:solidFill>
                <a:effectLst/>
                <a:uLnTx/>
                <a:uFillTx/>
                <a:latin typeface="Corbel" panose="020B0503020204020204"/>
                <a:ea typeface="+mn-ea"/>
                <a:cs typeface="+mn-cs"/>
              </a:rPr>
              <a:t>e:  </a:t>
            </a:r>
            <a:r>
              <a:rPr kumimoji="0" lang="en-US" sz="2101" b="0" i="0" u="none" strike="noStrike" kern="1200" cap="none" spc="0" normalizeH="0" baseline="0" noProof="0" dirty="0">
                <a:ln>
                  <a:noFill/>
                </a:ln>
                <a:solidFill>
                  <a:srgbClr val="6600CC"/>
                </a:solidFill>
                <a:effectLst/>
                <a:uLnTx/>
                <a:uFillTx/>
                <a:latin typeface="Corbel" panose="020B0503020204020204"/>
                <a:ea typeface="+mn-ea"/>
                <a:cs typeface="+mn-cs"/>
              </a:rPr>
              <a:t>BKing@sd43.bc.ca</a:t>
            </a:r>
          </a:p>
          <a:p>
            <a:pPr marL="347755" marR="0" lvl="0" indent="0" algn="l" defTabSz="685983" rtl="0" eaLnBrk="1" fontAlgn="auto" latinLnBrk="0" hangingPunct="1">
              <a:lnSpc>
                <a:spcPct val="90000"/>
              </a:lnSpc>
              <a:spcBef>
                <a:spcPts val="0"/>
              </a:spcBef>
              <a:spcAft>
                <a:spcPts val="600"/>
              </a:spcAft>
              <a:buClrTx/>
              <a:buSzPct val="90000"/>
              <a:buFont typeface="Arial" pitchFamily="34" charset="0"/>
              <a:buNone/>
              <a:tabLst>
                <a:tab pos="4801880" algn="r"/>
                <a:tab pos="5358051" algn="l"/>
              </a:tabLst>
              <a:defRPr/>
            </a:pPr>
            <a:r>
              <a:rPr kumimoji="0" lang="en-US" sz="1500" b="0" i="0" u="none" strike="noStrike" kern="1200" cap="none" spc="0" normalizeH="0" baseline="0" noProof="0" dirty="0">
                <a:ln>
                  <a:noFill/>
                </a:ln>
                <a:solidFill>
                  <a:srgbClr val="6600CC"/>
                </a:solidFill>
                <a:effectLst/>
                <a:uLnTx/>
                <a:uFillTx/>
                <a:latin typeface="Corbel" panose="020B0503020204020204"/>
                <a:ea typeface="+mn-ea"/>
                <a:cs typeface="+mn-cs"/>
              </a:rPr>
              <a:t>c:  </a:t>
            </a:r>
            <a:r>
              <a:rPr kumimoji="0" lang="en-US" sz="2101" b="0" i="0" u="none" strike="noStrike" kern="1200" cap="none" spc="0" normalizeH="0" baseline="0" noProof="0" dirty="0">
                <a:ln>
                  <a:noFill/>
                </a:ln>
                <a:solidFill>
                  <a:srgbClr val="6600CC"/>
                </a:solidFill>
                <a:effectLst/>
                <a:uLnTx/>
                <a:uFillTx/>
                <a:latin typeface="Corbel" panose="020B0503020204020204"/>
                <a:ea typeface="+mn-ea"/>
                <a:cs typeface="+mn-cs"/>
              </a:rPr>
              <a:t>778-984-1354</a:t>
            </a:r>
          </a:p>
        </p:txBody>
      </p:sp>
      <p:sp>
        <p:nvSpPr>
          <p:cNvPr id="12" name="Title 12"/>
          <p:cNvSpPr txBox="1">
            <a:spLocks/>
          </p:cNvSpPr>
          <p:nvPr/>
        </p:nvSpPr>
        <p:spPr>
          <a:xfrm>
            <a:off x="63016" y="1343305"/>
            <a:ext cx="2680900" cy="4449332"/>
          </a:xfrm>
          <a:prstGeom prst="rect">
            <a:avLst/>
          </a:prstGeom>
        </p:spPr>
        <p:txBody>
          <a:bodyPr vert="horz" lIns="68598" tIns="34299" rIns="68598" bIns="34299" rtlCol="0" anchor="b">
            <a:noAutofit/>
          </a:bodyPr>
          <a:lstStyle>
            <a:lvl1pPr algn="l" defTabSz="914400" rtl="0" eaLnBrk="1" latinLnBrk="0" hangingPunct="1">
              <a:lnSpc>
                <a:spcPct val="90000"/>
              </a:lnSpc>
              <a:spcBef>
                <a:spcPct val="0"/>
              </a:spcBef>
              <a:buNone/>
              <a:defRPr sz="5400" b="0" kern="1200" cap="none"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685983" rtl="0" eaLnBrk="1" fontAlgn="auto" latinLnBrk="0" hangingPunct="1">
              <a:lnSpc>
                <a:spcPct val="90000"/>
              </a:lnSpc>
              <a:spcBef>
                <a:spcPct val="0"/>
              </a:spcBef>
              <a:spcAft>
                <a:spcPts val="0"/>
              </a:spcAft>
              <a:buClrTx/>
              <a:buSzTx/>
              <a:buFontTx/>
              <a:buNone/>
              <a:tabLst/>
              <a:defRPr/>
            </a:pPr>
            <a:r>
              <a:rPr kumimoji="0" lang="en-US" sz="4051" b="1" i="0" u="none" strike="noStrike" kern="1200" cap="none" spc="0" normalizeH="0" baseline="0" noProof="0" dirty="0">
                <a:ln>
                  <a:noFill/>
                </a:ln>
                <a:solidFill>
                  <a:srgbClr val="FFFF00"/>
                </a:solidFill>
                <a:effectLst/>
                <a:uLnTx/>
                <a:uFillTx/>
                <a:latin typeface="Corbel" panose="020B0503020204020204"/>
                <a:ea typeface="+mj-ea"/>
                <a:cs typeface="+mj-cs"/>
              </a:rPr>
              <a:t>TRAIN</a:t>
            </a:r>
            <a:br>
              <a:rPr kumimoji="0" lang="en-US" sz="4051" b="0" i="0" u="none" strike="noStrike" kern="1200" cap="none" spc="0" normalizeH="0" baseline="0" noProof="0" dirty="0">
                <a:ln>
                  <a:noFill/>
                </a:ln>
                <a:solidFill>
                  <a:prstClr val="white"/>
                </a:solidFill>
                <a:effectLst/>
                <a:uLnTx/>
                <a:uFillTx/>
                <a:latin typeface="Corbel" panose="020B0503020204020204"/>
                <a:ea typeface="+mj-ea"/>
                <a:cs typeface="+mj-cs"/>
              </a:rPr>
            </a:br>
            <a:r>
              <a:rPr kumimoji="0" lang="en-US" sz="3001" b="0" i="0" u="none" strike="noStrike" kern="1200" cap="none" spc="0" normalizeH="0" baseline="0" noProof="0" dirty="0">
                <a:ln>
                  <a:noFill/>
                </a:ln>
                <a:solidFill>
                  <a:prstClr val="white"/>
                </a:solidFill>
                <a:effectLst/>
                <a:uLnTx/>
                <a:uFillTx/>
                <a:latin typeface="Corbel" panose="020B0503020204020204"/>
                <a:ea typeface="+mj-ea"/>
                <a:cs typeface="+mj-cs"/>
              </a:rPr>
              <a:t>contact</a:t>
            </a:r>
          </a:p>
          <a:p>
            <a:pPr marL="0" marR="0" lvl="0" indent="0" algn="l" defTabSz="685983" rtl="0" eaLnBrk="1" fontAlgn="auto" latinLnBrk="0" hangingPunct="1">
              <a:lnSpc>
                <a:spcPct val="90000"/>
              </a:lnSpc>
              <a:spcBef>
                <a:spcPct val="0"/>
              </a:spcBef>
              <a:spcAft>
                <a:spcPts val="0"/>
              </a:spcAft>
              <a:buClrTx/>
              <a:buSzTx/>
              <a:buFontTx/>
              <a:buNone/>
              <a:tabLst/>
              <a:defRPr/>
            </a:pPr>
            <a:endParaRPr kumimoji="0" lang="en-US" sz="3001" b="0" i="0" u="none" strike="noStrike" kern="1200" cap="none" spc="0" normalizeH="0" baseline="0" noProof="0" dirty="0">
              <a:ln>
                <a:noFill/>
              </a:ln>
              <a:solidFill>
                <a:prstClr val="white"/>
              </a:solidFill>
              <a:effectLst/>
              <a:uLnTx/>
              <a:uFillTx/>
              <a:latin typeface="Corbel" panose="020B0503020204020204"/>
              <a:ea typeface="+mj-ea"/>
              <a:cs typeface="+mj-cs"/>
            </a:endParaRPr>
          </a:p>
          <a:p>
            <a:pPr marL="0" marR="0" lvl="0" indent="0" algn="l" defTabSz="685983" rtl="0" eaLnBrk="1" fontAlgn="auto" latinLnBrk="0" hangingPunct="1">
              <a:lnSpc>
                <a:spcPct val="90000"/>
              </a:lnSpc>
              <a:spcBef>
                <a:spcPct val="0"/>
              </a:spcBef>
              <a:spcAft>
                <a:spcPts val="0"/>
              </a:spcAft>
              <a:buClrTx/>
              <a:buSzTx/>
              <a:buFontTx/>
              <a:buNone/>
              <a:tabLst/>
              <a:defRPr/>
            </a:pPr>
            <a:r>
              <a:rPr kumimoji="0" lang="en-US" sz="4051" b="1" i="0" u="none" strike="noStrike" kern="1200" cap="none" spc="0" normalizeH="0" baseline="0" noProof="0" dirty="0">
                <a:ln>
                  <a:noFill/>
                </a:ln>
                <a:solidFill>
                  <a:srgbClr val="FFFF00"/>
                </a:solidFill>
                <a:effectLst/>
                <a:uLnTx/>
                <a:uFillTx/>
                <a:latin typeface="Corbel" panose="020B0503020204020204"/>
                <a:ea typeface="+mj-ea"/>
                <a:cs typeface="+mj-cs"/>
              </a:rPr>
              <a:t>WORK</a:t>
            </a:r>
            <a:br>
              <a:rPr kumimoji="0" lang="en-US" sz="4051" b="0" i="0" u="none" strike="noStrike" kern="1200" cap="none" spc="0" normalizeH="0" baseline="0" noProof="0" dirty="0">
                <a:ln>
                  <a:noFill/>
                </a:ln>
                <a:solidFill>
                  <a:prstClr val="white"/>
                </a:solidFill>
                <a:effectLst/>
                <a:uLnTx/>
                <a:uFillTx/>
                <a:latin typeface="Corbel" panose="020B0503020204020204"/>
                <a:ea typeface="+mj-ea"/>
                <a:cs typeface="+mj-cs"/>
              </a:rPr>
            </a:br>
            <a:r>
              <a:rPr kumimoji="0" lang="en-US" sz="3001" b="0" i="0" u="none" strike="noStrike" kern="1200" cap="none" spc="0" normalizeH="0" baseline="0" noProof="0" dirty="0">
                <a:ln>
                  <a:noFill/>
                </a:ln>
                <a:solidFill>
                  <a:prstClr val="white"/>
                </a:solidFill>
                <a:effectLst/>
                <a:uLnTx/>
                <a:uFillTx/>
                <a:latin typeface="Corbel" panose="020B0503020204020204"/>
                <a:ea typeface="+mj-ea"/>
                <a:cs typeface="+mj-cs"/>
              </a:rPr>
              <a:t>contact</a:t>
            </a:r>
          </a:p>
          <a:p>
            <a:pPr marL="0" marR="0" lvl="0" indent="0" algn="l" defTabSz="685983" rtl="0" eaLnBrk="1" fontAlgn="auto" latinLnBrk="0" hangingPunct="1">
              <a:lnSpc>
                <a:spcPct val="90000"/>
              </a:lnSpc>
              <a:spcBef>
                <a:spcPct val="0"/>
              </a:spcBef>
              <a:spcAft>
                <a:spcPts val="0"/>
              </a:spcAft>
              <a:buClrTx/>
              <a:buSzTx/>
              <a:buFontTx/>
              <a:buNone/>
              <a:tabLst/>
              <a:defRPr/>
            </a:pPr>
            <a:endParaRPr kumimoji="0" lang="en-US" sz="3001" b="0" i="0" u="none" strike="noStrike" kern="1200" cap="none" spc="0" normalizeH="0" baseline="0" noProof="0" dirty="0">
              <a:ln>
                <a:noFill/>
              </a:ln>
              <a:solidFill>
                <a:prstClr val="white"/>
              </a:solidFill>
              <a:effectLst/>
              <a:uLnTx/>
              <a:uFillTx/>
              <a:latin typeface="Corbel" panose="020B0503020204020204"/>
              <a:ea typeface="+mj-ea"/>
              <a:cs typeface="+mj-cs"/>
            </a:endParaRPr>
          </a:p>
          <a:p>
            <a:pPr marL="0" marR="0" lvl="0" indent="0" algn="l" defTabSz="685983" rtl="0" eaLnBrk="1" fontAlgn="auto" latinLnBrk="0" hangingPunct="1">
              <a:lnSpc>
                <a:spcPct val="90000"/>
              </a:lnSpc>
              <a:spcBef>
                <a:spcPct val="0"/>
              </a:spcBef>
              <a:spcAft>
                <a:spcPts val="0"/>
              </a:spcAft>
              <a:buClrTx/>
              <a:buSzTx/>
              <a:buFontTx/>
              <a:buNone/>
              <a:tabLst/>
              <a:defRPr/>
            </a:pPr>
            <a:r>
              <a:rPr kumimoji="0" lang="en-US" sz="4051" b="1" i="0" u="none" strike="noStrike" kern="1200" cap="none" spc="0" normalizeH="0" baseline="0" noProof="0" dirty="0">
                <a:ln>
                  <a:noFill/>
                </a:ln>
                <a:solidFill>
                  <a:srgbClr val="FFFF00"/>
                </a:solidFill>
                <a:effectLst/>
                <a:uLnTx/>
                <a:uFillTx/>
                <a:latin typeface="Corbel" panose="020B0503020204020204"/>
                <a:ea typeface="+mj-ea"/>
                <a:cs typeface="+mj-cs"/>
              </a:rPr>
              <a:t>More</a:t>
            </a:r>
            <a:br>
              <a:rPr kumimoji="0" lang="en-US" sz="4051" b="1" i="0" u="none" strike="noStrike" kern="1200" cap="none" spc="0" normalizeH="0" baseline="0" noProof="0" dirty="0">
                <a:ln>
                  <a:noFill/>
                </a:ln>
                <a:solidFill>
                  <a:srgbClr val="FFFF00"/>
                </a:solidFill>
                <a:effectLst/>
                <a:uLnTx/>
                <a:uFillTx/>
                <a:latin typeface="Corbel" panose="020B0503020204020204"/>
                <a:ea typeface="+mj-ea"/>
                <a:cs typeface="+mj-cs"/>
              </a:rPr>
            </a:br>
            <a:r>
              <a:rPr kumimoji="0" lang="en-US" sz="4051" b="1" i="0" u="none" strike="noStrike" kern="1200" cap="none" spc="0" normalizeH="0" baseline="0" noProof="0" dirty="0">
                <a:ln>
                  <a:noFill/>
                </a:ln>
                <a:solidFill>
                  <a:srgbClr val="FFFF00"/>
                </a:solidFill>
                <a:effectLst/>
                <a:uLnTx/>
                <a:uFillTx/>
                <a:latin typeface="Corbel" panose="020B0503020204020204"/>
                <a:ea typeface="+mj-ea"/>
                <a:cs typeface="+mj-cs"/>
              </a:rPr>
              <a:t>Info</a:t>
            </a:r>
          </a:p>
          <a:p>
            <a:pPr marL="0" marR="0" lvl="0" indent="0" algn="l" defTabSz="685983" rtl="0" eaLnBrk="1" fontAlgn="auto" latinLnBrk="0" hangingPunct="1">
              <a:lnSpc>
                <a:spcPct val="90000"/>
              </a:lnSpc>
              <a:spcBef>
                <a:spcPct val="0"/>
              </a:spcBef>
              <a:spcAft>
                <a:spcPts val="0"/>
              </a:spcAft>
              <a:buClrTx/>
              <a:buSzTx/>
              <a:buFontTx/>
              <a:buNone/>
              <a:tabLst/>
              <a:defRPr/>
            </a:pPr>
            <a:r>
              <a:rPr kumimoji="0" lang="en-US" sz="1500" b="1" i="0" u="none" strike="noStrike" kern="1200" cap="none" spc="0" normalizeH="0" baseline="0" noProof="0" dirty="0">
                <a:ln>
                  <a:noFill/>
                </a:ln>
                <a:solidFill>
                  <a:srgbClr val="FF0000"/>
                </a:solidFill>
                <a:effectLst/>
                <a:uLnTx/>
                <a:uFillTx/>
                <a:latin typeface="Corbel" panose="020B0503020204020204"/>
                <a:ea typeface="+mj-ea"/>
                <a:cs typeface="+mj-cs"/>
              </a:rPr>
              <a:t>www.</a:t>
            </a:r>
            <a:r>
              <a:rPr kumimoji="0" lang="en-US" sz="2401" b="1" i="0" u="none" strike="noStrike" kern="1200" cap="none" spc="0" normalizeH="0" baseline="0" noProof="0" dirty="0">
                <a:ln>
                  <a:noFill/>
                </a:ln>
                <a:solidFill>
                  <a:srgbClr val="FF0000"/>
                </a:solidFill>
                <a:effectLst/>
                <a:uLnTx/>
                <a:uFillTx/>
                <a:latin typeface="Corbel" panose="020B0503020204020204"/>
                <a:ea typeface="+mj-ea"/>
                <a:cs typeface="+mj-cs"/>
              </a:rPr>
              <a:t>43Careers.com</a:t>
            </a:r>
            <a:endParaRPr kumimoji="0" lang="en-US" sz="1500" b="1" i="0" u="none" strike="noStrike" kern="1200" cap="none" spc="0" normalizeH="0" baseline="0" noProof="0" dirty="0">
              <a:ln>
                <a:noFill/>
              </a:ln>
              <a:solidFill>
                <a:srgbClr val="FF0000"/>
              </a:solidFill>
              <a:effectLst/>
              <a:uLnTx/>
              <a:uFillTx/>
              <a:latin typeface="Corbel" panose="020B0503020204020204"/>
              <a:ea typeface="+mj-ea"/>
              <a:cs typeface="+mj-cs"/>
            </a:endParaRPr>
          </a:p>
        </p:txBody>
      </p:sp>
      <p:sp>
        <p:nvSpPr>
          <p:cNvPr id="13" name="Subtitle 2"/>
          <p:cNvSpPr txBox="1">
            <a:spLocks/>
          </p:cNvSpPr>
          <p:nvPr/>
        </p:nvSpPr>
        <p:spPr>
          <a:xfrm>
            <a:off x="2676031" y="4334111"/>
            <a:ext cx="5943440" cy="1381485"/>
          </a:xfrm>
          <a:prstGeom prst="rect">
            <a:avLst/>
          </a:prstGeom>
        </p:spPr>
        <p:txBody>
          <a:bodyPr vert="horz" lIns="68598" tIns="34299" rIns="68598" bIns="34299" numCol="1" rtlCol="0" anchor="t">
            <a:noAutofit/>
          </a:bodyPr>
          <a:lstStyle>
            <a:lvl1pPr marL="0" indent="0" algn="l" defTabSz="914400" rtl="0" eaLnBrk="1" latinLnBrk="0" hangingPunct="1">
              <a:lnSpc>
                <a:spcPct val="90000"/>
              </a:lnSpc>
              <a:spcBef>
                <a:spcPts val="0"/>
              </a:spcBef>
              <a:buSzPct val="90000"/>
              <a:buFont typeface="Arial" pitchFamily="34" charset="0"/>
              <a:buNone/>
              <a:defRPr sz="2000" kern="1200">
                <a:solidFill>
                  <a:schemeClr val="accent1"/>
                </a:solidFill>
                <a:latin typeface="+mn-lt"/>
                <a:ea typeface="+mn-ea"/>
                <a:cs typeface="+mn-cs"/>
              </a:defRPr>
            </a:lvl1pPr>
            <a:lvl2pPr marL="457200" indent="0" algn="l" defTabSz="914400" rtl="0" eaLnBrk="1" latinLnBrk="0" hangingPunct="1">
              <a:lnSpc>
                <a:spcPct val="90000"/>
              </a:lnSpc>
              <a:spcBef>
                <a:spcPts val="600"/>
              </a:spcBef>
              <a:buSzPct val="90000"/>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600"/>
              </a:spcBef>
              <a:buSzPct val="90000"/>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600"/>
              </a:spcBef>
              <a:buSzPct val="90000"/>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600"/>
              </a:spcBef>
              <a:buSzPct val="90000"/>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600"/>
              </a:spcBef>
              <a:buSzPct val="90000"/>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600"/>
              </a:spcBef>
              <a:buSzPct val="90000"/>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600"/>
              </a:spcBef>
              <a:buSzPct val="90000"/>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600"/>
              </a:spcBef>
              <a:buSzPct val="90000"/>
              <a:buFont typeface="Arial" pitchFamily="34" charset="0"/>
              <a:buNone/>
              <a:defRPr sz="1400" kern="1200">
                <a:solidFill>
                  <a:schemeClr val="tx1">
                    <a:tint val="75000"/>
                  </a:schemeClr>
                </a:solidFill>
                <a:latin typeface="+mn-lt"/>
                <a:ea typeface="+mn-ea"/>
                <a:cs typeface="+mn-cs"/>
              </a:defRPr>
            </a:lvl9pPr>
          </a:lstStyle>
          <a:p>
            <a:pPr marL="0" marR="0" lvl="0" indent="0" algn="l" defTabSz="685983" rtl="0" eaLnBrk="1" fontAlgn="auto" latinLnBrk="0" hangingPunct="1">
              <a:lnSpc>
                <a:spcPct val="90000"/>
              </a:lnSpc>
              <a:spcBef>
                <a:spcPts val="0"/>
              </a:spcBef>
              <a:spcAft>
                <a:spcPts val="375"/>
              </a:spcAft>
              <a:buClrTx/>
              <a:buSzPct val="90000"/>
              <a:buFont typeface="Arial" pitchFamily="34" charset="0"/>
              <a:buNone/>
              <a:tabLst>
                <a:tab pos="4801880" algn="r"/>
                <a:tab pos="5358051" algn="l"/>
              </a:tabLst>
              <a:defRPr/>
            </a:pPr>
            <a:r>
              <a:rPr kumimoji="0" lang="en-US" sz="2701" b="1" i="0" u="none" strike="noStrike" kern="1200" cap="none" spc="0" normalizeH="0" baseline="0" noProof="0" dirty="0">
                <a:ln>
                  <a:noFill/>
                </a:ln>
                <a:solidFill>
                  <a:srgbClr val="FF0000"/>
                </a:solidFill>
                <a:effectLst/>
                <a:uLnTx/>
                <a:uFillTx/>
                <a:latin typeface="Corbel" panose="020B0503020204020204"/>
                <a:ea typeface="+mn-ea"/>
                <a:cs typeface="+mn-cs"/>
              </a:rPr>
              <a:t>Open House –Explore Trades Programs</a:t>
            </a:r>
          </a:p>
          <a:p>
            <a:pPr marL="0" marR="0" lvl="0" indent="0" algn="l" defTabSz="685983" rtl="0" eaLnBrk="1" fontAlgn="auto" latinLnBrk="0" hangingPunct="1">
              <a:lnSpc>
                <a:spcPct val="90000"/>
              </a:lnSpc>
              <a:spcBef>
                <a:spcPts val="0"/>
              </a:spcBef>
              <a:spcAft>
                <a:spcPts val="375"/>
              </a:spcAft>
              <a:buClrTx/>
              <a:buSzPct val="90000"/>
              <a:buFont typeface="Arial" pitchFamily="34" charset="0"/>
              <a:buNone/>
              <a:tabLst>
                <a:tab pos="4801880" algn="r"/>
                <a:tab pos="5358051" algn="l"/>
              </a:tabLst>
              <a:defRPr/>
            </a:pPr>
            <a:r>
              <a:rPr kumimoji="0" lang="en-US" sz="2101" b="0" i="0" u="none" strike="noStrike" kern="1200" cap="none" spc="0" normalizeH="0" baseline="0" noProof="0" dirty="0">
                <a:ln>
                  <a:noFill/>
                </a:ln>
                <a:solidFill>
                  <a:srgbClr val="6600CC"/>
                </a:solidFill>
                <a:effectLst/>
                <a:uLnTx/>
                <a:uFillTx/>
                <a:latin typeface="Corbel" panose="020B0503020204020204"/>
                <a:ea typeface="+mn-ea"/>
                <a:cs typeface="+mn-cs"/>
              </a:rPr>
              <a:t>Tues., </a:t>
            </a:r>
            <a:r>
              <a:rPr kumimoji="0" lang="en-US" sz="2101" b="1" i="0" u="none" strike="noStrike" kern="1200" cap="none" spc="0" normalizeH="0" baseline="0" noProof="0" dirty="0">
                <a:ln>
                  <a:noFill/>
                </a:ln>
                <a:solidFill>
                  <a:srgbClr val="6600CC"/>
                </a:solidFill>
                <a:effectLst/>
                <a:uLnTx/>
                <a:uFillTx/>
                <a:latin typeface="Corbel" panose="020B0503020204020204"/>
                <a:ea typeface="+mn-ea"/>
                <a:cs typeface="+mn-cs"/>
              </a:rPr>
              <a:t>Feb. 13 </a:t>
            </a:r>
            <a:r>
              <a:rPr kumimoji="0" lang="en-US" sz="2101" b="0" i="0" u="none" strike="noStrike" kern="1200" cap="none" spc="0" normalizeH="0" baseline="0" noProof="0" dirty="0">
                <a:ln>
                  <a:noFill/>
                </a:ln>
                <a:solidFill>
                  <a:srgbClr val="6600CC"/>
                </a:solidFill>
                <a:effectLst/>
                <a:uLnTx/>
                <a:uFillTx/>
                <a:latin typeface="Corbel" panose="020B0503020204020204"/>
                <a:ea typeface="+mn-ea"/>
                <a:cs typeface="+mn-cs"/>
              </a:rPr>
              <a:t>at</a:t>
            </a:r>
            <a:r>
              <a:rPr kumimoji="0" lang="en-US" sz="2101" b="1" i="0" u="none" strike="noStrike" kern="1200" cap="none" spc="0" normalizeH="0" baseline="0" noProof="0" dirty="0">
                <a:ln>
                  <a:noFill/>
                </a:ln>
                <a:solidFill>
                  <a:srgbClr val="6600CC"/>
                </a:solidFill>
                <a:effectLst/>
                <a:uLnTx/>
                <a:uFillTx/>
                <a:latin typeface="Corbel" panose="020B0503020204020204"/>
                <a:ea typeface="+mn-ea"/>
                <a:cs typeface="+mn-cs"/>
              </a:rPr>
              <a:t> 6.00pm at Centennial Secondary</a:t>
            </a:r>
          </a:p>
          <a:p>
            <a:pPr marL="347755" marR="0" lvl="0" indent="0" algn="l" defTabSz="685983" rtl="0" eaLnBrk="1" fontAlgn="auto" latinLnBrk="0" hangingPunct="1">
              <a:lnSpc>
                <a:spcPct val="90000"/>
              </a:lnSpc>
              <a:spcBef>
                <a:spcPts val="0"/>
              </a:spcBef>
              <a:spcAft>
                <a:spcPts val="375"/>
              </a:spcAft>
              <a:buClrTx/>
              <a:buSzPct val="90000"/>
              <a:buFont typeface="Arial" pitchFamily="34" charset="0"/>
              <a:buNone/>
              <a:tabLst>
                <a:tab pos="4801880" algn="r"/>
                <a:tab pos="5358051" algn="l"/>
              </a:tabLst>
              <a:defRPr/>
            </a:pPr>
            <a:r>
              <a:rPr kumimoji="0" lang="en-US" sz="2101" b="0" i="0" u="none" strike="noStrike" kern="1200" cap="none" spc="0" normalizeH="0" baseline="0" noProof="0" dirty="0">
                <a:ln>
                  <a:noFill/>
                </a:ln>
                <a:solidFill>
                  <a:srgbClr val="6600CC"/>
                </a:solidFill>
                <a:effectLst/>
                <a:uLnTx/>
                <a:uFillTx/>
                <a:latin typeface="Corbel" panose="020B0503020204020204"/>
                <a:ea typeface="+mn-ea"/>
                <a:cs typeface="+mn-cs"/>
              </a:rPr>
              <a:t>Contact </a:t>
            </a:r>
            <a:r>
              <a:rPr kumimoji="0" lang="en-US" sz="2101" b="1" i="0" u="none" strike="noStrike" kern="1200" cap="none" spc="0" normalizeH="0" baseline="0" noProof="0" dirty="0">
                <a:ln>
                  <a:noFill/>
                </a:ln>
                <a:solidFill>
                  <a:srgbClr val="6600CC"/>
                </a:solidFill>
                <a:effectLst/>
                <a:uLnTx/>
                <a:uFillTx/>
                <a:latin typeface="Corbel" panose="020B0503020204020204"/>
                <a:ea typeface="+mn-ea"/>
                <a:cs typeface="+mn-cs"/>
              </a:rPr>
              <a:t>Joanna</a:t>
            </a:r>
            <a:r>
              <a:rPr kumimoji="0" lang="en-US" sz="2101" b="0" i="0" u="none" strike="noStrike" kern="1200" cap="none" spc="0" normalizeH="0" baseline="0" noProof="0" dirty="0">
                <a:ln>
                  <a:noFill/>
                </a:ln>
                <a:solidFill>
                  <a:srgbClr val="6600CC"/>
                </a:solidFill>
                <a:effectLst/>
                <a:uLnTx/>
                <a:uFillTx/>
                <a:latin typeface="Corbel" panose="020B0503020204020204"/>
                <a:ea typeface="+mn-ea"/>
                <a:cs typeface="+mn-cs"/>
              </a:rPr>
              <a:t> for more information </a:t>
            </a:r>
            <a:br>
              <a:rPr kumimoji="0" lang="en-US" sz="2101" b="0" i="0" u="none" strike="noStrike" kern="1200" cap="none" spc="0" normalizeH="0" baseline="0" noProof="0" dirty="0">
                <a:ln>
                  <a:noFill/>
                </a:ln>
                <a:solidFill>
                  <a:srgbClr val="6600CC"/>
                </a:solidFill>
                <a:effectLst/>
                <a:uLnTx/>
                <a:uFillTx/>
                <a:latin typeface="Corbel" panose="020B0503020204020204"/>
                <a:ea typeface="+mn-ea"/>
                <a:cs typeface="+mn-cs"/>
              </a:rPr>
            </a:br>
            <a:r>
              <a:rPr kumimoji="0" lang="en-US" sz="2101" b="0" i="0" u="none" strike="noStrike" kern="1200" cap="none" spc="0" normalizeH="0" baseline="0" noProof="0" dirty="0">
                <a:ln>
                  <a:noFill/>
                </a:ln>
                <a:solidFill>
                  <a:srgbClr val="6600CC"/>
                </a:solidFill>
                <a:effectLst/>
                <a:uLnTx/>
                <a:uFillTx/>
                <a:latin typeface="Corbel" panose="020B0503020204020204"/>
                <a:ea typeface="+mn-ea"/>
                <a:cs typeface="+mn-cs"/>
              </a:rPr>
              <a:t>and the Teams meeting link</a:t>
            </a:r>
          </a:p>
        </p:txBody>
      </p:sp>
      <p:cxnSp>
        <p:nvCxnSpPr>
          <p:cNvPr id="3" name="Straight Connector 2">
            <a:extLst>
              <a:ext uri="{FF2B5EF4-FFF2-40B4-BE49-F238E27FC236}">
                <a16:creationId xmlns:a16="http://schemas.microsoft.com/office/drawing/2014/main" id="{421B0127-FAE1-4761-AF6A-72FF982B3D09}"/>
              </a:ext>
            </a:extLst>
          </p:cNvPr>
          <p:cNvCxnSpPr>
            <a:cxnSpLocks/>
          </p:cNvCxnSpPr>
          <p:nvPr/>
        </p:nvCxnSpPr>
        <p:spPr>
          <a:xfrm>
            <a:off x="933923" y="2774015"/>
            <a:ext cx="363807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24A6276-B0DF-453A-8967-0E180CD2834C}"/>
              </a:ext>
            </a:extLst>
          </p:cNvPr>
          <p:cNvCxnSpPr>
            <a:cxnSpLocks/>
          </p:cNvCxnSpPr>
          <p:nvPr/>
        </p:nvCxnSpPr>
        <p:spPr>
          <a:xfrm>
            <a:off x="933923" y="4184656"/>
            <a:ext cx="363807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7246497"/>
      </p:ext>
    </p:extLst>
  </p:cSld>
  <p:clrMapOvr>
    <a:masterClrMapping/>
  </p:clrMapOvr>
  <p:transition spd="slow">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14400"/>
          </a:xfrm>
        </p:spPr>
        <p:txBody>
          <a:bodyPr vert="horz" lIns="91440" tIns="45720" rIns="91440" bIns="45720" anchor="b">
            <a:normAutofit fontScale="90000"/>
          </a:bodyPr>
          <a:lstStyle/>
          <a:p>
            <a:r>
              <a:rPr lang="en-US" b="1">
                <a:latin typeface="Calibri"/>
                <a:cs typeface="Calibri"/>
              </a:rPr>
              <a:t>Post-Secondary</a:t>
            </a:r>
            <a:br>
              <a:rPr lang="en-US" b="1">
                <a:latin typeface="Calibri" panose="020F0502020204030204" pitchFamily="34" charset="0"/>
                <a:cs typeface="Calibri" panose="020F0502020204030204" pitchFamily="34" charset="0"/>
              </a:rPr>
            </a:br>
            <a:r>
              <a:rPr lang="en-US" b="1">
                <a:latin typeface="Calibri"/>
                <a:cs typeface="Calibri"/>
              </a:rPr>
              <a:t>Applications and Admission</a:t>
            </a:r>
          </a:p>
        </p:txBody>
      </p:sp>
      <p:sp>
        <p:nvSpPr>
          <p:cNvPr id="3" name="Content Placeholder 2"/>
          <p:cNvSpPr>
            <a:spLocks noGrp="1"/>
          </p:cNvSpPr>
          <p:nvPr>
            <p:ph sz="quarter" idx="1"/>
          </p:nvPr>
        </p:nvSpPr>
        <p:spPr/>
        <p:txBody>
          <a:bodyPr vert="horz" lIns="91440" tIns="45720" rIns="91440" bIns="45720" anchor="t">
            <a:normAutofit fontScale="85000" lnSpcReduction="20000"/>
          </a:bodyPr>
          <a:lstStyle/>
          <a:p>
            <a:pPr lvl="1"/>
            <a:r>
              <a:rPr lang="en-US" sz="2400" dirty="0">
                <a:solidFill>
                  <a:schemeClr val="tx1"/>
                </a:solidFill>
                <a:latin typeface="Georgia"/>
                <a:cs typeface="Arial"/>
              </a:rPr>
              <a:t>It is YOUR responsibility to research post-secondary admission requirements and to be aware of the application process &amp; deadlines. </a:t>
            </a:r>
          </a:p>
          <a:p>
            <a:pPr lvl="1"/>
            <a:endParaRPr lang="en-US" sz="2400" dirty="0">
              <a:solidFill>
                <a:schemeClr val="tx1"/>
              </a:solidFill>
              <a:latin typeface="Georgia"/>
              <a:cs typeface="Arial" pitchFamily="34" charset="0"/>
            </a:endParaRPr>
          </a:p>
          <a:p>
            <a:pPr lvl="1"/>
            <a:r>
              <a:rPr lang="en-US" sz="2400" dirty="0">
                <a:solidFill>
                  <a:schemeClr val="tx1"/>
                </a:solidFill>
                <a:cs typeface="Arial" pitchFamily="34" charset="0"/>
              </a:rPr>
              <a:t>Be aware that in most instances, post-secondary institutions will also be looking at your grade 11 marks</a:t>
            </a:r>
          </a:p>
          <a:p>
            <a:pPr lvl="1"/>
            <a:endParaRPr lang="en-US" sz="2400" dirty="0">
              <a:solidFill>
                <a:schemeClr val="tx1"/>
              </a:solidFill>
              <a:latin typeface="Georgia"/>
              <a:cs typeface="Arial"/>
            </a:endParaRPr>
          </a:p>
          <a:p>
            <a:pPr lvl="1"/>
            <a:r>
              <a:rPr lang="en-US" sz="2400" dirty="0">
                <a:solidFill>
                  <a:schemeClr val="tx1"/>
                </a:solidFill>
                <a:latin typeface="Georgia"/>
                <a:cs typeface="Arial"/>
              </a:rPr>
              <a:t>Don’t rely on your friends for information. Always go directly to the post-secondary websites.</a:t>
            </a:r>
            <a:endParaRPr lang="en-US" sz="2400" dirty="0">
              <a:solidFill>
                <a:schemeClr val="tx1"/>
              </a:solidFill>
              <a:latin typeface="Georgia"/>
              <a:cs typeface="Arial" pitchFamily="34" charset="0"/>
            </a:endParaRPr>
          </a:p>
          <a:p>
            <a:pPr lvl="1"/>
            <a:endParaRPr lang="en-US" sz="2400" dirty="0">
              <a:solidFill>
                <a:schemeClr val="tx1"/>
              </a:solidFill>
              <a:latin typeface="Georgia"/>
              <a:cs typeface="Arial"/>
            </a:endParaRPr>
          </a:p>
          <a:p>
            <a:pPr lvl="1"/>
            <a:r>
              <a:rPr lang="en-US" sz="2400" dirty="0">
                <a:solidFill>
                  <a:schemeClr val="tx1"/>
                </a:solidFill>
                <a:latin typeface="Georgia"/>
                <a:cs typeface="Arial"/>
              </a:rPr>
              <a:t>Counsellors and Ms. Moorhouse (Post Secondary &amp; Career Advisor) are available to assist you.</a:t>
            </a:r>
          </a:p>
          <a:p>
            <a:pPr marL="274320" lvl="1" indent="0">
              <a:buNone/>
            </a:pPr>
            <a:endParaRPr lang="en-US" sz="2400" dirty="0">
              <a:solidFill>
                <a:schemeClr val="tx1"/>
              </a:solidFill>
              <a:latin typeface="Georgia"/>
              <a:cs typeface="Arial" pitchFamily="34" charset="0"/>
            </a:endParaRPr>
          </a:p>
          <a:p>
            <a:pPr marL="274320" lvl="1" indent="0" algn="ctr">
              <a:spcAft>
                <a:spcPts val="1200"/>
              </a:spcAft>
              <a:buNone/>
            </a:pPr>
            <a:r>
              <a:rPr lang="en-US" sz="2400" i="1" dirty="0">
                <a:solidFill>
                  <a:schemeClr val="tx1"/>
                </a:solidFill>
                <a:highlight>
                  <a:srgbClr val="FFFF00"/>
                </a:highlight>
                <a:latin typeface="Georgia"/>
                <a:cs typeface="Arial"/>
              </a:rPr>
              <a:t>Ms. Moorhouse is in the counselling office. You can also email her at </a:t>
            </a:r>
            <a:r>
              <a:rPr lang="en-US" sz="2400" i="1" dirty="0">
                <a:solidFill>
                  <a:schemeClr val="tx1"/>
                </a:solidFill>
                <a:highlight>
                  <a:srgbClr val="FFFF00"/>
                </a:highlight>
                <a:latin typeface="Georgia"/>
                <a:cs typeface="Arial"/>
                <a:hlinkClick r:id="rId3">
                  <a:extLst>
                    <a:ext uri="{A12FA001-AC4F-418D-AE19-62706E023703}">
                      <ahyp:hlinkClr xmlns:ahyp="http://schemas.microsoft.com/office/drawing/2018/hyperlinkcolor" val="tx"/>
                    </a:ext>
                  </a:extLst>
                </a:hlinkClick>
              </a:rPr>
              <a:t>cmoorhouse@sd43.bc.ca</a:t>
            </a:r>
            <a:r>
              <a:rPr lang="en-US" sz="2400" i="1" dirty="0">
                <a:solidFill>
                  <a:schemeClr val="tx1"/>
                </a:solidFill>
                <a:highlight>
                  <a:srgbClr val="FFFF00"/>
                </a:highlight>
                <a:latin typeface="Georgia"/>
                <a:cs typeface="Arial"/>
              </a:rPr>
              <a:t> and join her Post-Secondary Teams for updates and info!</a:t>
            </a:r>
          </a:p>
        </p:txBody>
      </p:sp>
    </p:spTree>
    <p:extLst>
      <p:ext uri="{BB962C8B-B14F-4D97-AF65-F5344CB8AC3E}">
        <p14:creationId xmlns:p14="http://schemas.microsoft.com/office/powerpoint/2010/main" val="2705743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457200" y="1066800"/>
            <a:ext cx="7772400" cy="457200"/>
          </a:xfrm>
        </p:spPr>
        <p:txBody>
          <a:bodyPr>
            <a:normAutofit fontScale="90000"/>
          </a:bodyPr>
          <a:lstStyle/>
          <a:p>
            <a:pPr>
              <a:defRPr/>
            </a:pPr>
            <a:br>
              <a:rPr lang="en-US" altLang="en-US" sz="2800" b="1" dirty="0"/>
            </a:br>
            <a:br>
              <a:rPr lang="en-US" altLang="en-US" sz="2800" b="1" dirty="0"/>
            </a:br>
            <a:br>
              <a:rPr lang="en-US" altLang="en-US" sz="2800" b="1" dirty="0"/>
            </a:br>
            <a:r>
              <a:rPr lang="en-US" altLang="en-US" sz="2700" b="1" dirty="0">
                <a:latin typeface="Calibri" panose="020F0502020204030204" pitchFamily="34" charset="0"/>
                <a:cs typeface="Calibri" panose="020F0502020204030204" pitchFamily="34" charset="0"/>
              </a:rPr>
              <a:t>GRADUATION PROGRAM (Grades 10-12)</a:t>
            </a:r>
            <a:br>
              <a:rPr lang="en-US" altLang="en-US" sz="2700" b="1" dirty="0">
                <a:latin typeface="Calibri" panose="020F0502020204030204" pitchFamily="34" charset="0"/>
                <a:cs typeface="Calibri" panose="020F0502020204030204" pitchFamily="34" charset="0"/>
              </a:rPr>
            </a:br>
            <a:r>
              <a:rPr lang="en-US" altLang="en-US" sz="2700" b="1" dirty="0">
                <a:latin typeface="Calibri" panose="020F0502020204030204" pitchFamily="34" charset="0"/>
                <a:cs typeface="Calibri" panose="020F0502020204030204" pitchFamily="34" charset="0"/>
              </a:rPr>
              <a:t>80 Credits</a:t>
            </a:r>
            <a:br>
              <a:rPr lang="en-US" altLang="en-US" sz="2700" b="1" dirty="0">
                <a:latin typeface="Calibri" panose="020F0502020204030204" pitchFamily="34" charset="0"/>
                <a:cs typeface="Calibri" panose="020F0502020204030204" pitchFamily="34" charset="0"/>
              </a:rPr>
            </a:br>
            <a:br>
              <a:rPr lang="en-US" altLang="en-US" sz="2200" dirty="0"/>
            </a:br>
            <a:endParaRPr lang="en-US" altLang="en-US" sz="2200" dirty="0"/>
          </a:p>
        </p:txBody>
      </p:sp>
      <p:sp>
        <p:nvSpPr>
          <p:cNvPr id="4100" name="Rectangle 3"/>
          <p:cNvSpPr>
            <a:spLocks noGrp="1" noChangeArrowheads="1"/>
          </p:cNvSpPr>
          <p:nvPr>
            <p:ph sz="quarter" idx="1"/>
          </p:nvPr>
        </p:nvSpPr>
        <p:spPr>
          <a:xfrm>
            <a:off x="228600" y="1295400"/>
            <a:ext cx="8686800" cy="5152511"/>
          </a:xfrm>
        </p:spPr>
        <p:txBody>
          <a:bodyPr vert="horz" lIns="91440" tIns="45720" rIns="91440" bIns="45720" anchor="t">
            <a:normAutofit fontScale="70000" lnSpcReduction="20000"/>
          </a:bodyPr>
          <a:lstStyle/>
          <a:p>
            <a:pPr marL="0" indent="0">
              <a:lnSpc>
                <a:spcPct val="90000"/>
              </a:lnSpc>
              <a:buNone/>
              <a:defRPr/>
            </a:pPr>
            <a:r>
              <a:rPr lang="en-US" altLang="en-US" sz="1800" b="1" dirty="0"/>
              <a:t>	</a:t>
            </a:r>
          </a:p>
          <a:p>
            <a:pPr marL="0" indent="0">
              <a:lnSpc>
                <a:spcPct val="90000"/>
              </a:lnSpc>
              <a:buNone/>
              <a:defRPr/>
            </a:pPr>
            <a:r>
              <a:rPr lang="en-US" altLang="en-US" sz="1800" b="1" dirty="0"/>
              <a:t>Required 52 credits:</a:t>
            </a:r>
          </a:p>
          <a:p>
            <a:pPr marL="0" indent="0">
              <a:lnSpc>
                <a:spcPct val="90000"/>
              </a:lnSpc>
              <a:buNone/>
              <a:defRPr/>
            </a:pPr>
            <a:endParaRPr lang="en-US" altLang="en-US" sz="1800" b="1" dirty="0"/>
          </a:p>
          <a:p>
            <a:pPr marL="883920" lvl="1" indent="-609600" algn="just">
              <a:lnSpc>
                <a:spcPct val="90000"/>
              </a:lnSpc>
              <a:buFont typeface="Wingdings" panose="05000000000000000000" pitchFamily="2" charset="2"/>
              <a:buChar char="v"/>
              <a:defRPr/>
            </a:pPr>
            <a:r>
              <a:rPr lang="en-US" altLang="en-US" sz="1800" dirty="0">
                <a:solidFill>
                  <a:schemeClr val="tx1"/>
                </a:solidFill>
              </a:rPr>
              <a:t>English Language Arts 10, 11 and English  Studies 12            12 credits</a:t>
            </a:r>
          </a:p>
          <a:p>
            <a:pPr marL="883920" lvl="1" indent="-609600" algn="just">
              <a:lnSpc>
                <a:spcPct val="90000"/>
              </a:lnSpc>
              <a:buFont typeface="Wingdings" panose="05000000000000000000" pitchFamily="2" charset="2"/>
              <a:buChar char="v"/>
              <a:defRPr/>
            </a:pPr>
            <a:r>
              <a:rPr lang="en-US" altLang="en-US" sz="1800" dirty="0">
                <a:solidFill>
                  <a:schemeClr val="tx1"/>
                </a:solidFill>
              </a:rPr>
              <a:t>Social Studies 10                                                                              4 credits</a:t>
            </a:r>
          </a:p>
          <a:p>
            <a:pPr marL="883920" lvl="1" indent="-609600" algn="just">
              <a:lnSpc>
                <a:spcPct val="90000"/>
              </a:lnSpc>
              <a:buFont typeface="Wingdings" panose="05000000000000000000" pitchFamily="2" charset="2"/>
              <a:buChar char="v"/>
              <a:defRPr/>
            </a:pPr>
            <a:r>
              <a:rPr lang="en-US" altLang="en-US" sz="1800" dirty="0">
                <a:solidFill>
                  <a:schemeClr val="tx1"/>
                </a:solidFill>
              </a:rPr>
              <a:t>Social Studies 11 or 12                                                                     4 credits</a:t>
            </a:r>
          </a:p>
          <a:p>
            <a:pPr marL="883920" lvl="1" indent="-609600" algn="just">
              <a:lnSpc>
                <a:spcPct val="90000"/>
              </a:lnSpc>
              <a:buFont typeface="Wingdings" panose="05000000000000000000" pitchFamily="2" charset="2"/>
              <a:buChar char="v"/>
              <a:defRPr/>
            </a:pPr>
            <a:r>
              <a:rPr lang="en-US" altLang="en-US" sz="1800" dirty="0">
                <a:solidFill>
                  <a:schemeClr val="tx1"/>
                </a:solidFill>
              </a:rPr>
              <a:t>Science 10                                                                                          4 credits</a:t>
            </a:r>
          </a:p>
          <a:p>
            <a:pPr marL="883920" lvl="1" indent="-609600" algn="just">
              <a:lnSpc>
                <a:spcPct val="90000"/>
              </a:lnSpc>
              <a:buFont typeface="Wingdings" panose="05000000000000000000" pitchFamily="2" charset="2"/>
              <a:buChar char="v"/>
              <a:defRPr/>
            </a:pPr>
            <a:r>
              <a:rPr lang="en-US" altLang="en-US" sz="1800" dirty="0">
                <a:solidFill>
                  <a:schemeClr val="tx1"/>
                </a:solidFill>
              </a:rPr>
              <a:t>Science 11                                                                                           4 credits                                                   </a:t>
            </a:r>
          </a:p>
          <a:p>
            <a:pPr marL="883920" lvl="1" indent="-609600" algn="just">
              <a:lnSpc>
                <a:spcPct val="90000"/>
              </a:lnSpc>
              <a:buFont typeface="Wingdings" panose="05000000000000000000" pitchFamily="2" charset="2"/>
              <a:buChar char="v"/>
              <a:defRPr/>
            </a:pPr>
            <a:r>
              <a:rPr lang="en-US" altLang="en-US" sz="1800" dirty="0">
                <a:solidFill>
                  <a:schemeClr val="tx1"/>
                </a:solidFill>
              </a:rPr>
              <a:t>A Mathematics 10                                                                             4 credits</a:t>
            </a:r>
          </a:p>
          <a:p>
            <a:pPr marL="883920" lvl="1" indent="-609600" algn="just">
              <a:lnSpc>
                <a:spcPct val="90000"/>
              </a:lnSpc>
              <a:buFont typeface="Wingdings" panose="05000000000000000000" pitchFamily="2" charset="2"/>
              <a:buChar char="v"/>
              <a:defRPr/>
            </a:pPr>
            <a:r>
              <a:rPr lang="en-US" altLang="en-US" sz="1800" dirty="0">
                <a:solidFill>
                  <a:schemeClr val="tx1"/>
                </a:solidFill>
              </a:rPr>
              <a:t>A Mathematics 11                                                                              4 credits</a:t>
            </a:r>
          </a:p>
          <a:p>
            <a:pPr marL="883920" lvl="1" indent="-609600" algn="just">
              <a:lnSpc>
                <a:spcPct val="90000"/>
              </a:lnSpc>
              <a:buFont typeface="Wingdings" panose="05000000000000000000" pitchFamily="2" charset="2"/>
              <a:buChar char="v"/>
              <a:defRPr/>
            </a:pPr>
            <a:r>
              <a:rPr lang="en-US" altLang="en-US" sz="1800" dirty="0">
                <a:solidFill>
                  <a:schemeClr val="tx1"/>
                </a:solidFill>
              </a:rPr>
              <a:t>Physical and Health Education 10                                                4 credits</a:t>
            </a:r>
          </a:p>
          <a:p>
            <a:pPr marL="883920" lvl="1" indent="-609600" algn="just">
              <a:lnSpc>
                <a:spcPct val="90000"/>
              </a:lnSpc>
              <a:buFont typeface="Wingdings" panose="05000000000000000000" pitchFamily="2" charset="2"/>
              <a:buChar char="v"/>
              <a:defRPr/>
            </a:pPr>
            <a:r>
              <a:rPr lang="en-US" altLang="en-US" sz="1800" dirty="0">
                <a:solidFill>
                  <a:schemeClr val="tx1"/>
                </a:solidFill>
              </a:rPr>
              <a:t>Fine Arts or Applied Skills 10, 11 or 12                                        4 credits</a:t>
            </a:r>
          </a:p>
          <a:p>
            <a:pPr marL="883920" lvl="1" indent="-609600" algn="just">
              <a:lnSpc>
                <a:spcPct val="90000"/>
              </a:lnSpc>
              <a:buFont typeface="Wingdings" panose="05000000000000000000" pitchFamily="2" charset="2"/>
              <a:buChar char="v"/>
              <a:defRPr/>
            </a:pPr>
            <a:r>
              <a:rPr lang="en-US" altLang="en-US" sz="1800" dirty="0">
                <a:solidFill>
                  <a:schemeClr val="tx1"/>
                </a:solidFill>
              </a:rPr>
              <a:t>Career Life Education 10                                                                4 credits</a:t>
            </a:r>
          </a:p>
          <a:p>
            <a:pPr marL="883920" lvl="1" indent="-609600" algn="just">
              <a:lnSpc>
                <a:spcPct val="90000"/>
              </a:lnSpc>
              <a:buFont typeface="Wingdings" panose="05000000000000000000" pitchFamily="2" charset="2"/>
              <a:buChar char="v"/>
              <a:defRPr/>
            </a:pPr>
            <a:r>
              <a:rPr lang="en-US" altLang="en-US" sz="1800" b="1" dirty="0">
                <a:solidFill>
                  <a:srgbClr val="1F497D"/>
                </a:solidFill>
              </a:rPr>
              <a:t>Indigenous focused coursework</a:t>
            </a:r>
            <a:endParaRPr lang="en-US" altLang="en-US" sz="1800" dirty="0"/>
          </a:p>
          <a:p>
            <a:pPr marL="0" indent="0">
              <a:lnSpc>
                <a:spcPct val="90000"/>
              </a:lnSpc>
              <a:buNone/>
              <a:defRPr/>
            </a:pPr>
            <a:r>
              <a:rPr lang="en-US" altLang="en-US" sz="1800" dirty="0"/>
              <a:t>            	</a:t>
            </a:r>
          </a:p>
          <a:p>
            <a:pPr marL="0" indent="0">
              <a:lnSpc>
                <a:spcPct val="90000"/>
              </a:lnSpc>
              <a:buNone/>
              <a:defRPr/>
            </a:pPr>
            <a:r>
              <a:rPr lang="en-US" altLang="en-US" sz="1800" dirty="0"/>
              <a:t>Career Life Connections 				                  4 credits                                             </a:t>
            </a:r>
          </a:p>
          <a:p>
            <a:pPr marL="0" indent="0">
              <a:lnSpc>
                <a:spcPct val="90000"/>
              </a:lnSpc>
              <a:buNone/>
              <a:defRPr/>
            </a:pPr>
            <a:r>
              <a:rPr lang="en-US" altLang="en-US" sz="1800" dirty="0"/>
              <a:t>Electives (Grade 10, 11 and 12)                                                                             28 credit</a:t>
            </a:r>
          </a:p>
          <a:p>
            <a:pPr marL="0" indent="0">
              <a:lnSpc>
                <a:spcPct val="90000"/>
              </a:lnSpc>
              <a:buNone/>
              <a:defRPr/>
            </a:pPr>
            <a:r>
              <a:rPr kumimoji="0" lang="en-US" altLang="en-US" sz="1800" b="1" i="0" u="none" strike="noStrike" kern="1200" cap="none" spc="0" normalizeH="0" baseline="0" noProof="0" dirty="0">
                <a:ln>
                  <a:noFill/>
                </a:ln>
                <a:solidFill>
                  <a:prstClr val="black"/>
                </a:solidFill>
                <a:effectLst/>
                <a:uLnTx/>
                <a:uFillTx/>
                <a:latin typeface="Georgia"/>
                <a:ea typeface="+mn-ea"/>
                <a:cs typeface="+mn-cs"/>
              </a:rPr>
              <a:t>					</a:t>
            </a:r>
            <a:r>
              <a:rPr kumimoji="0" lang="en-US" altLang="en-US" sz="1900" b="1" i="0" u="none" strike="noStrike" kern="1200" cap="none" spc="0" normalizeH="0" baseline="0" noProof="0" dirty="0">
                <a:ln>
                  <a:noFill/>
                </a:ln>
                <a:solidFill>
                  <a:prstClr val="black"/>
                </a:solidFill>
                <a:effectLst/>
                <a:uLnTx/>
                <a:uFillTx/>
                <a:latin typeface="Georgia"/>
                <a:ea typeface="+mn-ea"/>
                <a:cs typeface="+mn-cs"/>
              </a:rPr>
              <a:t>TOTAL - 80 credits</a:t>
            </a:r>
          </a:p>
          <a:p>
            <a:pPr marL="0" indent="0">
              <a:lnSpc>
                <a:spcPct val="90000"/>
              </a:lnSpc>
              <a:buNone/>
              <a:defRPr/>
            </a:pPr>
            <a:endParaRPr lang="en-US" altLang="en-US" sz="1800" dirty="0"/>
          </a:p>
          <a:p>
            <a:pPr marL="0" indent="0">
              <a:lnSpc>
                <a:spcPct val="90000"/>
              </a:lnSpc>
              <a:buNone/>
              <a:defRPr/>
            </a:pPr>
            <a:r>
              <a:rPr lang="en-US" altLang="en-US" sz="1800" u="sng" dirty="0"/>
              <a:t>Required Assessments:</a:t>
            </a:r>
          </a:p>
          <a:p>
            <a:pPr>
              <a:lnSpc>
                <a:spcPct val="90000"/>
              </a:lnSpc>
              <a:buFont typeface="Wingdings" panose="05000000000000000000" pitchFamily="2" charset="2"/>
              <a:buChar char="v"/>
              <a:defRPr/>
            </a:pPr>
            <a:r>
              <a:rPr lang="en-US" altLang="en-US" sz="1800" dirty="0"/>
              <a:t>Numeracy 10 Assessment</a:t>
            </a:r>
          </a:p>
          <a:p>
            <a:pPr>
              <a:lnSpc>
                <a:spcPct val="90000"/>
              </a:lnSpc>
              <a:buFont typeface="Wingdings" panose="05000000000000000000" pitchFamily="2" charset="2"/>
              <a:buChar char="v"/>
              <a:defRPr/>
            </a:pPr>
            <a:r>
              <a:rPr lang="en-US" altLang="en-US" sz="1800" dirty="0"/>
              <a:t>Literacy 10 Assessment</a:t>
            </a:r>
          </a:p>
          <a:p>
            <a:pPr>
              <a:lnSpc>
                <a:spcPct val="90000"/>
              </a:lnSpc>
              <a:buFont typeface="Wingdings" panose="05000000000000000000" pitchFamily="2" charset="2"/>
              <a:buChar char="v"/>
              <a:defRPr/>
            </a:pPr>
            <a:r>
              <a:rPr lang="en-US" altLang="en-US" sz="1800" dirty="0"/>
              <a:t>Literacy 12 Assessment </a:t>
            </a:r>
          </a:p>
          <a:p>
            <a:pPr marL="0" indent="0">
              <a:lnSpc>
                <a:spcPct val="90000"/>
              </a:lnSpc>
              <a:buNone/>
              <a:defRPr/>
            </a:pPr>
            <a:endParaRPr lang="en-US" altLang="en-US" sz="1800" b="1" dirty="0">
              <a:solidFill>
                <a:srgbClr val="0070C0"/>
              </a:solidFill>
            </a:endParaRPr>
          </a:p>
          <a:p>
            <a:pPr marL="0" indent="0">
              <a:lnSpc>
                <a:spcPct val="90000"/>
              </a:lnSpc>
              <a:buNone/>
              <a:defRPr/>
            </a:pPr>
            <a:r>
              <a:rPr kumimoji="0" lang="en-US" sz="1800" b="1" i="0" u="none" strike="noStrike" kern="1200" cap="none" spc="0" normalizeH="0" baseline="0" noProof="0" dirty="0">
                <a:ln>
                  <a:noFill/>
                </a:ln>
                <a:solidFill>
                  <a:srgbClr val="0070C0"/>
                </a:solidFill>
                <a:effectLst/>
                <a:uLnTx/>
                <a:uFillTx/>
                <a:latin typeface="Georgia"/>
                <a:ea typeface="+mn-ea"/>
                <a:cs typeface="+mn-cs"/>
              </a:rPr>
              <a:t>Of the 80 credits required to graduate, at least 4 credits must have an Indigenous focus </a:t>
            </a:r>
            <a:r>
              <a:rPr kumimoji="0" lang="en-US" altLang="en-US" sz="1800" b="0" i="0" u="none" strike="noStrike" kern="1200" cap="none" spc="0" normalizeH="0" baseline="0" noProof="0" dirty="0">
                <a:ln>
                  <a:noFill/>
                </a:ln>
                <a:solidFill>
                  <a:prstClr val="black"/>
                </a:solidFill>
                <a:effectLst/>
                <a:uLnTx/>
                <a:uFillTx/>
                <a:latin typeface="Georgia"/>
                <a:ea typeface="+mn-ea"/>
                <a:cs typeface="+mn-cs"/>
              </a:rPr>
              <a:t>	</a:t>
            </a:r>
            <a:endParaRPr lang="en-US" altLang="en-US" sz="1800" dirty="0"/>
          </a:p>
          <a:p>
            <a:pPr marL="609600" indent="-609600">
              <a:lnSpc>
                <a:spcPct val="90000"/>
              </a:lnSpc>
              <a:buNone/>
              <a:defRPr/>
            </a:pPr>
            <a:r>
              <a:rPr lang="en-US" altLang="en-US" sz="1900" dirty="0"/>
              <a:t> </a:t>
            </a:r>
          </a:p>
          <a:p>
            <a:pPr marL="609600" indent="-609600">
              <a:lnSpc>
                <a:spcPct val="90000"/>
              </a:lnSpc>
              <a:buNone/>
              <a:defRPr/>
            </a:pPr>
            <a:r>
              <a:rPr lang="en-US" altLang="en-US" sz="1900" b="1" dirty="0"/>
              <a:t>*16 of your credits (4 classes including English Studies 12) must be grade 12 level* (CLC 12 counts)</a:t>
            </a:r>
          </a:p>
          <a:p>
            <a:pPr marL="609600" indent="-609600">
              <a:lnSpc>
                <a:spcPct val="90000"/>
              </a:lnSpc>
              <a:defRPr/>
            </a:pPr>
            <a:endParaRPr lang="en-US" altLang="en-US" sz="1400" dirty="0"/>
          </a:p>
        </p:txBody>
      </p:sp>
    </p:spTree>
    <p:extLst>
      <p:ext uri="{BB962C8B-B14F-4D97-AF65-F5344CB8AC3E}">
        <p14:creationId xmlns:p14="http://schemas.microsoft.com/office/powerpoint/2010/main" val="2242861267"/>
      </p:ext>
    </p:extLst>
  </p:cSld>
  <p:clrMapOvr>
    <a:masterClrMapping/>
  </p:clrMapOvr>
  <p:transition spd="med">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CAA32A-AEF4-4666-8CDB-360C3861C2DF}"/>
              </a:ext>
            </a:extLst>
          </p:cNvPr>
          <p:cNvPicPr>
            <a:picLocks noChangeAspect="1"/>
          </p:cNvPicPr>
          <p:nvPr/>
        </p:nvPicPr>
        <p:blipFill>
          <a:blip r:embed="rId3"/>
          <a:stretch>
            <a:fillRect/>
          </a:stretch>
        </p:blipFill>
        <p:spPr>
          <a:xfrm>
            <a:off x="199232" y="185110"/>
            <a:ext cx="8745535" cy="6696336"/>
          </a:xfrm>
          <a:prstGeom prst="rect">
            <a:avLst/>
          </a:prstGeom>
        </p:spPr>
      </p:pic>
      <p:cxnSp>
        <p:nvCxnSpPr>
          <p:cNvPr id="5" name="Straight Arrow Connector 4">
            <a:extLst>
              <a:ext uri="{FF2B5EF4-FFF2-40B4-BE49-F238E27FC236}">
                <a16:creationId xmlns:a16="http://schemas.microsoft.com/office/drawing/2014/main" id="{B9101F9D-C33D-4BCA-8F2B-2141EEFE354F}"/>
              </a:ext>
            </a:extLst>
          </p:cNvPr>
          <p:cNvCxnSpPr>
            <a:cxnSpLocks/>
          </p:cNvCxnSpPr>
          <p:nvPr/>
        </p:nvCxnSpPr>
        <p:spPr>
          <a:xfrm flipH="1">
            <a:off x="2667000" y="533400"/>
            <a:ext cx="2362200" cy="8382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25392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EEB50-8BAF-4D10-8C12-A4BD4D192C90}"/>
              </a:ext>
            </a:extLst>
          </p:cNvPr>
          <p:cNvSpPr>
            <a:spLocks noGrp="1"/>
          </p:cNvSpPr>
          <p:nvPr>
            <p:ph type="title"/>
          </p:nvPr>
        </p:nvSpPr>
        <p:spPr/>
        <p:txBody>
          <a:bodyPr/>
          <a:lstStyle/>
          <a:p>
            <a:r>
              <a:rPr lang="en-US" sz="2800" b="1">
                <a:ea typeface="+mj-lt"/>
                <a:cs typeface="+mj-lt"/>
              </a:rPr>
              <a:t>Admission to UBC Vancouver &amp; Okanagan</a:t>
            </a:r>
            <a:endParaRPr lang="en-US" sz="2800"/>
          </a:p>
        </p:txBody>
      </p:sp>
      <p:sp>
        <p:nvSpPr>
          <p:cNvPr id="3" name="Subtitle 2">
            <a:extLst>
              <a:ext uri="{FF2B5EF4-FFF2-40B4-BE49-F238E27FC236}">
                <a16:creationId xmlns:a16="http://schemas.microsoft.com/office/drawing/2014/main" id="{5658704E-EF9A-4BBA-AC43-A54AE22FF2B7}"/>
              </a:ext>
            </a:extLst>
          </p:cNvPr>
          <p:cNvSpPr>
            <a:spLocks noGrp="1"/>
          </p:cNvSpPr>
          <p:nvPr>
            <p:ph sz="quarter" idx="1"/>
          </p:nvPr>
        </p:nvSpPr>
        <p:spPr/>
        <p:txBody>
          <a:bodyPr/>
          <a:lstStyle/>
          <a:p>
            <a:pPr>
              <a:buFont typeface="Wingdings" panose="05020102010507070707" pitchFamily="18" charset="2"/>
              <a:buChar char="q"/>
            </a:pPr>
            <a:r>
              <a:rPr lang="en-US" sz="1600" b="1" dirty="0">
                <a:ea typeface="+mn-lt"/>
                <a:cs typeface="+mn-lt"/>
              </a:rPr>
              <a:t>Admission Process is Competitive and Comparative </a:t>
            </a:r>
            <a:endParaRPr lang="en-US" sz="1600" dirty="0"/>
          </a:p>
          <a:p>
            <a:pPr marL="547370" lvl="1">
              <a:buFont typeface="Wingdings" panose="05020102010507070707" pitchFamily="18" charset="2"/>
              <a:buChar char="q"/>
            </a:pPr>
            <a:r>
              <a:rPr lang="en-US" sz="1100" b="1" dirty="0">
                <a:ea typeface="+mn-lt"/>
                <a:cs typeface="+mn-lt"/>
              </a:rPr>
              <a:t>  </a:t>
            </a:r>
            <a:r>
              <a:rPr lang="en-US" sz="1400" dirty="0">
                <a:solidFill>
                  <a:schemeClr val="tx1"/>
                </a:solidFill>
                <a:ea typeface="+mn-lt"/>
                <a:cs typeface="+mn-lt"/>
              </a:rPr>
              <a:t>UBC will look at all grade 11 &amp; 12 academic courses. </a:t>
            </a:r>
            <a:endParaRPr lang="en-US" sz="1400" dirty="0">
              <a:solidFill>
                <a:schemeClr val="tx1"/>
              </a:solidFill>
            </a:endParaRPr>
          </a:p>
          <a:p>
            <a:pPr>
              <a:buFont typeface="Wingdings" panose="05020102010507070707" pitchFamily="18" charset="2"/>
              <a:buChar char="q"/>
            </a:pPr>
            <a:r>
              <a:rPr lang="en-US" sz="1600" b="1" dirty="0">
                <a:ea typeface="+mn-lt"/>
                <a:cs typeface="+mn-lt"/>
              </a:rPr>
              <a:t>English Language Admissions Standard Requirement </a:t>
            </a:r>
            <a:r>
              <a:rPr lang="en-US" sz="1600" dirty="0">
                <a:ea typeface="+mn-lt"/>
                <a:cs typeface="+mn-lt"/>
              </a:rPr>
              <a:t>(Vancouver &amp; Okanagan)</a:t>
            </a:r>
            <a:endParaRPr lang="en-US" sz="1600" dirty="0"/>
          </a:p>
          <a:p>
            <a:pPr marL="547370" lvl="1">
              <a:buFont typeface="Wingdings" panose="05020102010507070707" pitchFamily="18" charset="2"/>
              <a:buChar char="q"/>
            </a:pPr>
            <a:r>
              <a:rPr lang="en-US" sz="1100" dirty="0">
                <a:ea typeface="+mn-lt"/>
                <a:cs typeface="+mn-lt"/>
              </a:rPr>
              <a:t> </a:t>
            </a:r>
            <a:r>
              <a:rPr lang="en-US" sz="1100" dirty="0">
                <a:solidFill>
                  <a:schemeClr val="tx1"/>
                </a:solidFill>
                <a:ea typeface="+mn-lt"/>
                <a:cs typeface="+mn-lt"/>
              </a:rPr>
              <a:t> </a:t>
            </a:r>
            <a:r>
              <a:rPr lang="en-US" sz="1400" dirty="0">
                <a:solidFill>
                  <a:schemeClr val="tx1"/>
                </a:solidFill>
                <a:ea typeface="+mn-lt"/>
                <a:cs typeface="+mn-lt"/>
              </a:rPr>
              <a:t>Complete 4 or more consecutive years of recognized, full-time education in English within Canada immediately prior to attending UBC (see other ways of meeting requirement).</a:t>
            </a:r>
          </a:p>
          <a:p>
            <a:pPr marL="547370" lvl="1">
              <a:buFont typeface="Wingdings" panose="05020102010507070707" pitchFamily="18" charset="2"/>
              <a:buChar char="q"/>
            </a:pPr>
            <a:r>
              <a:rPr lang="en-US" sz="1400" dirty="0">
                <a:solidFill>
                  <a:schemeClr val="tx1"/>
                </a:solidFill>
                <a:ea typeface="+mn-lt"/>
                <a:cs typeface="+mn-lt"/>
              </a:rPr>
              <a:t>Must achieve a 3/Proficient on the Literacy 12 assessment.</a:t>
            </a:r>
            <a:endParaRPr lang="en-US" sz="1400" dirty="0">
              <a:solidFill>
                <a:schemeClr val="tx1"/>
              </a:solidFill>
            </a:endParaRPr>
          </a:p>
          <a:p>
            <a:pPr>
              <a:buFont typeface="Wingdings" panose="05020102010507070707" pitchFamily="18" charset="2"/>
              <a:buChar char="q"/>
            </a:pPr>
            <a:r>
              <a:rPr lang="en-US" sz="1600" b="1" dirty="0">
                <a:ea typeface="+mn-lt"/>
                <a:cs typeface="+mn-lt"/>
              </a:rPr>
              <a:t>UBC Vancouver General Requirements</a:t>
            </a:r>
            <a:endParaRPr lang="en-US" sz="1600" dirty="0"/>
          </a:p>
          <a:p>
            <a:pPr marL="547370" lvl="1">
              <a:buFont typeface="Wingdings" panose="05020102010507070707" pitchFamily="18" charset="2"/>
              <a:buChar char="q"/>
            </a:pPr>
            <a:r>
              <a:rPr lang="en-US" sz="1100" dirty="0">
                <a:ea typeface="+mn-lt"/>
                <a:cs typeface="+mn-lt"/>
              </a:rPr>
              <a:t> </a:t>
            </a:r>
            <a:r>
              <a:rPr lang="en-US" sz="1400" dirty="0">
                <a:ea typeface="+mn-lt"/>
                <a:cs typeface="+mn-lt"/>
              </a:rPr>
              <a:t> </a:t>
            </a:r>
            <a:r>
              <a:rPr lang="en-US" sz="1400" dirty="0">
                <a:solidFill>
                  <a:schemeClr val="tx1"/>
                </a:solidFill>
                <a:ea typeface="+mn-lt"/>
                <a:cs typeface="+mn-lt"/>
              </a:rPr>
              <a:t>At least six academic/non-academic Grade 12 courses is recommended.</a:t>
            </a:r>
            <a:endParaRPr lang="en-US" sz="1400" dirty="0">
              <a:solidFill>
                <a:schemeClr val="tx1"/>
              </a:solidFill>
            </a:endParaRPr>
          </a:p>
          <a:p>
            <a:pPr marL="547370" lvl="1">
              <a:buFont typeface="Wingdings" panose="05020102010507070707" pitchFamily="18" charset="2"/>
              <a:buChar char="q"/>
            </a:pPr>
            <a:r>
              <a:rPr lang="en-US" sz="1400" dirty="0">
                <a:solidFill>
                  <a:schemeClr val="tx1"/>
                </a:solidFill>
                <a:ea typeface="+mn-lt"/>
                <a:cs typeface="+mn-lt"/>
              </a:rPr>
              <a:t>  Min. 70% in Grade 11 or Grade 12 English.</a:t>
            </a:r>
            <a:endParaRPr lang="en-US" sz="1400" dirty="0">
              <a:solidFill>
                <a:schemeClr val="tx1"/>
              </a:solidFill>
            </a:endParaRPr>
          </a:p>
          <a:p>
            <a:pPr marL="547370" lvl="1">
              <a:buFont typeface="Wingdings" panose="05020102010507070707" pitchFamily="18" charset="2"/>
              <a:buChar char="q"/>
            </a:pPr>
            <a:r>
              <a:rPr lang="en-US" sz="1400" dirty="0">
                <a:solidFill>
                  <a:schemeClr val="tx1"/>
                </a:solidFill>
                <a:ea typeface="+mn-lt"/>
                <a:cs typeface="+mn-lt"/>
              </a:rPr>
              <a:t>  Need a language 11 (introductory language not accepted).</a:t>
            </a:r>
            <a:endParaRPr lang="en-US" sz="1400" dirty="0">
              <a:solidFill>
                <a:schemeClr val="tx1"/>
              </a:solidFill>
            </a:endParaRPr>
          </a:p>
          <a:p>
            <a:pPr>
              <a:buFont typeface="Wingdings" panose="05020102010507070707" pitchFamily="18" charset="2"/>
              <a:buChar char="q"/>
            </a:pPr>
            <a:r>
              <a:rPr lang="en-US" sz="1400" b="1" dirty="0">
                <a:ea typeface="+mn-lt"/>
                <a:cs typeface="+mn-lt"/>
              </a:rPr>
              <a:t>UBC Okanagan General Requirements</a:t>
            </a:r>
            <a:r>
              <a:rPr lang="en-US" sz="1600" b="1" dirty="0">
                <a:ea typeface="+mn-lt"/>
                <a:cs typeface="+mn-lt"/>
              </a:rPr>
              <a:t> </a:t>
            </a:r>
            <a:endParaRPr lang="en-US" sz="1600" dirty="0"/>
          </a:p>
          <a:p>
            <a:pPr marL="547370" lvl="1">
              <a:buFont typeface="Wingdings" panose="05020102010507070707" pitchFamily="18" charset="2"/>
              <a:buChar char="q"/>
            </a:pPr>
            <a:r>
              <a:rPr lang="en-US" sz="1400" dirty="0">
                <a:ea typeface="+mn-lt"/>
                <a:cs typeface="+mn-lt"/>
              </a:rPr>
              <a:t>  </a:t>
            </a:r>
            <a:r>
              <a:rPr lang="en-US" sz="1400" dirty="0">
                <a:solidFill>
                  <a:schemeClr val="tx1"/>
                </a:solidFill>
                <a:highlight>
                  <a:srgbClr val="FFFF00"/>
                </a:highlight>
                <a:ea typeface="+mn-lt"/>
                <a:cs typeface="+mn-lt"/>
              </a:rPr>
              <a:t>At least six academic/non-academic Grade 12 courses recommended.</a:t>
            </a:r>
            <a:endParaRPr lang="en-US" sz="1400" dirty="0">
              <a:solidFill>
                <a:schemeClr val="tx1"/>
              </a:solidFill>
              <a:highlight>
                <a:srgbClr val="FFFF00"/>
              </a:highlight>
            </a:endParaRPr>
          </a:p>
          <a:p>
            <a:pPr marL="547370" lvl="1">
              <a:buClr>
                <a:srgbClr val="CCB400"/>
              </a:buClr>
              <a:buFont typeface="Wingdings" panose="05020102010507070707" pitchFamily="18" charset="2"/>
              <a:buChar char="q"/>
            </a:pPr>
            <a:r>
              <a:rPr lang="en-US" sz="1400" dirty="0">
                <a:solidFill>
                  <a:schemeClr val="tx1"/>
                </a:solidFill>
                <a:ea typeface="+mn-lt"/>
                <a:cs typeface="+mn-lt"/>
              </a:rPr>
              <a:t>Note: No language 11 requirement</a:t>
            </a:r>
          </a:p>
          <a:p>
            <a:pPr>
              <a:buFont typeface="Wingdings" panose="05020102010507070707" pitchFamily="18" charset="2"/>
              <a:buChar char="q"/>
            </a:pPr>
            <a:r>
              <a:rPr lang="en-US" sz="1600" b="1" dirty="0">
                <a:ea typeface="+mn-lt"/>
                <a:cs typeface="+mn-lt"/>
              </a:rPr>
              <a:t>Specific degree requirements at each campus.</a:t>
            </a:r>
            <a:endParaRPr lang="en-US" sz="1600" dirty="0"/>
          </a:p>
          <a:p>
            <a:pPr>
              <a:buFont typeface="Wingdings" panose="05020102010507070707" pitchFamily="18" charset="2"/>
              <a:buChar char="q"/>
            </a:pPr>
            <a:r>
              <a:rPr lang="en-US" sz="1600" b="1" dirty="0">
                <a:ea typeface="+mn-lt"/>
                <a:cs typeface="+mn-lt"/>
              </a:rPr>
              <a:t>Should take courses that relate to your degree. </a:t>
            </a:r>
            <a:r>
              <a:rPr lang="en-US" sz="1600" dirty="0">
                <a:ea typeface="+mn-lt"/>
                <a:cs typeface="+mn-lt"/>
              </a:rPr>
              <a:t>(subject area categories)</a:t>
            </a:r>
            <a:endParaRPr lang="en-US" sz="1600" dirty="0"/>
          </a:p>
          <a:p>
            <a:pPr>
              <a:buFont typeface="Wingdings" panose="05020102010507070707" pitchFamily="18" charset="2"/>
              <a:buChar char="q"/>
            </a:pPr>
            <a:r>
              <a:rPr lang="en-US" sz="1600" b="1" dirty="0">
                <a:ea typeface="+mn-lt"/>
                <a:cs typeface="+mn-lt"/>
              </a:rPr>
              <a:t>UBC Online application requires completion of a Personal Profile.</a:t>
            </a:r>
            <a:endParaRPr lang="en-US" sz="1600" b="1" dirty="0"/>
          </a:p>
          <a:p>
            <a:pPr>
              <a:buFont typeface="Wingdings" panose="05020102010507070707" pitchFamily="18" charset="2"/>
              <a:buChar char="q"/>
            </a:pPr>
            <a:r>
              <a:rPr lang="en-US" sz="1600" b="1" dirty="0">
                <a:ea typeface="+mn-lt"/>
                <a:cs typeface="+mn-lt"/>
              </a:rPr>
              <a:t>Portfolio, audition, interview etc. required for some programs.</a:t>
            </a:r>
          </a:p>
          <a:p>
            <a:pPr marL="0" indent="0">
              <a:buNone/>
            </a:pPr>
            <a:endParaRPr lang="en-US" sz="1600" b="1" dirty="0">
              <a:ea typeface="+mn-lt"/>
              <a:cs typeface="+mn-lt"/>
            </a:endParaRPr>
          </a:p>
          <a:p>
            <a:pPr marL="0" indent="0">
              <a:buNone/>
            </a:pPr>
            <a:r>
              <a:rPr lang="en-US" sz="1600" dirty="0">
                <a:ea typeface="+mn-lt"/>
                <a:cs typeface="+mn-lt"/>
                <a:hlinkClick r:id="rId2"/>
              </a:rPr>
              <a:t>Canadian high schools - UBC | Undergraduate Programs and Admissions</a:t>
            </a:r>
            <a:endParaRPr lang="en-US" sz="1600" dirty="0"/>
          </a:p>
        </p:txBody>
      </p:sp>
    </p:spTree>
    <p:extLst>
      <p:ext uri="{BB962C8B-B14F-4D97-AF65-F5344CB8AC3E}">
        <p14:creationId xmlns:p14="http://schemas.microsoft.com/office/powerpoint/2010/main" val="2229036417"/>
      </p:ext>
    </p:extLst>
  </p:cSld>
  <p:clrMapOvr>
    <a:masterClrMapping/>
  </p:clrMapOvr>
  <p:transition spd="med">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A6218-31BB-4C45-BFD3-3DA826DA3A02}"/>
              </a:ext>
            </a:extLst>
          </p:cNvPr>
          <p:cNvSpPr>
            <a:spLocks noGrp="1"/>
          </p:cNvSpPr>
          <p:nvPr>
            <p:ph type="title"/>
          </p:nvPr>
        </p:nvSpPr>
        <p:spPr/>
        <p:txBody>
          <a:bodyPr/>
          <a:lstStyle/>
          <a:p>
            <a:r>
              <a:rPr lang="en-US" sz="3600" b="1">
                <a:latin typeface="Calibri"/>
                <a:cs typeface="Calibri"/>
              </a:rPr>
              <a:t>How UBC Holistic Admission </a:t>
            </a:r>
            <a:endParaRPr lang="en-CA">
              <a:latin typeface="Calibri"/>
              <a:cs typeface="Calibri"/>
            </a:endParaRPr>
          </a:p>
        </p:txBody>
      </p:sp>
      <p:sp>
        <p:nvSpPr>
          <p:cNvPr id="3" name="Content Placeholder 2">
            <a:extLst>
              <a:ext uri="{FF2B5EF4-FFF2-40B4-BE49-F238E27FC236}">
                <a16:creationId xmlns:a16="http://schemas.microsoft.com/office/drawing/2014/main" id="{8CDA9FE9-7543-4156-8018-61B3D6BD7DFD}"/>
              </a:ext>
            </a:extLst>
          </p:cNvPr>
          <p:cNvSpPr>
            <a:spLocks noGrp="1"/>
          </p:cNvSpPr>
          <p:nvPr>
            <p:ph sz="quarter" idx="1"/>
          </p:nvPr>
        </p:nvSpPr>
        <p:spPr/>
        <p:txBody>
          <a:bodyPr vert="horz" lIns="91440" tIns="45720" rIns="91440" bIns="45720" anchor="t">
            <a:normAutofit/>
          </a:bodyPr>
          <a:lstStyle/>
          <a:p>
            <a:pPr>
              <a:buNone/>
            </a:pPr>
            <a:r>
              <a:rPr lang="en-US" sz="2400" b="1">
                <a:latin typeface="Calibri"/>
                <a:cs typeface="Calibri"/>
              </a:rPr>
              <a:t>Assessment of Individual Courses</a:t>
            </a:r>
          </a:p>
          <a:p>
            <a:pPr>
              <a:buFont typeface="Wingdings" panose="05000000000000000000" pitchFamily="2" charset="2"/>
              <a:buChar char="Ø"/>
            </a:pPr>
            <a:r>
              <a:rPr lang="en-US" sz="2400">
                <a:latin typeface="Calibri"/>
                <a:cs typeface="Calibri"/>
              </a:rPr>
              <a:t>Strong grades in key courses (in many cases it would be Eng. 12 &amp; Pre-Calc 12)</a:t>
            </a:r>
          </a:p>
          <a:p>
            <a:pPr>
              <a:buFont typeface="Wingdings" panose="05000000000000000000" pitchFamily="2" charset="2"/>
              <a:buChar char="Ø"/>
            </a:pPr>
            <a:endParaRPr lang="en-US" sz="2400">
              <a:latin typeface="Calibri" panose="020F0502020204030204" pitchFamily="34" charset="0"/>
              <a:cs typeface="Calibri" panose="020F0502020204030204" pitchFamily="34" charset="0"/>
            </a:endParaRPr>
          </a:p>
          <a:p>
            <a:pPr marL="0" indent="0">
              <a:buNone/>
            </a:pPr>
            <a:r>
              <a:rPr lang="en-US" sz="2400" b="1">
                <a:latin typeface="Calibri"/>
                <a:cs typeface="Calibri"/>
              </a:rPr>
              <a:t>Recognition of Breadth, </a:t>
            </a:r>
            <a:r>
              <a:rPr lang="en-US" sz="2400" b="1" err="1">
                <a:latin typeface="Calibri"/>
                <a:cs typeface="Calibri"/>
              </a:rPr>
              <a:t>Rigour</a:t>
            </a:r>
            <a:r>
              <a:rPr lang="en-US" sz="2400" b="1">
                <a:latin typeface="Calibri"/>
                <a:cs typeface="Calibri"/>
              </a:rPr>
              <a:t> and Relevancy of Coursework</a:t>
            </a:r>
            <a:endParaRPr lang="en-CA" sz="2400" b="1">
              <a:latin typeface="Calibri"/>
              <a:cs typeface="Calibri"/>
            </a:endParaRPr>
          </a:p>
          <a:p>
            <a:pPr>
              <a:buFont typeface="Wingdings" panose="05000000000000000000" pitchFamily="2" charset="2"/>
              <a:buChar char="Ø"/>
            </a:pPr>
            <a:r>
              <a:rPr lang="en-US" sz="2400">
                <a:latin typeface="Calibri"/>
                <a:cs typeface="Calibri"/>
              </a:rPr>
              <a:t>Pursue various </a:t>
            </a:r>
            <a:r>
              <a:rPr lang="en-CA" sz="2400">
                <a:latin typeface="Calibri"/>
                <a:cs typeface="Calibri"/>
              </a:rPr>
              <a:t>academic interests</a:t>
            </a:r>
          </a:p>
          <a:p>
            <a:pPr>
              <a:buFont typeface="Wingdings" panose="05000000000000000000" pitchFamily="2" charset="2"/>
              <a:buChar char="Ø"/>
            </a:pPr>
            <a:r>
              <a:rPr lang="en-US" sz="2400">
                <a:latin typeface="Calibri"/>
                <a:cs typeface="Calibri"/>
              </a:rPr>
              <a:t>Challenge </a:t>
            </a:r>
            <a:r>
              <a:rPr lang="en-CA" sz="2400">
                <a:latin typeface="Calibri"/>
                <a:cs typeface="Calibri"/>
              </a:rPr>
              <a:t>yourself by taking additional academic courses, advanced courses or first-year university courses.</a:t>
            </a:r>
          </a:p>
          <a:p>
            <a:pPr>
              <a:buFont typeface="Wingdings" panose="05000000000000000000" pitchFamily="2" charset="2"/>
              <a:buChar char="Ø"/>
            </a:pPr>
            <a:r>
              <a:rPr lang="en-US" sz="2400">
                <a:latin typeface="Calibri"/>
                <a:cs typeface="Calibri"/>
              </a:rPr>
              <a:t>Demonstrate knowledge in your area of study by taking courses that relate to the degree you intend to apply at UBC.</a:t>
            </a:r>
            <a:endParaRPr lang="en-CA" sz="2400">
              <a:latin typeface="Calibri"/>
              <a:cs typeface="Calibri"/>
            </a:endParaRPr>
          </a:p>
          <a:p>
            <a:pPr>
              <a:buFont typeface="Wingdings" panose="05000000000000000000" pitchFamily="2" charset="2"/>
              <a:buChar char="Ø"/>
            </a:pPr>
            <a:endParaRPr lang="en-US" sz="24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05677339"/>
      </p:ext>
    </p:extLst>
  </p:cSld>
  <p:clrMapOvr>
    <a:masterClrMapping/>
  </p:clrMapOvr>
  <p:transition spd="med">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AF2A7-BEB1-4845-9A86-218FA8AA3EA0}"/>
              </a:ext>
            </a:extLst>
          </p:cNvPr>
          <p:cNvSpPr>
            <a:spLocks noGrp="1"/>
          </p:cNvSpPr>
          <p:nvPr>
            <p:ph type="title"/>
          </p:nvPr>
        </p:nvSpPr>
        <p:spPr/>
        <p:txBody>
          <a:bodyPr/>
          <a:lstStyle/>
          <a:p>
            <a:r>
              <a:rPr lang="en-US" b="1">
                <a:ea typeface="+mj-lt"/>
                <a:cs typeface="+mj-lt"/>
              </a:rPr>
              <a:t>UBC Personal Profile</a:t>
            </a:r>
            <a:endParaRPr lang="en-US"/>
          </a:p>
        </p:txBody>
      </p:sp>
      <p:sp>
        <p:nvSpPr>
          <p:cNvPr id="3" name="Content Placeholder 2">
            <a:extLst>
              <a:ext uri="{FF2B5EF4-FFF2-40B4-BE49-F238E27FC236}">
                <a16:creationId xmlns:a16="http://schemas.microsoft.com/office/drawing/2014/main" id="{3CE6509B-1B6E-45F2-B1BF-3A2C4B76D15C}"/>
              </a:ext>
            </a:extLst>
          </p:cNvPr>
          <p:cNvSpPr>
            <a:spLocks noGrp="1"/>
          </p:cNvSpPr>
          <p:nvPr>
            <p:ph sz="quarter" idx="1"/>
          </p:nvPr>
        </p:nvSpPr>
        <p:spPr/>
        <p:txBody>
          <a:bodyPr/>
          <a:lstStyle/>
          <a:p>
            <a:pPr>
              <a:buNone/>
            </a:pPr>
            <a:r>
              <a:rPr lang="en-US">
                <a:ea typeface="+mn-lt"/>
                <a:cs typeface="+mn-lt"/>
              </a:rPr>
              <a:t>This is your chance to tell UBC what you are most proud of and what you’ve learned from your experiences.</a:t>
            </a:r>
          </a:p>
          <a:p>
            <a:pPr>
              <a:buFont typeface="Wingdings" panose="05020102010507070707" pitchFamily="18" charset="2"/>
              <a:buChar char="q"/>
            </a:pPr>
            <a:r>
              <a:rPr lang="en-US">
                <a:ea typeface="+mn-lt"/>
                <a:cs typeface="+mn-lt"/>
              </a:rPr>
              <a:t> Take time to reflect.</a:t>
            </a:r>
          </a:p>
          <a:p>
            <a:pPr>
              <a:buFont typeface="Wingdings" panose="05020102010507070707" pitchFamily="18" charset="2"/>
              <a:buChar char="q"/>
            </a:pPr>
            <a:r>
              <a:rPr lang="en-US">
                <a:ea typeface="+mn-lt"/>
                <a:cs typeface="+mn-lt"/>
              </a:rPr>
              <a:t> Be specific.</a:t>
            </a:r>
          </a:p>
          <a:p>
            <a:pPr>
              <a:buFont typeface="Wingdings" panose="05020102010507070707" pitchFamily="18" charset="2"/>
              <a:buChar char="q"/>
            </a:pPr>
            <a:r>
              <a:rPr lang="en-US">
                <a:ea typeface="+mn-lt"/>
                <a:cs typeface="+mn-lt"/>
              </a:rPr>
              <a:t> Be true to who you are.</a:t>
            </a:r>
          </a:p>
          <a:p>
            <a:pPr>
              <a:buNone/>
            </a:pPr>
            <a:r>
              <a:rPr lang="en-US">
                <a:ea typeface="+mn-lt"/>
                <a:cs typeface="+mn-lt"/>
              </a:rPr>
              <a:t>You will need to list your activities, answer questions and list 2  references. (letters not required)</a:t>
            </a:r>
          </a:p>
          <a:p>
            <a:pPr algn="ctr">
              <a:buNone/>
            </a:pPr>
            <a:r>
              <a:rPr lang="en-US">
                <a:ea typeface="+mn-lt"/>
                <a:cs typeface="+mn-lt"/>
                <a:hlinkClick r:id="rId2"/>
              </a:rPr>
              <a:t>Write your personal profile - UBC | Undergraduate Programs and Admissions</a:t>
            </a:r>
            <a:endParaRPr lang="en-US">
              <a:ea typeface="+mn-lt"/>
              <a:cs typeface="+mn-lt"/>
            </a:endParaRPr>
          </a:p>
          <a:p>
            <a:pPr marL="0" indent="0">
              <a:buNone/>
            </a:pPr>
            <a:endParaRPr lang="en-US"/>
          </a:p>
        </p:txBody>
      </p:sp>
      <p:sp>
        <p:nvSpPr>
          <p:cNvPr id="4" name="Slide Number Placeholder 3">
            <a:extLst>
              <a:ext uri="{FF2B5EF4-FFF2-40B4-BE49-F238E27FC236}">
                <a16:creationId xmlns:a16="http://schemas.microsoft.com/office/drawing/2014/main" id="{4C8E2D1E-727A-4A0F-BBF0-24ED07B2A8B3}"/>
              </a:ext>
            </a:extLst>
          </p:cNvPr>
          <p:cNvSpPr>
            <a:spLocks noGrp="1"/>
          </p:cNvSpPr>
          <p:nvPr>
            <p:ph type="sldNum" sz="quarter" idx="12"/>
          </p:nvPr>
        </p:nvSpPr>
        <p:spPr/>
        <p:txBody>
          <a:bodyPr/>
          <a:lstStyle/>
          <a:p>
            <a:fld id="{089ED66C-0D11-4FB9-B0F2-AD1CAC30570D}" type="slidenum">
              <a:rPr lang="en-US" altLang="en-US"/>
              <a:pPr/>
              <a:t>23</a:t>
            </a:fld>
            <a:endParaRPr lang="en-US" altLang="en-US"/>
          </a:p>
        </p:txBody>
      </p:sp>
    </p:spTree>
    <p:extLst>
      <p:ext uri="{BB962C8B-B14F-4D97-AF65-F5344CB8AC3E}">
        <p14:creationId xmlns:p14="http://schemas.microsoft.com/office/powerpoint/2010/main" val="513540000"/>
      </p:ext>
    </p:extLst>
  </p:cSld>
  <p:clrMapOvr>
    <a:masterClrMapping/>
  </p:clrMapOvr>
  <p:transition spd="med">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0F320-6FBB-42FD-8B03-BB79869B0D6F}"/>
              </a:ext>
            </a:extLst>
          </p:cNvPr>
          <p:cNvSpPr>
            <a:spLocks noGrp="1"/>
          </p:cNvSpPr>
          <p:nvPr>
            <p:ph type="title"/>
          </p:nvPr>
        </p:nvSpPr>
        <p:spPr/>
        <p:txBody>
          <a:bodyPr/>
          <a:lstStyle/>
          <a:p>
            <a:r>
              <a:rPr lang="en-US" b="1">
                <a:ea typeface="+mj-lt"/>
                <a:cs typeface="+mj-lt"/>
              </a:rPr>
              <a:t>Admission to SFU</a:t>
            </a:r>
            <a:endParaRPr lang="en-US"/>
          </a:p>
        </p:txBody>
      </p:sp>
      <p:sp>
        <p:nvSpPr>
          <p:cNvPr id="3" name="Content Placeholder 2">
            <a:extLst>
              <a:ext uri="{FF2B5EF4-FFF2-40B4-BE49-F238E27FC236}">
                <a16:creationId xmlns:a16="http://schemas.microsoft.com/office/drawing/2014/main" id="{CC3C1BD3-08EC-4B38-AB3E-36D9475363EA}"/>
              </a:ext>
            </a:extLst>
          </p:cNvPr>
          <p:cNvSpPr>
            <a:spLocks noGrp="1"/>
          </p:cNvSpPr>
          <p:nvPr>
            <p:ph sz="quarter" idx="1"/>
          </p:nvPr>
        </p:nvSpPr>
        <p:spPr/>
        <p:txBody>
          <a:bodyPr/>
          <a:lstStyle/>
          <a:p>
            <a:pPr>
              <a:buFont typeface="Wingdings" panose="05020102010507070707" pitchFamily="18" charset="2"/>
              <a:buChar char="q"/>
            </a:pPr>
            <a:r>
              <a:rPr lang="en-US" sz="1600" b="1" dirty="0">
                <a:ea typeface="+mn-lt"/>
                <a:cs typeface="+mn-lt"/>
              </a:rPr>
              <a:t>Admission is Competitive</a:t>
            </a:r>
            <a:endParaRPr lang="en-US" sz="1600" dirty="0"/>
          </a:p>
          <a:p>
            <a:pPr>
              <a:buFont typeface="Wingdings" panose="05020102010507070707" pitchFamily="18" charset="2"/>
              <a:buChar char="q"/>
            </a:pPr>
            <a:r>
              <a:rPr lang="en-US" sz="1600" b="1" dirty="0">
                <a:ea typeface="+mn-lt"/>
                <a:cs typeface="+mn-lt"/>
              </a:rPr>
              <a:t>English Language Requirement</a:t>
            </a:r>
            <a:endParaRPr lang="en-US" sz="1600" dirty="0">
              <a:ea typeface="+mn-lt"/>
              <a:cs typeface="+mn-lt"/>
            </a:endParaRPr>
          </a:p>
          <a:p>
            <a:pPr marL="547370" lvl="1">
              <a:buFont typeface="Wingdings" panose="05020102010507070707" pitchFamily="18" charset="2"/>
              <a:buChar char="q"/>
            </a:pPr>
            <a:r>
              <a:rPr lang="en-US" sz="1400" dirty="0">
                <a:solidFill>
                  <a:schemeClr val="tx1"/>
                </a:solidFill>
                <a:ea typeface="+mn-lt"/>
                <a:cs typeface="+mn-lt"/>
              </a:rPr>
              <a:t>Completion of the last 3 years of full-time secondary education in English in Canada and a min. 70%   in English   Studies 12. (see other ways of meeting the requirement)</a:t>
            </a:r>
            <a:endParaRPr lang="en-US" sz="1400" dirty="0">
              <a:solidFill>
                <a:schemeClr val="tx1"/>
              </a:solidFill>
            </a:endParaRPr>
          </a:p>
          <a:p>
            <a:pPr>
              <a:buFont typeface="Wingdings" panose="05020102010507070707" pitchFamily="18" charset="2"/>
              <a:buChar char="q"/>
            </a:pPr>
            <a:r>
              <a:rPr lang="en-US" sz="1600" b="1" dirty="0">
                <a:ea typeface="+mn-lt"/>
                <a:cs typeface="+mn-lt"/>
              </a:rPr>
              <a:t>Quantitative and Analytical Skills Requirement </a:t>
            </a:r>
            <a:endParaRPr lang="en-US" sz="1600" dirty="0">
              <a:ea typeface="+mn-lt"/>
              <a:cs typeface="+mn-lt"/>
            </a:endParaRPr>
          </a:p>
          <a:p>
            <a:pPr marL="547370" lvl="1">
              <a:buFont typeface="Wingdings" panose="05020102010507070707" pitchFamily="18" charset="2"/>
              <a:buChar char="q"/>
            </a:pPr>
            <a:r>
              <a:rPr lang="en-US" sz="1100" dirty="0">
                <a:ea typeface="+mn-lt"/>
                <a:cs typeface="+mn-lt"/>
              </a:rPr>
              <a:t>  </a:t>
            </a:r>
            <a:r>
              <a:rPr lang="en-US" sz="1400" dirty="0">
                <a:solidFill>
                  <a:schemeClr val="tx1"/>
                </a:solidFill>
                <a:ea typeface="+mn-lt"/>
                <a:cs typeface="+mn-lt"/>
              </a:rPr>
              <a:t>A minimum grade of 60% in an approved grade 11 or grade 12 math course depending on the faculty you are applying to.</a:t>
            </a:r>
            <a:endParaRPr lang="en-US" sz="1400" dirty="0">
              <a:solidFill>
                <a:schemeClr val="tx1"/>
              </a:solidFill>
            </a:endParaRPr>
          </a:p>
          <a:p>
            <a:pPr marL="547370" lvl="1">
              <a:spcAft>
                <a:spcPts val="0"/>
              </a:spcAft>
              <a:buClr>
                <a:srgbClr val="CCB400"/>
              </a:buClr>
              <a:buFont typeface="Wingdings" panose="05020102010507070707" pitchFamily="18" charset="2"/>
              <a:buChar char="q"/>
            </a:pPr>
            <a:r>
              <a:rPr lang="en-US" sz="1400" dirty="0">
                <a:solidFill>
                  <a:schemeClr val="tx1"/>
                </a:solidFill>
                <a:latin typeface="Calibri"/>
                <a:ea typeface="+mn-lt"/>
                <a:cs typeface="Calibri"/>
              </a:rPr>
              <a:t>Some programs require higher minimum math grades. </a:t>
            </a:r>
            <a:endParaRPr lang="en-US" sz="1400" dirty="0">
              <a:solidFill>
                <a:schemeClr val="tx1"/>
              </a:solidFill>
              <a:ea typeface="+mn-lt"/>
              <a:cs typeface="+mn-lt"/>
            </a:endParaRPr>
          </a:p>
          <a:p>
            <a:pPr marL="274320" lvl="1" indent="0">
              <a:spcAft>
                <a:spcPts val="0"/>
              </a:spcAft>
              <a:buClr>
                <a:srgbClr val="CCB400"/>
              </a:buClr>
              <a:buNone/>
            </a:pPr>
            <a:r>
              <a:rPr lang="en-US" sz="1400" dirty="0">
                <a:solidFill>
                  <a:schemeClr val="tx1"/>
                </a:solidFill>
                <a:latin typeface="Calibri"/>
                <a:ea typeface="+mn-lt"/>
                <a:cs typeface="Calibri"/>
              </a:rPr>
              <a:t>     (e.g. Engineering Science – 75% Pre-Calc 12)</a:t>
            </a:r>
            <a:endParaRPr lang="en-US" sz="1400" dirty="0">
              <a:solidFill>
                <a:schemeClr val="tx1"/>
              </a:solidFill>
              <a:ea typeface="+mn-lt"/>
              <a:cs typeface="+mn-lt"/>
            </a:endParaRPr>
          </a:p>
          <a:p>
            <a:pPr>
              <a:buFont typeface="Wingdings" panose="05020102010507070707" pitchFamily="18" charset="2"/>
              <a:buChar char="q"/>
            </a:pPr>
            <a:r>
              <a:rPr lang="en-US" sz="1600" b="1" dirty="0">
                <a:ea typeface="+mn-lt"/>
                <a:cs typeface="+mn-lt"/>
              </a:rPr>
              <a:t>A minimum of five approved Grade 12 courses</a:t>
            </a:r>
            <a:r>
              <a:rPr lang="en-US" sz="1600" dirty="0">
                <a:ea typeface="+mn-lt"/>
                <a:cs typeface="+mn-lt"/>
              </a:rPr>
              <a:t>, including English Studies 12</a:t>
            </a:r>
            <a:endParaRPr lang="en-US" sz="1600" dirty="0"/>
          </a:p>
          <a:p>
            <a:pPr>
              <a:buFont typeface="Wingdings" panose="05020102010507070707" pitchFamily="18" charset="2"/>
              <a:buChar char="q"/>
            </a:pPr>
            <a:r>
              <a:rPr lang="en-US" sz="1600" b="1" dirty="0">
                <a:ea typeface="+mn-lt"/>
                <a:cs typeface="+mn-lt"/>
              </a:rPr>
              <a:t>Grade 11 Required Courses. </a:t>
            </a:r>
            <a:endParaRPr lang="en-US" sz="1600" dirty="0"/>
          </a:p>
          <a:p>
            <a:pPr>
              <a:buFont typeface="Wingdings" panose="05020102010507070707" pitchFamily="18" charset="2"/>
              <a:buChar char="q"/>
            </a:pPr>
            <a:r>
              <a:rPr lang="en-US" sz="1600" b="1" dirty="0">
                <a:ea typeface="+mn-lt"/>
                <a:cs typeface="+mn-lt"/>
              </a:rPr>
              <a:t>Language 11 Required. </a:t>
            </a:r>
            <a:r>
              <a:rPr lang="en-US" sz="1600" dirty="0">
                <a:ea typeface="+mn-lt"/>
                <a:cs typeface="+mn-lt"/>
              </a:rPr>
              <a:t>(Intro Language accepted)</a:t>
            </a:r>
            <a:endParaRPr lang="en-US" sz="1600" dirty="0"/>
          </a:p>
          <a:p>
            <a:pPr>
              <a:buFont typeface="Wingdings" panose="05020102010507070707" pitchFamily="18" charset="2"/>
              <a:buChar char="q"/>
            </a:pPr>
            <a:r>
              <a:rPr lang="en-US" sz="1600" b="1" dirty="0">
                <a:ea typeface="+mn-lt"/>
                <a:cs typeface="+mn-lt"/>
              </a:rPr>
              <a:t>A Social Studies 12 </a:t>
            </a:r>
            <a:r>
              <a:rPr lang="en-US" sz="1600" dirty="0">
                <a:ea typeface="+mn-lt"/>
                <a:cs typeface="+mn-lt"/>
              </a:rPr>
              <a:t>fulfills Social Studies 11 requirement.</a:t>
            </a:r>
            <a:endParaRPr lang="en-US" sz="1600" dirty="0"/>
          </a:p>
          <a:p>
            <a:pPr>
              <a:buFont typeface="Wingdings" panose="05020102010507070707" pitchFamily="18" charset="2"/>
              <a:buChar char="q"/>
            </a:pPr>
            <a:r>
              <a:rPr lang="en-US" sz="1600" b="1" dirty="0">
                <a:ea typeface="+mn-lt"/>
                <a:cs typeface="+mn-lt"/>
              </a:rPr>
              <a:t>Specific Degree Course Requirements</a:t>
            </a:r>
            <a:endParaRPr lang="en-US" sz="1600" dirty="0"/>
          </a:p>
          <a:p>
            <a:pPr marL="547370" lvl="1">
              <a:buFont typeface="Wingdings" panose="05020102010507070707" pitchFamily="18" charset="2"/>
              <a:buChar char="q"/>
            </a:pPr>
            <a:r>
              <a:rPr lang="en-US" sz="1400" dirty="0">
                <a:ea typeface="+mn-lt"/>
                <a:cs typeface="+mn-lt"/>
              </a:rPr>
              <a:t> </a:t>
            </a:r>
            <a:r>
              <a:rPr lang="en-US" sz="1400" dirty="0">
                <a:solidFill>
                  <a:schemeClr val="tx1"/>
                </a:solidFill>
                <a:ea typeface="+mn-lt"/>
                <a:cs typeface="+mn-lt"/>
              </a:rPr>
              <a:t>Admission evaluation is based on all approved Grade 11 &amp; 12 courses, with greater emphasis on List A   courses. </a:t>
            </a:r>
            <a:r>
              <a:rPr lang="en-US" sz="1400" b="1" i="1" dirty="0">
                <a:solidFill>
                  <a:schemeClr val="tx1"/>
                </a:solidFill>
                <a:ea typeface="+mn-lt"/>
                <a:cs typeface="+mn-lt"/>
              </a:rPr>
              <a:t>Some programs require a supplemental application.</a:t>
            </a:r>
            <a:endParaRPr lang="en-US" sz="1400" dirty="0">
              <a:solidFill>
                <a:schemeClr val="tx1"/>
              </a:solidFill>
            </a:endParaRPr>
          </a:p>
          <a:p>
            <a:pPr marL="547370" lvl="1">
              <a:buClr>
                <a:srgbClr val="CCB400"/>
              </a:buClr>
              <a:buFont typeface="Wingdings" panose="05020102010507070707" pitchFamily="18" charset="2"/>
              <a:buChar char="q"/>
            </a:pPr>
            <a:endParaRPr lang="en-US" sz="1400" b="1" i="1" dirty="0">
              <a:solidFill>
                <a:schemeClr val="tx1"/>
              </a:solidFill>
              <a:ea typeface="+mn-lt"/>
              <a:cs typeface="+mn-lt"/>
            </a:endParaRPr>
          </a:p>
          <a:p>
            <a:pPr algn="ctr">
              <a:buNone/>
            </a:pPr>
            <a:r>
              <a:rPr lang="en-US" sz="1600" dirty="0">
                <a:ea typeface="+mn-lt"/>
                <a:cs typeface="+mn-lt"/>
                <a:hlinkClick r:id="rId2"/>
              </a:rPr>
              <a:t>Canadian high school - Undergraduate Admission - Simon Fraser University (sfu.ca)</a:t>
            </a:r>
            <a:endParaRPr lang="en-US" sz="1600" dirty="0"/>
          </a:p>
          <a:p>
            <a:pPr marL="0" indent="0">
              <a:buNone/>
            </a:pPr>
            <a:endParaRPr lang="en-US" dirty="0"/>
          </a:p>
        </p:txBody>
      </p:sp>
      <p:sp>
        <p:nvSpPr>
          <p:cNvPr id="4" name="Slide Number Placeholder 3">
            <a:extLst>
              <a:ext uri="{FF2B5EF4-FFF2-40B4-BE49-F238E27FC236}">
                <a16:creationId xmlns:a16="http://schemas.microsoft.com/office/drawing/2014/main" id="{04142D68-90A6-4DD3-881D-B3599EFB7A10}"/>
              </a:ext>
            </a:extLst>
          </p:cNvPr>
          <p:cNvSpPr>
            <a:spLocks noGrp="1"/>
          </p:cNvSpPr>
          <p:nvPr>
            <p:ph type="sldNum" sz="quarter" idx="12"/>
          </p:nvPr>
        </p:nvSpPr>
        <p:spPr/>
        <p:txBody>
          <a:bodyPr/>
          <a:lstStyle/>
          <a:p>
            <a:fld id="{089ED66C-0D11-4FB9-B0F2-AD1CAC30570D}" type="slidenum">
              <a:rPr lang="en-US" altLang="en-US"/>
              <a:pPr/>
              <a:t>24</a:t>
            </a:fld>
            <a:endParaRPr lang="en-US" altLang="en-US"/>
          </a:p>
        </p:txBody>
      </p:sp>
    </p:spTree>
    <p:extLst>
      <p:ext uri="{BB962C8B-B14F-4D97-AF65-F5344CB8AC3E}">
        <p14:creationId xmlns:p14="http://schemas.microsoft.com/office/powerpoint/2010/main" val="644812209"/>
      </p:ext>
    </p:extLst>
  </p:cSld>
  <p:clrMapOvr>
    <a:masterClrMapping/>
  </p:clrMapOvr>
  <p:transition spd="med">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2AB21-6910-4344-B3BF-8F1290BB59FB}"/>
              </a:ext>
            </a:extLst>
          </p:cNvPr>
          <p:cNvSpPr>
            <a:spLocks noGrp="1"/>
          </p:cNvSpPr>
          <p:nvPr>
            <p:ph type="title"/>
          </p:nvPr>
        </p:nvSpPr>
        <p:spPr/>
        <p:txBody>
          <a:bodyPr/>
          <a:lstStyle/>
          <a:p>
            <a:r>
              <a:rPr lang="en-US" b="1">
                <a:ea typeface="+mj-lt"/>
                <a:cs typeface="+mj-lt"/>
              </a:rPr>
              <a:t>Admission to UVic </a:t>
            </a:r>
            <a:endParaRPr lang="en-US"/>
          </a:p>
        </p:txBody>
      </p:sp>
      <p:sp>
        <p:nvSpPr>
          <p:cNvPr id="3" name="Content Placeholder 2">
            <a:extLst>
              <a:ext uri="{FF2B5EF4-FFF2-40B4-BE49-F238E27FC236}">
                <a16:creationId xmlns:a16="http://schemas.microsoft.com/office/drawing/2014/main" id="{B5173E67-D1F5-4C62-9571-D9E0DDC604ED}"/>
              </a:ext>
            </a:extLst>
          </p:cNvPr>
          <p:cNvSpPr>
            <a:spLocks noGrp="1"/>
          </p:cNvSpPr>
          <p:nvPr>
            <p:ph sz="quarter" idx="1"/>
          </p:nvPr>
        </p:nvSpPr>
        <p:spPr/>
        <p:txBody>
          <a:bodyPr/>
          <a:lstStyle/>
          <a:p>
            <a:pPr>
              <a:buFont typeface="Wingdings" panose="05020102010507070707" pitchFamily="18" charset="2"/>
              <a:buChar char="q"/>
            </a:pPr>
            <a:r>
              <a:rPr lang="en-US" sz="1600" b="1">
                <a:ea typeface="+mn-lt"/>
                <a:cs typeface="+mn-lt"/>
              </a:rPr>
              <a:t>Admission is Competitive </a:t>
            </a:r>
            <a:endParaRPr lang="en-US" sz="1600"/>
          </a:p>
          <a:p>
            <a:pPr marL="547370" lvl="1">
              <a:buFont typeface="Wingdings" panose="05020102010507070707" pitchFamily="18" charset="2"/>
              <a:buChar char="q"/>
            </a:pPr>
            <a:r>
              <a:rPr lang="en-US" sz="1400">
                <a:solidFill>
                  <a:schemeClr val="tx1"/>
                </a:solidFill>
                <a:ea typeface="+mn-lt"/>
                <a:cs typeface="+mn-lt"/>
              </a:rPr>
              <a:t>  Recommended admission averages are published on the UVic website.</a:t>
            </a:r>
            <a:endParaRPr lang="en-US" sz="1400">
              <a:solidFill>
                <a:schemeClr val="tx1"/>
              </a:solidFill>
            </a:endParaRPr>
          </a:p>
          <a:p>
            <a:pPr>
              <a:buFont typeface="Wingdings" panose="05020102010507070707" pitchFamily="18" charset="2"/>
              <a:buChar char="q"/>
            </a:pPr>
            <a:r>
              <a:rPr lang="en-US" sz="1600" b="1">
                <a:ea typeface="+mn-lt"/>
                <a:cs typeface="+mn-lt"/>
              </a:rPr>
              <a:t>English Language Requirement</a:t>
            </a:r>
            <a:endParaRPr lang="en-US" sz="1600"/>
          </a:p>
          <a:p>
            <a:pPr marL="547370" lvl="1">
              <a:buFont typeface="Wingdings" panose="05020102010507070707" pitchFamily="18" charset="2"/>
              <a:buChar char="q"/>
            </a:pPr>
            <a:r>
              <a:rPr lang="en-US" sz="1400" b="1">
                <a:solidFill>
                  <a:schemeClr val="tx1"/>
                </a:solidFill>
                <a:ea typeface="+mn-lt"/>
                <a:cs typeface="+mn-lt"/>
              </a:rPr>
              <a:t>  </a:t>
            </a:r>
            <a:r>
              <a:rPr lang="en-US" sz="1400">
                <a:solidFill>
                  <a:schemeClr val="tx1"/>
                </a:solidFill>
                <a:ea typeface="+mn-lt"/>
                <a:cs typeface="+mn-lt"/>
              </a:rPr>
              <a:t>Must have studied full-time for at least four years within Canada in an English academic program. (see other ways of meeting requirement).</a:t>
            </a:r>
            <a:endParaRPr lang="en-US" sz="1400">
              <a:solidFill>
                <a:schemeClr val="tx1"/>
              </a:solidFill>
            </a:endParaRPr>
          </a:p>
          <a:p>
            <a:pPr>
              <a:buFont typeface="Wingdings" panose="05020102010507070707" pitchFamily="18" charset="2"/>
              <a:buChar char="q"/>
            </a:pPr>
            <a:r>
              <a:rPr lang="en-US" sz="1600" b="1">
                <a:ea typeface="+mn-lt"/>
                <a:cs typeface="+mn-lt"/>
              </a:rPr>
              <a:t>Grade 11 required courses. </a:t>
            </a:r>
            <a:endParaRPr lang="en-US" sz="1600"/>
          </a:p>
          <a:p>
            <a:pPr>
              <a:buFont typeface="Wingdings" panose="05020102010507070707" pitchFamily="18" charset="2"/>
              <a:buChar char="q"/>
            </a:pPr>
            <a:r>
              <a:rPr lang="en-US" sz="1600" b="1">
                <a:ea typeface="+mn-lt"/>
                <a:cs typeface="+mn-lt"/>
              </a:rPr>
              <a:t>Four Grade 12 required courses</a:t>
            </a:r>
            <a:endParaRPr lang="en-US" sz="1600"/>
          </a:p>
          <a:p>
            <a:pPr marL="547370" lvl="1">
              <a:buFont typeface="Wingdings" panose="05020102010507070707" pitchFamily="18" charset="2"/>
              <a:buChar char="q"/>
            </a:pPr>
            <a:r>
              <a:rPr lang="en-US" sz="1400">
                <a:solidFill>
                  <a:schemeClr val="tx1"/>
                </a:solidFill>
                <a:ea typeface="+mn-lt"/>
                <a:cs typeface="+mn-lt"/>
              </a:rPr>
              <a:t>  English Studies 12 and three approved courses.</a:t>
            </a:r>
            <a:endParaRPr lang="en-US" sz="1400">
              <a:solidFill>
                <a:schemeClr val="tx1"/>
              </a:solidFill>
            </a:endParaRPr>
          </a:p>
          <a:p>
            <a:pPr>
              <a:buFont typeface="Wingdings" panose="05020102010507070707" pitchFamily="18" charset="2"/>
              <a:buChar char="q"/>
            </a:pPr>
            <a:r>
              <a:rPr lang="en-US" sz="1600" b="1">
                <a:ea typeface="+mn-lt"/>
                <a:cs typeface="+mn-lt"/>
              </a:rPr>
              <a:t>Minimum 67% in English Studies 12.</a:t>
            </a:r>
            <a:endParaRPr lang="en-US" sz="1600"/>
          </a:p>
          <a:p>
            <a:pPr>
              <a:buFont typeface="Wingdings" panose="05020102010507070707" pitchFamily="18" charset="2"/>
              <a:buChar char="q"/>
            </a:pPr>
            <a:r>
              <a:rPr lang="en-US" sz="1600" b="1">
                <a:ea typeface="+mn-lt"/>
                <a:cs typeface="+mn-lt"/>
              </a:rPr>
              <a:t>Specific degree course requirements.</a:t>
            </a:r>
            <a:endParaRPr lang="en-US" sz="1600"/>
          </a:p>
          <a:p>
            <a:pPr>
              <a:buFont typeface="Wingdings" panose="05020102010507070707" pitchFamily="18" charset="2"/>
              <a:buChar char="q"/>
            </a:pPr>
            <a:r>
              <a:rPr lang="en-US" sz="1600" b="1">
                <a:ea typeface="+mn-lt"/>
                <a:cs typeface="+mn-lt"/>
              </a:rPr>
              <a:t>Some programs require a supplemental application.</a:t>
            </a:r>
            <a:endParaRPr lang="en-US" sz="1600"/>
          </a:p>
          <a:p>
            <a:pPr>
              <a:buFont typeface="Wingdings" panose="05020102010507070707" pitchFamily="18" charset="2"/>
              <a:buChar char="q"/>
            </a:pPr>
            <a:r>
              <a:rPr lang="en-US" sz="1600" b="1">
                <a:ea typeface="+mn-lt"/>
                <a:cs typeface="+mn-lt"/>
              </a:rPr>
              <a:t>Admission averages are calculated using all required Grade 12 courses.</a:t>
            </a:r>
            <a:endParaRPr lang="en-US" sz="1600"/>
          </a:p>
          <a:p>
            <a:pPr marL="0" indent="0">
              <a:buNone/>
            </a:pPr>
            <a:endParaRPr lang="en-US" sz="1600" b="1">
              <a:ea typeface="+mn-lt"/>
              <a:cs typeface="+mn-lt"/>
            </a:endParaRPr>
          </a:p>
          <a:p>
            <a:pPr marL="0" indent="0" algn="ctr">
              <a:buNone/>
            </a:pPr>
            <a:r>
              <a:rPr lang="en-US" sz="1600">
                <a:ea typeface="+mn-lt"/>
                <a:cs typeface="+mn-lt"/>
                <a:hlinkClick r:id="rId2"/>
              </a:rPr>
              <a:t>Undergraduate programs - Undergrad - University of Victoria (uvic.ca)</a:t>
            </a:r>
            <a:endParaRPr lang="en-US" sz="1600"/>
          </a:p>
          <a:p>
            <a:pPr>
              <a:buFont typeface="Wingdings" panose="05020102010507070707" pitchFamily="18" charset="2"/>
              <a:buChar char="q"/>
            </a:pPr>
            <a:endParaRPr lang="en-US" sz="1600"/>
          </a:p>
        </p:txBody>
      </p:sp>
      <p:sp>
        <p:nvSpPr>
          <p:cNvPr id="4" name="Slide Number Placeholder 3">
            <a:extLst>
              <a:ext uri="{FF2B5EF4-FFF2-40B4-BE49-F238E27FC236}">
                <a16:creationId xmlns:a16="http://schemas.microsoft.com/office/drawing/2014/main" id="{63175482-2441-4D4A-96E8-36BDBBA8F032}"/>
              </a:ext>
            </a:extLst>
          </p:cNvPr>
          <p:cNvSpPr>
            <a:spLocks noGrp="1"/>
          </p:cNvSpPr>
          <p:nvPr>
            <p:ph type="sldNum" sz="quarter" idx="12"/>
          </p:nvPr>
        </p:nvSpPr>
        <p:spPr/>
        <p:txBody>
          <a:bodyPr/>
          <a:lstStyle/>
          <a:p>
            <a:fld id="{089ED66C-0D11-4FB9-B0F2-AD1CAC30570D}" type="slidenum">
              <a:rPr lang="en-US" altLang="en-US"/>
              <a:pPr/>
              <a:t>25</a:t>
            </a:fld>
            <a:endParaRPr lang="en-US" altLang="en-US"/>
          </a:p>
        </p:txBody>
      </p:sp>
    </p:spTree>
    <p:extLst>
      <p:ext uri="{BB962C8B-B14F-4D97-AF65-F5344CB8AC3E}">
        <p14:creationId xmlns:p14="http://schemas.microsoft.com/office/powerpoint/2010/main" val="3260263016"/>
      </p:ext>
    </p:extLst>
  </p:cSld>
  <p:clrMapOvr>
    <a:masterClrMapping/>
  </p:clrMapOvr>
  <p:transition spd="med">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0468C-3417-4EE4-908B-98937E195B10}"/>
              </a:ext>
            </a:extLst>
          </p:cNvPr>
          <p:cNvSpPr>
            <a:spLocks noGrp="1"/>
          </p:cNvSpPr>
          <p:nvPr>
            <p:ph type="title"/>
          </p:nvPr>
        </p:nvSpPr>
        <p:spPr/>
        <p:txBody>
          <a:bodyPr/>
          <a:lstStyle/>
          <a:p>
            <a:r>
              <a:rPr lang="en-US" b="1">
                <a:ea typeface="+mj-lt"/>
                <a:cs typeface="+mj-lt"/>
              </a:rPr>
              <a:t>Admission to Douglas College</a:t>
            </a:r>
            <a:endParaRPr lang="en-US"/>
          </a:p>
        </p:txBody>
      </p:sp>
      <p:sp>
        <p:nvSpPr>
          <p:cNvPr id="3" name="Content Placeholder 2">
            <a:extLst>
              <a:ext uri="{FF2B5EF4-FFF2-40B4-BE49-F238E27FC236}">
                <a16:creationId xmlns:a16="http://schemas.microsoft.com/office/drawing/2014/main" id="{9A384933-2D2E-4AF5-9C35-0EC7DAB816F5}"/>
              </a:ext>
            </a:extLst>
          </p:cNvPr>
          <p:cNvSpPr>
            <a:spLocks noGrp="1"/>
          </p:cNvSpPr>
          <p:nvPr>
            <p:ph sz="quarter" idx="1"/>
          </p:nvPr>
        </p:nvSpPr>
        <p:spPr>
          <a:xfrm>
            <a:off x="301752" y="1527048"/>
            <a:ext cx="8503920" cy="4847492"/>
          </a:xfrm>
        </p:spPr>
        <p:txBody>
          <a:bodyPr/>
          <a:lstStyle/>
          <a:p>
            <a:r>
              <a:rPr lang="en-US" sz="2000" b="1">
                <a:ea typeface="+mn-lt"/>
                <a:cs typeface="+mn-lt"/>
              </a:rPr>
              <a:t>Open Enrollment Programs – non-competitive entry</a:t>
            </a:r>
            <a:endParaRPr lang="en-US" sz="2000"/>
          </a:p>
          <a:p>
            <a:pPr marL="547370" lvl="1">
              <a:buNone/>
            </a:pPr>
            <a:r>
              <a:rPr lang="en-US" sz="1500" b="1">
                <a:ea typeface="+mn-lt"/>
                <a:cs typeface="+mn-lt"/>
              </a:rPr>
              <a:t>  </a:t>
            </a:r>
            <a:r>
              <a:rPr lang="en-US" sz="1800" b="1">
                <a:solidFill>
                  <a:schemeClr val="tx1"/>
                </a:solidFill>
                <a:ea typeface="+mn-lt"/>
                <a:cs typeface="+mn-lt"/>
              </a:rPr>
              <a:t> </a:t>
            </a:r>
            <a:r>
              <a:rPr lang="en-US" sz="1800">
                <a:solidFill>
                  <a:schemeClr val="tx1"/>
                </a:solidFill>
                <a:ea typeface="+mn-lt"/>
                <a:cs typeface="+mn-lt"/>
              </a:rPr>
              <a:t>Must meet general admission requirements and English proficiency requirement.</a:t>
            </a:r>
            <a:endParaRPr lang="en-US" sz="1800">
              <a:solidFill>
                <a:schemeClr val="tx1"/>
              </a:solidFill>
            </a:endParaRPr>
          </a:p>
          <a:p>
            <a:pPr marL="547370" lvl="1">
              <a:buNone/>
            </a:pPr>
            <a:r>
              <a:rPr lang="en-US" sz="1800">
                <a:solidFill>
                  <a:schemeClr val="tx1"/>
                </a:solidFill>
                <a:ea typeface="+mn-lt"/>
                <a:cs typeface="+mn-lt"/>
              </a:rPr>
              <a:t>   Completed BC secondary school and minimum mark in English 12 (C).</a:t>
            </a:r>
            <a:endParaRPr lang="en-US">
              <a:solidFill>
                <a:schemeClr val="tx1"/>
              </a:solidFill>
            </a:endParaRPr>
          </a:p>
          <a:p>
            <a:r>
              <a:rPr lang="en-US" sz="2000" b="1">
                <a:ea typeface="+mn-lt"/>
                <a:cs typeface="+mn-lt"/>
              </a:rPr>
              <a:t>Limited Enrollment Programs </a:t>
            </a:r>
            <a:endParaRPr lang="en-US" sz="2000">
              <a:ea typeface="+mn-lt"/>
              <a:cs typeface="+mn-lt"/>
            </a:endParaRPr>
          </a:p>
          <a:p>
            <a:pPr marL="547370" lvl="1">
              <a:buNone/>
            </a:pPr>
            <a:r>
              <a:rPr lang="en-US" sz="1500" b="1">
                <a:ea typeface="+mn-lt"/>
                <a:cs typeface="+mn-lt"/>
              </a:rPr>
              <a:t>  </a:t>
            </a:r>
            <a:r>
              <a:rPr lang="en-US" sz="1800">
                <a:solidFill>
                  <a:schemeClr val="tx1"/>
                </a:solidFill>
                <a:ea typeface="+mn-lt"/>
                <a:cs typeface="+mn-lt"/>
              </a:rPr>
              <a:t>Must meet general, English proficiency and specific admission requirements. Candidates selected on first-qualified, first admitted basis, except if program ranks candidates.</a:t>
            </a:r>
            <a:endParaRPr lang="en-US" sz="1800">
              <a:solidFill>
                <a:schemeClr val="tx1"/>
              </a:solidFill>
            </a:endParaRPr>
          </a:p>
          <a:p>
            <a:r>
              <a:rPr lang="en-US" sz="2000" b="1">
                <a:ea typeface="+mn-lt"/>
                <a:cs typeface="+mn-lt"/>
              </a:rPr>
              <a:t>English Proficiency Requirement</a:t>
            </a:r>
            <a:endParaRPr lang="en-US" sz="2000"/>
          </a:p>
          <a:p>
            <a:pPr>
              <a:buNone/>
            </a:pPr>
            <a:r>
              <a:rPr lang="en-US" sz="2000">
                <a:ea typeface="+mn-lt"/>
                <a:cs typeface="+mn-lt"/>
              </a:rPr>
              <a:t>         English 12 – minimum final grade ‘C’</a:t>
            </a:r>
            <a:endParaRPr lang="en-US" sz="2000"/>
          </a:p>
          <a:p>
            <a:pPr marL="0" indent="0">
              <a:lnSpc>
                <a:spcPct val="90000"/>
              </a:lnSpc>
              <a:spcBef>
                <a:spcPct val="50000"/>
              </a:spcBef>
              <a:spcAft>
                <a:spcPts val="0"/>
              </a:spcAft>
              <a:buNone/>
            </a:pPr>
            <a:r>
              <a:rPr lang="en-US" sz="1600" u="sng">
                <a:ea typeface="+mn-lt"/>
                <a:cs typeface="+mn-lt"/>
              </a:rPr>
              <a:t>Different deadlines</a:t>
            </a:r>
            <a:r>
              <a:rPr lang="en-US" sz="1600">
                <a:ea typeface="+mn-lt"/>
                <a:cs typeface="+mn-lt"/>
              </a:rPr>
              <a:t> and </a:t>
            </a:r>
            <a:r>
              <a:rPr lang="en-US" sz="1600" u="sng">
                <a:ea typeface="+mn-lt"/>
                <a:cs typeface="+mn-lt"/>
              </a:rPr>
              <a:t>entrance requirements</a:t>
            </a:r>
            <a:r>
              <a:rPr lang="en-US" sz="1600">
                <a:ea typeface="+mn-lt"/>
                <a:cs typeface="+mn-lt"/>
              </a:rPr>
              <a:t> for each program. Check carefully!</a:t>
            </a:r>
          </a:p>
          <a:p>
            <a:pPr marL="0" indent="0">
              <a:spcBef>
                <a:spcPts val="600"/>
              </a:spcBef>
              <a:spcAft>
                <a:spcPts val="0"/>
              </a:spcAft>
              <a:buNone/>
            </a:pPr>
            <a:r>
              <a:rPr lang="en-US" sz="1600">
                <a:ea typeface="+mn-lt"/>
                <a:cs typeface="+mn-lt"/>
              </a:rPr>
              <a:t>If you are applying to a </a:t>
            </a:r>
            <a:r>
              <a:rPr lang="en-US" sz="1600" i="1">
                <a:solidFill>
                  <a:srgbClr val="FF0000"/>
                </a:solidFill>
                <a:ea typeface="+mn-lt"/>
                <a:cs typeface="+mn-lt"/>
              </a:rPr>
              <a:t>university transfer program, </a:t>
            </a:r>
            <a:r>
              <a:rPr lang="en-US" sz="1600">
                <a:ea typeface="+mn-lt"/>
                <a:cs typeface="+mn-lt"/>
              </a:rPr>
              <a:t>your registration date for courses depends on your GPA!  Check with an academic advisor at Douglas or Ms. Moorhouse for more information. </a:t>
            </a:r>
          </a:p>
          <a:p>
            <a:pPr algn="ctr">
              <a:buNone/>
            </a:pPr>
            <a:r>
              <a:rPr lang="en-US" sz="2000">
                <a:ea typeface="+mn-lt"/>
                <a:cs typeface="+mn-lt"/>
                <a:hlinkClick r:id="rId2"/>
              </a:rPr>
              <a:t>General Admission Information | Douglas College</a:t>
            </a:r>
            <a:endParaRPr lang="en-US" sz="2000"/>
          </a:p>
          <a:p>
            <a:pPr marL="0" indent="0">
              <a:buNone/>
            </a:pPr>
            <a:endParaRPr lang="en-US" sz="2000"/>
          </a:p>
        </p:txBody>
      </p:sp>
      <p:sp>
        <p:nvSpPr>
          <p:cNvPr id="4" name="Slide Number Placeholder 3">
            <a:extLst>
              <a:ext uri="{FF2B5EF4-FFF2-40B4-BE49-F238E27FC236}">
                <a16:creationId xmlns:a16="http://schemas.microsoft.com/office/drawing/2014/main" id="{CCBD6D23-910D-44D3-8D25-58BB766FA581}"/>
              </a:ext>
            </a:extLst>
          </p:cNvPr>
          <p:cNvSpPr>
            <a:spLocks noGrp="1"/>
          </p:cNvSpPr>
          <p:nvPr>
            <p:ph type="sldNum" sz="quarter" idx="12"/>
          </p:nvPr>
        </p:nvSpPr>
        <p:spPr/>
        <p:txBody>
          <a:bodyPr/>
          <a:lstStyle/>
          <a:p>
            <a:fld id="{089ED66C-0D11-4FB9-B0F2-AD1CAC30570D}" type="slidenum">
              <a:rPr lang="en-US" altLang="en-US"/>
              <a:pPr/>
              <a:t>26</a:t>
            </a:fld>
            <a:endParaRPr lang="en-US" altLang="en-US"/>
          </a:p>
        </p:txBody>
      </p:sp>
    </p:spTree>
    <p:extLst>
      <p:ext uri="{BB962C8B-B14F-4D97-AF65-F5344CB8AC3E}">
        <p14:creationId xmlns:p14="http://schemas.microsoft.com/office/powerpoint/2010/main" val="2257032947"/>
      </p:ext>
    </p:extLst>
  </p:cSld>
  <p:clrMapOvr>
    <a:masterClrMapping/>
  </p:clrMapOvr>
  <p:transition spd="med">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anchor="b">
            <a:normAutofit/>
          </a:bodyPr>
          <a:lstStyle/>
          <a:p>
            <a:r>
              <a:rPr lang="en-US" b="1">
                <a:latin typeface="Calibri"/>
                <a:cs typeface="Calibri"/>
              </a:rPr>
              <a:t>Many more University &amp; College Options in BC</a:t>
            </a:r>
          </a:p>
        </p:txBody>
      </p:sp>
      <p:sp>
        <p:nvSpPr>
          <p:cNvPr id="3" name="Content Placeholder 2"/>
          <p:cNvSpPr>
            <a:spLocks noGrp="1"/>
          </p:cNvSpPr>
          <p:nvPr>
            <p:ph sz="half" idx="1"/>
          </p:nvPr>
        </p:nvSpPr>
        <p:spPr/>
        <p:txBody>
          <a:bodyPr vert="horz" lIns="91440" tIns="45720" rIns="91440" bIns="45720" anchor="t">
            <a:normAutofit/>
          </a:bodyPr>
          <a:lstStyle/>
          <a:p>
            <a:r>
              <a:rPr lang="en-US" sz="2000">
                <a:latin typeface="Georgia"/>
                <a:cs typeface="Arial"/>
              </a:rPr>
              <a:t>UBC, SFU, UVIC, UNBC</a:t>
            </a:r>
          </a:p>
          <a:p>
            <a:r>
              <a:rPr lang="en-US" sz="2000">
                <a:latin typeface="Georgia"/>
                <a:cs typeface="Arial"/>
              </a:rPr>
              <a:t>Capilano University</a:t>
            </a:r>
          </a:p>
          <a:p>
            <a:r>
              <a:rPr lang="en-US" sz="2000">
                <a:latin typeface="Georgia"/>
                <a:cs typeface="Arial"/>
              </a:rPr>
              <a:t>Kwantlen Polytechnic University</a:t>
            </a:r>
          </a:p>
          <a:p>
            <a:r>
              <a:rPr lang="en-US" sz="2000">
                <a:latin typeface="Georgia"/>
                <a:cs typeface="Arial"/>
              </a:rPr>
              <a:t>Trinity Western University</a:t>
            </a:r>
          </a:p>
          <a:p>
            <a:r>
              <a:rPr lang="en-US" sz="2000">
                <a:latin typeface="Georgia"/>
                <a:cs typeface="Arial"/>
              </a:rPr>
              <a:t>Emily </a:t>
            </a:r>
            <a:r>
              <a:rPr lang="en-US" sz="2000" err="1">
                <a:latin typeface="Georgia"/>
                <a:cs typeface="Arial"/>
              </a:rPr>
              <a:t>Carr</a:t>
            </a:r>
            <a:r>
              <a:rPr lang="en-US" sz="2000">
                <a:latin typeface="Georgia"/>
                <a:cs typeface="Arial"/>
              </a:rPr>
              <a:t> University of Art and Design</a:t>
            </a:r>
          </a:p>
          <a:p>
            <a:r>
              <a:rPr lang="en-US" sz="2000">
                <a:latin typeface="Georgia"/>
                <a:cs typeface="Arial"/>
              </a:rPr>
              <a:t>BCIT</a:t>
            </a:r>
          </a:p>
          <a:p>
            <a:r>
              <a:rPr lang="en-US" sz="2000">
                <a:latin typeface="Georgia"/>
                <a:cs typeface="Arial"/>
              </a:rPr>
              <a:t>Thompson Rivers University</a:t>
            </a:r>
          </a:p>
          <a:p>
            <a:r>
              <a:rPr lang="en-US" sz="2000">
                <a:latin typeface="Georgia"/>
                <a:cs typeface="Arial"/>
              </a:rPr>
              <a:t>University of the Fraser Valley</a:t>
            </a:r>
          </a:p>
          <a:p>
            <a:r>
              <a:rPr lang="en-US" sz="2000">
                <a:latin typeface="Georgia"/>
                <a:cs typeface="Arial"/>
              </a:rPr>
              <a:t>Vancouver Island University</a:t>
            </a:r>
          </a:p>
        </p:txBody>
      </p:sp>
      <p:sp>
        <p:nvSpPr>
          <p:cNvPr id="9" name="Content Placeholder 8"/>
          <p:cNvSpPr>
            <a:spLocks noGrp="1"/>
          </p:cNvSpPr>
          <p:nvPr>
            <p:ph sz="half" idx="2"/>
          </p:nvPr>
        </p:nvSpPr>
        <p:spPr/>
        <p:txBody>
          <a:bodyPr vert="horz" lIns="91440" tIns="45720" rIns="91440" bIns="45720" anchor="t">
            <a:normAutofit/>
          </a:bodyPr>
          <a:lstStyle/>
          <a:p>
            <a:r>
              <a:rPr lang="en-US" sz="2000">
                <a:latin typeface="Georgia"/>
                <a:cs typeface="Arial"/>
              </a:rPr>
              <a:t>Douglas College</a:t>
            </a:r>
          </a:p>
          <a:p>
            <a:r>
              <a:rPr lang="en-US" sz="2000" err="1">
                <a:latin typeface="Georgia"/>
                <a:cs typeface="Arial"/>
              </a:rPr>
              <a:t>Langara</a:t>
            </a:r>
            <a:r>
              <a:rPr lang="en-US" sz="2000">
                <a:latin typeface="Georgia"/>
                <a:cs typeface="Arial"/>
              </a:rPr>
              <a:t> College</a:t>
            </a:r>
          </a:p>
          <a:p>
            <a:r>
              <a:rPr lang="en-US" sz="2000">
                <a:latin typeface="Georgia"/>
                <a:cs typeface="Arial"/>
              </a:rPr>
              <a:t>Vancouver Community College</a:t>
            </a:r>
          </a:p>
          <a:p>
            <a:endParaRPr lang="en-US"/>
          </a:p>
          <a:p>
            <a:endParaRPr lang="en-US"/>
          </a:p>
        </p:txBody>
      </p:sp>
      <p:sp>
        <p:nvSpPr>
          <p:cNvPr id="11" name="Rectangle 10"/>
          <p:cNvSpPr/>
          <p:nvPr/>
        </p:nvSpPr>
        <p:spPr>
          <a:xfrm>
            <a:off x="700548" y="5257800"/>
            <a:ext cx="7833852" cy="923330"/>
          </a:xfrm>
          <a:prstGeom prst="rect">
            <a:avLst/>
          </a:prstGeom>
        </p:spPr>
        <p:txBody>
          <a:bodyPr wrap="square" lIns="91440" tIns="45720" rIns="91440" bIns="45720" anchor="t">
            <a:spAutoFit/>
          </a:bodyPr>
          <a:lstStyle/>
          <a:p>
            <a:pPr marL="0" indent="0" algn="ctr"/>
            <a:r>
              <a:rPr lang="en-US" b="1" u="sng">
                <a:latin typeface="Georgia"/>
              </a:rPr>
              <a:t>Some universities and/or programs are competitive entry</a:t>
            </a:r>
          </a:p>
          <a:p>
            <a:pPr algn="ctr"/>
            <a:r>
              <a:rPr lang="en-US">
                <a:latin typeface="Georgia"/>
              </a:rPr>
              <a:t>Check acceptable courses, % grade, English and Math and OTHER requirements for each university and program</a:t>
            </a:r>
          </a:p>
        </p:txBody>
      </p:sp>
    </p:spTree>
    <p:extLst>
      <p:ext uri="{BB962C8B-B14F-4D97-AF65-F5344CB8AC3E}">
        <p14:creationId xmlns:p14="http://schemas.microsoft.com/office/powerpoint/2010/main" val="1861586578"/>
      </p:ext>
    </p:extLst>
  </p:cSld>
  <p:clrMapOvr>
    <a:masterClrMapping/>
  </p:clrMapOvr>
  <p:transition spd="med">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algn="ctr"/>
            <a:r>
              <a:rPr lang="en-US" altLang="en-US" b="1">
                <a:latin typeface="Calibri"/>
                <a:cs typeface="Calibri"/>
              </a:rPr>
              <a:t>Language Courses</a:t>
            </a:r>
            <a:endParaRPr lang="en-US" altLang="en-US">
              <a:latin typeface="Calibri"/>
              <a:cs typeface="Calibri"/>
            </a:endParaRPr>
          </a:p>
        </p:txBody>
      </p:sp>
      <p:sp>
        <p:nvSpPr>
          <p:cNvPr id="14339" name="Content Placeholder 2"/>
          <p:cNvSpPr>
            <a:spLocks noGrp="1"/>
          </p:cNvSpPr>
          <p:nvPr>
            <p:ph sz="quarter" idx="1"/>
          </p:nvPr>
        </p:nvSpPr>
        <p:spPr/>
        <p:txBody>
          <a:bodyPr vert="horz" lIns="91440" tIns="45720" rIns="91440" bIns="45720" anchor="t">
            <a:normAutofit fontScale="47500" lnSpcReduction="20000"/>
          </a:bodyPr>
          <a:lstStyle/>
          <a:p>
            <a:pPr marL="0" indent="0">
              <a:buNone/>
            </a:pPr>
            <a:endParaRPr lang="en-US" altLang="en-US" sz="2400" dirty="0">
              <a:latin typeface="Georgia"/>
              <a:cs typeface="Calibri" panose="020F0502020204030204" pitchFamily="34" charset="0"/>
            </a:endParaRPr>
          </a:p>
          <a:p>
            <a:r>
              <a:rPr lang="en-US" altLang="en-US" sz="3200" dirty="0">
                <a:latin typeface="Georgia"/>
                <a:cs typeface="Calibri"/>
              </a:rPr>
              <a:t>UBC requires a grade 11 language (for example, French 11)</a:t>
            </a:r>
            <a:endParaRPr lang="en-US" altLang="en-US" sz="3200" dirty="0">
              <a:latin typeface="Georgia"/>
              <a:cs typeface="Calibri" panose="020F0502020204030204" pitchFamily="34" charset="0"/>
            </a:endParaRPr>
          </a:p>
          <a:p>
            <a:pPr marL="0" indent="0">
              <a:buNone/>
            </a:pPr>
            <a:endParaRPr lang="en-US" altLang="en-US" sz="3200" dirty="0">
              <a:latin typeface="Georgia"/>
              <a:cs typeface="Calibri" panose="020F0502020204030204" pitchFamily="34" charset="0"/>
            </a:endParaRPr>
          </a:p>
          <a:p>
            <a:r>
              <a:rPr lang="en-US" altLang="en-US" sz="3200" dirty="0">
                <a:latin typeface="Georgia"/>
                <a:cs typeface="Calibri"/>
              </a:rPr>
              <a:t>SFU requires a grade 11 language (will accept a beginner’s language: Intro Spanish 11, Intro Japanese 11)</a:t>
            </a:r>
          </a:p>
          <a:p>
            <a:pPr marL="0" indent="0">
              <a:buNone/>
            </a:pPr>
            <a:endParaRPr lang="en-US" altLang="en-US" sz="3200" dirty="0">
              <a:latin typeface="Georgia"/>
              <a:cs typeface="Calibri" panose="020F0502020204030204" pitchFamily="34" charset="0"/>
            </a:endParaRPr>
          </a:p>
          <a:p>
            <a:r>
              <a:rPr lang="en-US" altLang="en-US" sz="3200" dirty="0">
                <a:latin typeface="Georgia"/>
                <a:cs typeface="Calibri"/>
              </a:rPr>
              <a:t>An External Language credit satisfies the language 11 requirement for SFU &amp; UBC</a:t>
            </a:r>
          </a:p>
          <a:p>
            <a:pPr marL="0" indent="0">
              <a:buNone/>
            </a:pPr>
            <a:endParaRPr lang="en-US" altLang="en-US" sz="3200" dirty="0">
              <a:latin typeface="Georgia"/>
              <a:cs typeface="Calibri" panose="020F0502020204030204" pitchFamily="34" charset="0"/>
            </a:endParaRPr>
          </a:p>
          <a:p>
            <a:r>
              <a:rPr lang="en-US" altLang="en-US" sz="3200" dirty="0">
                <a:latin typeface="Georgia"/>
                <a:cs typeface="Calibri"/>
              </a:rPr>
              <a:t>UBC will not accept a Language 12 challenge </a:t>
            </a:r>
            <a:r>
              <a:rPr lang="en-US" altLang="en-US" sz="3200" u="sng" dirty="0">
                <a:latin typeface="Georgia"/>
                <a:cs typeface="Calibri"/>
              </a:rPr>
              <a:t>towards the admission average</a:t>
            </a:r>
            <a:r>
              <a:rPr lang="en-US" altLang="en-US" sz="3200" dirty="0">
                <a:latin typeface="Georgia"/>
                <a:cs typeface="Calibri"/>
              </a:rPr>
              <a:t>.</a:t>
            </a:r>
          </a:p>
          <a:p>
            <a:endParaRPr lang="en-US" altLang="en-US" sz="3200" dirty="0">
              <a:latin typeface="Georgia"/>
              <a:cs typeface="Calibri" panose="020F0502020204030204" pitchFamily="34" charset="0"/>
            </a:endParaRPr>
          </a:p>
          <a:p>
            <a:r>
              <a:rPr lang="en-US" altLang="en-US" sz="3200" dirty="0">
                <a:latin typeface="Georgia"/>
                <a:cs typeface="Calibri"/>
              </a:rPr>
              <a:t>SFU will accept a Language 12 challenge </a:t>
            </a:r>
            <a:r>
              <a:rPr lang="en-US" altLang="en-US" sz="3200" u="sng" dirty="0">
                <a:latin typeface="Georgia"/>
                <a:cs typeface="Calibri"/>
              </a:rPr>
              <a:t>towards the admission average</a:t>
            </a:r>
            <a:r>
              <a:rPr lang="en-US" altLang="en-US" sz="3200" dirty="0">
                <a:latin typeface="Georgia"/>
                <a:cs typeface="Calibri"/>
              </a:rPr>
              <a:t>.</a:t>
            </a:r>
          </a:p>
          <a:p>
            <a:endParaRPr lang="en-US" altLang="en-US" sz="3200" dirty="0">
              <a:latin typeface="Georgia"/>
              <a:cs typeface="Calibri"/>
            </a:endParaRPr>
          </a:p>
          <a:p>
            <a:r>
              <a:rPr lang="en-US" altLang="en-US" sz="3200" b="1" dirty="0">
                <a:latin typeface="Calibri" panose="020F0502020204030204" pitchFamily="34" charset="0"/>
                <a:cs typeface="Calibri" panose="020F0502020204030204" pitchFamily="34" charset="0"/>
              </a:rPr>
              <a:t>Information about </a:t>
            </a:r>
            <a:r>
              <a:rPr lang="en-US" altLang="en-US" sz="3200" b="1" i="1" u="sng" dirty="0">
                <a:latin typeface="Calibri" panose="020F0502020204030204" pitchFamily="34" charset="0"/>
                <a:cs typeface="Calibri" panose="020F0502020204030204" pitchFamily="34" charset="0"/>
              </a:rPr>
              <a:t>Language Challenge exam </a:t>
            </a:r>
            <a:r>
              <a:rPr lang="en-US" altLang="en-US" sz="3200" b="1" dirty="0">
                <a:latin typeface="Calibri" panose="020F0502020204030204" pitchFamily="34" charset="0"/>
                <a:cs typeface="Calibri" panose="020F0502020204030204" pitchFamily="34" charset="0"/>
              </a:rPr>
              <a:t>registration opens in October. Exam writes are in January </a:t>
            </a:r>
          </a:p>
          <a:p>
            <a:pPr marL="274320" lvl="1" indent="0">
              <a:buNone/>
            </a:pPr>
            <a:endParaRPr lang="en-US" altLang="en-US" sz="3200" dirty="0">
              <a:latin typeface="Georgia"/>
              <a:cs typeface="Calibri" panose="020F0502020204030204" pitchFamily="34" charset="0"/>
            </a:endParaRPr>
          </a:p>
          <a:p>
            <a:pPr marL="274320" lvl="1" indent="0">
              <a:buNone/>
            </a:pPr>
            <a:endParaRPr lang="en-US" altLang="en-US" sz="3200" dirty="0">
              <a:latin typeface="Georgia"/>
              <a:cs typeface="Calibri" panose="020F0502020204030204" pitchFamily="34" charset="0"/>
            </a:endParaRPr>
          </a:p>
          <a:p>
            <a:pPr marL="0" indent="0" algn="ctr">
              <a:buNone/>
            </a:pPr>
            <a:r>
              <a:rPr lang="en-US" altLang="en-US" sz="3200" b="1" dirty="0">
                <a:latin typeface="Georgia"/>
                <a:cs typeface="Calibri"/>
              </a:rPr>
              <a:t>Check requirements at each Post-Secondary Institution. </a:t>
            </a:r>
          </a:p>
        </p:txBody>
      </p:sp>
      <p:sp>
        <p:nvSpPr>
          <p:cNvPr id="1434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itchFamily="2" charset="2"/>
              <a:buChar char="u"/>
              <a:defRPr kumimoji="1" sz="2400">
                <a:solidFill>
                  <a:schemeClr val="tx1"/>
                </a:solidFill>
                <a:latin typeface="Arial" charset="0"/>
              </a:defRPr>
            </a:lvl1pPr>
            <a:lvl2pPr marL="742950" indent="-285750">
              <a:spcBef>
                <a:spcPct val="20000"/>
              </a:spcBef>
              <a:buClr>
                <a:schemeClr val="hlink"/>
              </a:buClr>
              <a:buSzPct val="70000"/>
              <a:buFont typeface="Monotype Sorts" pitchFamily="2" charset="2"/>
              <a:buChar char="u"/>
              <a:defRPr kumimoji="1" sz="2400">
                <a:solidFill>
                  <a:schemeClr val="tx1"/>
                </a:solidFill>
                <a:latin typeface="Arial" charset="0"/>
              </a:defRPr>
            </a:lvl2pPr>
            <a:lvl3pPr marL="1143000" indent="-228600">
              <a:spcBef>
                <a:spcPct val="20000"/>
              </a:spcBef>
              <a:buClr>
                <a:schemeClr val="hlink"/>
              </a:buClr>
              <a:buSzPct val="70000"/>
              <a:buFont typeface="Wingdings" pitchFamily="2" charset="2"/>
              <a:buChar char="u"/>
              <a:defRPr kumimoji="1" sz="2000">
                <a:solidFill>
                  <a:schemeClr val="tx1"/>
                </a:solidFill>
                <a:latin typeface="Arial" charset="0"/>
              </a:defRPr>
            </a:lvl3pPr>
            <a:lvl4pPr marL="1600200" indent="-228600">
              <a:spcBef>
                <a:spcPct val="20000"/>
              </a:spcBef>
              <a:buClr>
                <a:schemeClr val="hlink"/>
              </a:buClr>
              <a:buSzPct val="70000"/>
              <a:buFont typeface="Wingdings" pitchFamily="2" charset="2"/>
              <a:buChar char="u"/>
              <a:defRPr kumimoji="1" sz="2000">
                <a:solidFill>
                  <a:schemeClr val="tx1"/>
                </a:solidFill>
                <a:latin typeface="Arial" charset="0"/>
              </a:defRPr>
            </a:lvl4pPr>
            <a:lvl5pPr marL="2057400" indent="-228600">
              <a:spcBef>
                <a:spcPct val="20000"/>
              </a:spcBef>
              <a:buClr>
                <a:schemeClr val="hlink"/>
              </a:buClr>
              <a:buSzPct val="70000"/>
              <a:buFont typeface="Wingdings" pitchFamily="2" charset="2"/>
              <a:buChar char="u"/>
              <a:defRPr kumimoji="1">
                <a:solidFill>
                  <a:schemeClr val="tx1"/>
                </a:solidFill>
                <a:latin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9pPr>
          </a:lstStyle>
          <a:p>
            <a:pPr>
              <a:spcBef>
                <a:spcPct val="0"/>
              </a:spcBef>
              <a:buClrTx/>
              <a:buSzTx/>
              <a:buFontTx/>
              <a:buNone/>
            </a:pPr>
            <a:fld id="{49BE822E-9A13-46BC-9B75-7CE11ED3D1A2}" type="slidenum">
              <a:rPr kumimoji="0" lang="en-US" altLang="en-US" sz="1400" smtClean="0">
                <a:latin typeface="Times New Roman" pitchFamily="18" charset="0"/>
              </a:rPr>
              <a:pPr>
                <a:spcBef>
                  <a:spcPct val="0"/>
                </a:spcBef>
                <a:buClrTx/>
                <a:buSzTx/>
                <a:buFontTx/>
                <a:buNone/>
              </a:pPr>
              <a:t>28</a:t>
            </a:fld>
            <a:endParaRPr kumimoji="0" lang="en-US" altLang="en-US" sz="1400">
              <a:latin typeface="Times New Roman" pitchFamily="18" charset="0"/>
            </a:endParaRPr>
          </a:p>
        </p:txBody>
      </p:sp>
    </p:spTree>
    <p:extLst>
      <p:ext uri="{BB962C8B-B14F-4D97-AF65-F5344CB8AC3E}">
        <p14:creationId xmlns:p14="http://schemas.microsoft.com/office/powerpoint/2010/main" val="3032142997"/>
      </p:ext>
    </p:extLst>
  </p:cSld>
  <p:clrMapOvr>
    <a:masterClrMapping/>
  </p:clrMapOvr>
  <p:transition spd="med">
    <p:random/>
  </p:transition>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fontScale="90000"/>
          </a:bodyPr>
          <a:lstStyle/>
          <a:p>
            <a:br>
              <a:rPr lang="en-US" altLang="en-US"/>
            </a:br>
            <a:br>
              <a:rPr lang="en-US" altLang="en-US"/>
            </a:br>
            <a:br>
              <a:rPr lang="en-US" altLang="en-US"/>
            </a:br>
            <a:br>
              <a:rPr lang="en-US" altLang="en-US"/>
            </a:br>
            <a:br>
              <a:rPr lang="en-US" altLang="en-US"/>
            </a:br>
            <a:r>
              <a:rPr lang="en-US" altLang="en-US" sz="2400" b="1">
                <a:latin typeface="Calibri"/>
                <a:cs typeface="Calibri"/>
              </a:rPr>
              <a:t>CHOOSING COURSES</a:t>
            </a:r>
            <a:br>
              <a:rPr lang="en-US" altLang="en-US" sz="2400" b="1">
                <a:latin typeface="Calibri" panose="020F0502020204030204" pitchFamily="34" charset="0"/>
                <a:cs typeface="Calibri" panose="020F0502020204030204" pitchFamily="34" charset="0"/>
              </a:rPr>
            </a:br>
            <a:r>
              <a:rPr lang="en-US" altLang="en-US" sz="2400" b="1">
                <a:latin typeface="Calibri"/>
                <a:cs typeface="Calibri"/>
              </a:rPr>
              <a:t>Important Decisions… </a:t>
            </a:r>
            <a:endParaRPr lang="en-US" altLang="en-US">
              <a:latin typeface="Calibri"/>
              <a:cs typeface="Calibri"/>
            </a:endParaRPr>
          </a:p>
        </p:txBody>
      </p:sp>
      <p:sp>
        <p:nvSpPr>
          <p:cNvPr id="6148" name="Rectangle 3"/>
          <p:cNvSpPr>
            <a:spLocks noGrp="1" noChangeArrowheads="1"/>
          </p:cNvSpPr>
          <p:nvPr>
            <p:ph sz="quarter" idx="1"/>
          </p:nvPr>
        </p:nvSpPr>
        <p:spPr/>
        <p:txBody>
          <a:bodyPr vert="horz" lIns="91440" tIns="45720" rIns="91440" bIns="45720" anchor="t">
            <a:normAutofit lnSpcReduction="10000"/>
          </a:bodyPr>
          <a:lstStyle/>
          <a:p>
            <a:pPr>
              <a:lnSpc>
                <a:spcPct val="90000"/>
              </a:lnSpc>
            </a:pPr>
            <a:r>
              <a:rPr lang="en-US" altLang="en-US" sz="2400" dirty="0">
                <a:latin typeface="Georgia"/>
                <a:cs typeface="Calibri"/>
              </a:rPr>
              <a:t>Ensure you meet Graduation requirements</a:t>
            </a:r>
          </a:p>
          <a:p>
            <a:pPr marL="0" indent="0">
              <a:lnSpc>
                <a:spcPct val="90000"/>
              </a:lnSpc>
              <a:buNone/>
            </a:pPr>
            <a:endParaRPr lang="en-US" altLang="en-US" sz="2400" dirty="0">
              <a:latin typeface="Georgia"/>
              <a:cs typeface="Calibri" panose="020F0502020204030204" pitchFamily="34" charset="0"/>
            </a:endParaRPr>
          </a:p>
          <a:p>
            <a:pPr>
              <a:lnSpc>
                <a:spcPct val="90000"/>
              </a:lnSpc>
            </a:pPr>
            <a:r>
              <a:rPr lang="en-US" altLang="en-US" sz="2400" dirty="0">
                <a:latin typeface="Georgia"/>
                <a:cs typeface="Calibri"/>
              </a:rPr>
              <a:t>Check post secondary requirements</a:t>
            </a:r>
          </a:p>
          <a:p>
            <a:pPr marL="274320" lvl="1" indent="0">
              <a:lnSpc>
                <a:spcPct val="90000"/>
              </a:lnSpc>
              <a:buNone/>
            </a:pPr>
            <a:r>
              <a:rPr lang="en-US" altLang="en-US" sz="2400" dirty="0">
                <a:latin typeface="Georgia"/>
                <a:cs typeface="Calibri"/>
              </a:rPr>
              <a:t>(See Ms. Moorhouse or your Counsellor)</a:t>
            </a:r>
          </a:p>
          <a:p>
            <a:pPr marL="274320" lvl="1" indent="0">
              <a:lnSpc>
                <a:spcPct val="90000"/>
              </a:lnSpc>
              <a:buNone/>
            </a:pPr>
            <a:endParaRPr lang="en-US" altLang="en-US" sz="2400" dirty="0">
              <a:latin typeface="Georgia"/>
              <a:cs typeface="Calibri" panose="020F0502020204030204" pitchFamily="34" charset="0"/>
            </a:endParaRPr>
          </a:p>
          <a:p>
            <a:pPr>
              <a:lnSpc>
                <a:spcPct val="90000"/>
              </a:lnSpc>
            </a:pPr>
            <a:r>
              <a:rPr lang="en-US" altLang="en-US" sz="2400" dirty="0">
                <a:latin typeface="Georgia"/>
                <a:cs typeface="Calibri"/>
              </a:rPr>
              <a:t>Seek out the advice of family members, mentors or your Counsellor </a:t>
            </a:r>
          </a:p>
          <a:p>
            <a:pPr marL="0" indent="0">
              <a:lnSpc>
                <a:spcPct val="90000"/>
              </a:lnSpc>
              <a:buNone/>
            </a:pPr>
            <a:endParaRPr lang="en-US" altLang="en-US" sz="2400" dirty="0">
              <a:latin typeface="Georgia"/>
              <a:cs typeface="Calibri" panose="020F0502020204030204" pitchFamily="34" charset="0"/>
            </a:endParaRPr>
          </a:p>
          <a:p>
            <a:pPr>
              <a:lnSpc>
                <a:spcPct val="90000"/>
              </a:lnSpc>
            </a:pPr>
            <a:r>
              <a:rPr lang="en-US" altLang="en-US" sz="2400" dirty="0">
                <a:latin typeface="Georgia"/>
                <a:cs typeface="Calibri"/>
              </a:rPr>
              <a:t>Read the Course Calendar Online </a:t>
            </a:r>
          </a:p>
          <a:p>
            <a:pPr>
              <a:lnSpc>
                <a:spcPct val="90000"/>
              </a:lnSpc>
            </a:pPr>
            <a:endParaRPr lang="en-US" altLang="en-US" sz="2400" dirty="0">
              <a:latin typeface="Georgia"/>
              <a:cs typeface="Calibri"/>
            </a:endParaRPr>
          </a:p>
          <a:p>
            <a:pPr>
              <a:lnSpc>
                <a:spcPct val="90000"/>
              </a:lnSpc>
            </a:pPr>
            <a:r>
              <a:rPr lang="en-US" altLang="en-US" sz="2400" b="1" dirty="0">
                <a:cs typeface="Calibri" panose="020F0502020204030204" pitchFamily="34" charset="0"/>
              </a:rPr>
              <a:t>Be aware that we will not be able to change classes once the school year starts.</a:t>
            </a:r>
          </a:p>
          <a:p>
            <a:pPr>
              <a:lnSpc>
                <a:spcPct val="90000"/>
              </a:lnSpc>
            </a:pPr>
            <a:endParaRPr lang="en-US" altLang="en-US" sz="2400" dirty="0">
              <a:cs typeface="Calibri"/>
            </a:endParaRPr>
          </a:p>
        </p:txBody>
      </p:sp>
      <p:sp>
        <p:nvSpPr>
          <p:cNvPr id="614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itchFamily="2" charset="2"/>
              <a:buChar char="u"/>
              <a:defRPr kumimoji="1" sz="2400">
                <a:solidFill>
                  <a:schemeClr val="tx1"/>
                </a:solidFill>
                <a:latin typeface="Arial" charset="0"/>
              </a:defRPr>
            </a:lvl1pPr>
            <a:lvl2pPr marL="742950" indent="-285750">
              <a:spcBef>
                <a:spcPct val="20000"/>
              </a:spcBef>
              <a:buClr>
                <a:schemeClr val="hlink"/>
              </a:buClr>
              <a:buSzPct val="70000"/>
              <a:buFont typeface="Monotype Sorts" pitchFamily="2" charset="2"/>
              <a:buChar char="u"/>
              <a:defRPr kumimoji="1" sz="2400">
                <a:solidFill>
                  <a:schemeClr val="tx1"/>
                </a:solidFill>
                <a:latin typeface="Arial" charset="0"/>
              </a:defRPr>
            </a:lvl2pPr>
            <a:lvl3pPr marL="1143000" indent="-228600">
              <a:spcBef>
                <a:spcPct val="20000"/>
              </a:spcBef>
              <a:buClr>
                <a:schemeClr val="hlink"/>
              </a:buClr>
              <a:buSzPct val="70000"/>
              <a:buFont typeface="Wingdings" pitchFamily="2" charset="2"/>
              <a:buChar char="u"/>
              <a:defRPr kumimoji="1" sz="2000">
                <a:solidFill>
                  <a:schemeClr val="tx1"/>
                </a:solidFill>
                <a:latin typeface="Arial" charset="0"/>
              </a:defRPr>
            </a:lvl3pPr>
            <a:lvl4pPr marL="1600200" indent="-228600">
              <a:spcBef>
                <a:spcPct val="20000"/>
              </a:spcBef>
              <a:buClr>
                <a:schemeClr val="hlink"/>
              </a:buClr>
              <a:buSzPct val="70000"/>
              <a:buFont typeface="Wingdings" pitchFamily="2" charset="2"/>
              <a:buChar char="u"/>
              <a:defRPr kumimoji="1" sz="2000">
                <a:solidFill>
                  <a:schemeClr val="tx1"/>
                </a:solidFill>
                <a:latin typeface="Arial" charset="0"/>
              </a:defRPr>
            </a:lvl4pPr>
            <a:lvl5pPr marL="2057400" indent="-228600">
              <a:spcBef>
                <a:spcPct val="20000"/>
              </a:spcBef>
              <a:buClr>
                <a:schemeClr val="hlink"/>
              </a:buClr>
              <a:buSzPct val="70000"/>
              <a:buFont typeface="Wingdings" pitchFamily="2" charset="2"/>
              <a:buChar char="u"/>
              <a:defRPr kumimoji="1">
                <a:solidFill>
                  <a:schemeClr val="tx1"/>
                </a:solidFill>
                <a:latin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9pPr>
          </a:lstStyle>
          <a:p>
            <a:pPr>
              <a:spcBef>
                <a:spcPct val="0"/>
              </a:spcBef>
              <a:buClrTx/>
              <a:buSzTx/>
              <a:buFontTx/>
              <a:buNone/>
            </a:pPr>
            <a:fld id="{7FA5CCB1-40F4-4D0F-9B8D-D472AD01D84C}" type="slidenum">
              <a:rPr kumimoji="0" lang="en-US" altLang="en-US" sz="1400" smtClean="0">
                <a:latin typeface="Times New Roman" pitchFamily="18" charset="0"/>
              </a:rPr>
              <a:pPr>
                <a:spcBef>
                  <a:spcPct val="0"/>
                </a:spcBef>
                <a:buClrTx/>
                <a:buSzTx/>
                <a:buFontTx/>
                <a:buNone/>
              </a:pPr>
              <a:t>29</a:t>
            </a:fld>
            <a:endParaRPr kumimoji="0" lang="en-US" altLang="en-US" sz="1400">
              <a:latin typeface="Times New Roman" pitchFamily="18" charset="0"/>
            </a:endParaRPr>
          </a:p>
        </p:txBody>
      </p:sp>
    </p:spTree>
    <p:extLst>
      <p:ext uri="{BB962C8B-B14F-4D97-AF65-F5344CB8AC3E}">
        <p14:creationId xmlns:p14="http://schemas.microsoft.com/office/powerpoint/2010/main" val="2214486504"/>
      </p:ext>
    </p:extLst>
  </p:cSld>
  <p:clrMapOvr>
    <a:masterClrMapping/>
  </p:clrMapOvr>
  <p:transition spd="med">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1142F-DFFB-C025-3B12-5EE35F0C7E06}"/>
              </a:ext>
            </a:extLst>
          </p:cNvPr>
          <p:cNvSpPr>
            <a:spLocks noGrp="1"/>
          </p:cNvSpPr>
          <p:nvPr>
            <p:ph type="title"/>
          </p:nvPr>
        </p:nvSpPr>
        <p:spPr/>
        <p:txBody>
          <a:bodyPr>
            <a:normAutofit fontScale="90000"/>
          </a:bodyPr>
          <a:lstStyle/>
          <a:p>
            <a:r>
              <a:rPr lang="en-US" dirty="0"/>
              <a:t>Indigenous-Focused Graduation Requirement</a:t>
            </a:r>
            <a:endParaRPr lang="en-CA" dirty="0"/>
          </a:p>
        </p:txBody>
      </p:sp>
      <p:sp>
        <p:nvSpPr>
          <p:cNvPr id="3" name="Content Placeholder 2">
            <a:extLst>
              <a:ext uri="{FF2B5EF4-FFF2-40B4-BE49-F238E27FC236}">
                <a16:creationId xmlns:a16="http://schemas.microsoft.com/office/drawing/2014/main" id="{7D0AF38B-1959-CB87-F29E-1212183105EE}"/>
              </a:ext>
            </a:extLst>
          </p:cNvPr>
          <p:cNvSpPr>
            <a:spLocks noGrp="1"/>
          </p:cNvSpPr>
          <p:nvPr>
            <p:ph sz="quarter" idx="1"/>
          </p:nvPr>
        </p:nvSpPr>
        <p:spPr/>
        <p:txBody>
          <a:bodyPr>
            <a:normAutofit/>
          </a:bodyPr>
          <a:lstStyle/>
          <a:p>
            <a:pPr algn="l">
              <a:buFont typeface="Wingdings" panose="05000000000000000000" pitchFamily="2" charset="2"/>
              <a:buChar char="q"/>
            </a:pPr>
            <a:r>
              <a:rPr lang="en-US" sz="1900" dirty="0">
                <a:solidFill>
                  <a:srgbClr val="313132"/>
                </a:solidFill>
                <a:latin typeface="BC Sans" pitchFamily="2" charset="0"/>
              </a:rPr>
              <a:t>A</a:t>
            </a:r>
            <a:r>
              <a:rPr lang="en-US" sz="1900" b="0" i="0" dirty="0">
                <a:solidFill>
                  <a:srgbClr val="313132"/>
                </a:solidFill>
                <a:effectLst/>
                <a:latin typeface="BC Sans" pitchFamily="2" charset="0"/>
              </a:rPr>
              <a:t>ll students must successfully complete at least 4 credits in Indigenous-focused coursework. </a:t>
            </a:r>
          </a:p>
          <a:p>
            <a:pPr lvl="1">
              <a:buFont typeface="Wingdings" panose="05000000000000000000" pitchFamily="2" charset="2"/>
              <a:buChar char="q"/>
            </a:pPr>
            <a:r>
              <a:rPr lang="en-US" sz="1600" b="0" i="0" dirty="0">
                <a:solidFill>
                  <a:srgbClr val="313132"/>
                </a:solidFill>
                <a:effectLst/>
                <a:latin typeface="BC Sans" pitchFamily="2" charset="0"/>
              </a:rPr>
              <a:t>Students Graduating June 2024 – current grade 11’s first group to graduate with this requirement. </a:t>
            </a:r>
          </a:p>
          <a:p>
            <a:pPr lvl="1">
              <a:buFont typeface="Wingdings" panose="05000000000000000000" pitchFamily="2" charset="2"/>
              <a:buChar char="q"/>
            </a:pPr>
            <a:endParaRPr lang="en-US" sz="1900" b="0" i="0" dirty="0">
              <a:solidFill>
                <a:srgbClr val="313132"/>
              </a:solidFill>
              <a:effectLst/>
              <a:latin typeface="BC Sans" pitchFamily="2" charset="0"/>
            </a:endParaRPr>
          </a:p>
          <a:p>
            <a:pPr algn="l">
              <a:buFont typeface="Wingdings" panose="05000000000000000000" pitchFamily="2" charset="2"/>
              <a:buChar char="q"/>
            </a:pPr>
            <a:r>
              <a:rPr lang="en-US" sz="1900" b="0" i="0" dirty="0">
                <a:solidFill>
                  <a:srgbClr val="313132"/>
                </a:solidFill>
                <a:effectLst/>
                <a:latin typeface="BC Sans" pitchFamily="2" charset="0"/>
              </a:rPr>
              <a:t>There is no change to the total number of credits required to graduate, which remains at 80.</a:t>
            </a:r>
          </a:p>
          <a:p>
            <a:pPr marL="0" indent="0" algn="l">
              <a:buNone/>
            </a:pPr>
            <a:endParaRPr lang="en-US" sz="1900" b="0" i="0" dirty="0">
              <a:solidFill>
                <a:srgbClr val="313132"/>
              </a:solidFill>
              <a:effectLst/>
              <a:latin typeface="BC Sans" pitchFamily="2" charset="0"/>
            </a:endParaRPr>
          </a:p>
          <a:p>
            <a:pPr algn="l">
              <a:buFont typeface="Wingdings" panose="05000000000000000000" pitchFamily="2" charset="2"/>
              <a:buChar char="q"/>
            </a:pPr>
            <a:r>
              <a:rPr lang="en-US" sz="1900" b="0" i="0" dirty="0">
                <a:solidFill>
                  <a:srgbClr val="313132"/>
                </a:solidFill>
                <a:effectLst/>
                <a:latin typeface="BC Sans" pitchFamily="2" charset="0"/>
              </a:rPr>
              <a:t>Students can meet this graduation requirement through a variety of course options at Pinetree Secondary:</a:t>
            </a:r>
          </a:p>
          <a:p>
            <a:pPr lvl="1" fontAlgn="base">
              <a:buFont typeface="Wingdings" panose="05000000000000000000" pitchFamily="2" charset="2"/>
              <a:buChar char="q"/>
            </a:pPr>
            <a:r>
              <a:rPr lang="en-US" sz="1400" b="0" i="1" dirty="0">
                <a:solidFill>
                  <a:srgbClr val="313132"/>
                </a:solidFill>
                <a:effectLst/>
                <a:latin typeface="Calibri" panose="020F0502020204030204" pitchFamily="34" charset="0"/>
              </a:rPr>
              <a:t>              English First Peoples and Writing 11</a:t>
            </a:r>
            <a:r>
              <a:rPr lang="en-US" sz="1400" b="0" i="0" dirty="0">
                <a:solidFill>
                  <a:srgbClr val="313132"/>
                </a:solidFill>
                <a:effectLst/>
                <a:latin typeface="Calibri" panose="020F0502020204030204" pitchFamily="34" charset="0"/>
              </a:rPr>
              <a:t> </a:t>
            </a:r>
            <a:endParaRPr lang="en-US" sz="1400" b="0" i="0" dirty="0">
              <a:solidFill>
                <a:srgbClr val="000000"/>
              </a:solidFill>
              <a:effectLst/>
              <a:latin typeface="Segoe UI" panose="020B0502040204020203" pitchFamily="34" charset="0"/>
            </a:endParaRPr>
          </a:p>
          <a:p>
            <a:pPr lvl="1" fontAlgn="base">
              <a:buFont typeface="Wingdings" panose="05000000000000000000" pitchFamily="2" charset="2"/>
              <a:buChar char="q"/>
            </a:pPr>
            <a:r>
              <a:rPr lang="en-US" sz="1400" b="0" i="1" dirty="0">
                <a:solidFill>
                  <a:srgbClr val="313132"/>
                </a:solidFill>
                <a:effectLst/>
                <a:latin typeface="Calibri" panose="020F0502020204030204" pitchFamily="34" charset="0"/>
              </a:rPr>
              <a:t>              English First Peoples and New Media 11</a:t>
            </a:r>
            <a:r>
              <a:rPr lang="en-US" sz="1400" b="0" i="0" dirty="0">
                <a:solidFill>
                  <a:srgbClr val="313132"/>
                </a:solidFill>
                <a:effectLst/>
                <a:latin typeface="Calibri" panose="020F0502020204030204" pitchFamily="34" charset="0"/>
              </a:rPr>
              <a:t> </a:t>
            </a:r>
            <a:endParaRPr lang="en-US" sz="1400" b="0" i="0" dirty="0">
              <a:solidFill>
                <a:srgbClr val="000000"/>
              </a:solidFill>
              <a:effectLst/>
              <a:latin typeface="Segoe UI" panose="020B0502040204020203" pitchFamily="34" charset="0"/>
            </a:endParaRPr>
          </a:p>
          <a:p>
            <a:pPr lvl="1" fontAlgn="base">
              <a:buFont typeface="Wingdings" panose="05000000000000000000" pitchFamily="2" charset="2"/>
              <a:buChar char="q"/>
            </a:pPr>
            <a:r>
              <a:rPr lang="en-US" sz="1400" b="0" i="1" dirty="0">
                <a:solidFill>
                  <a:srgbClr val="313132"/>
                </a:solidFill>
                <a:effectLst/>
                <a:latin typeface="Calibri" panose="020F0502020204030204" pitchFamily="34" charset="0"/>
              </a:rPr>
              <a:t>              English First Peoples and Writing 11 Honours</a:t>
            </a:r>
            <a:r>
              <a:rPr lang="en-US" sz="1400" b="0" i="0" dirty="0">
                <a:solidFill>
                  <a:srgbClr val="313132"/>
                </a:solidFill>
                <a:effectLst/>
                <a:latin typeface="Calibri" panose="020F0502020204030204" pitchFamily="34" charset="0"/>
              </a:rPr>
              <a:t> </a:t>
            </a:r>
            <a:endParaRPr lang="en-US" sz="1400" b="0" i="0" dirty="0">
              <a:solidFill>
                <a:srgbClr val="000000"/>
              </a:solidFill>
              <a:effectLst/>
              <a:latin typeface="Segoe UI" panose="020B0502040204020203" pitchFamily="34" charset="0"/>
            </a:endParaRPr>
          </a:p>
          <a:p>
            <a:pPr lvl="1" fontAlgn="base">
              <a:buFont typeface="Wingdings" panose="05000000000000000000" pitchFamily="2" charset="2"/>
              <a:buChar char="q"/>
            </a:pPr>
            <a:r>
              <a:rPr lang="en-US" sz="1400" b="0" i="1" dirty="0">
                <a:solidFill>
                  <a:srgbClr val="313132"/>
                </a:solidFill>
                <a:effectLst/>
                <a:latin typeface="Calibri" panose="020F0502020204030204" pitchFamily="34" charset="0"/>
              </a:rPr>
              <a:t>              English First Peoples 12</a:t>
            </a:r>
            <a:r>
              <a:rPr lang="en-US" sz="1400" b="0" i="0" dirty="0">
                <a:solidFill>
                  <a:srgbClr val="313132"/>
                </a:solidFill>
                <a:effectLst/>
                <a:latin typeface="Calibri" panose="020F0502020204030204" pitchFamily="34" charset="0"/>
              </a:rPr>
              <a:t> </a:t>
            </a:r>
            <a:endParaRPr lang="en-US" sz="1400" b="0" i="0" dirty="0">
              <a:solidFill>
                <a:srgbClr val="000000"/>
              </a:solidFill>
              <a:effectLst/>
              <a:latin typeface="Segoe UI" panose="020B0502040204020203" pitchFamily="34" charset="0"/>
            </a:endParaRPr>
          </a:p>
          <a:p>
            <a:pPr lvl="1" fontAlgn="base">
              <a:buFont typeface="Wingdings" panose="05000000000000000000" pitchFamily="2" charset="2"/>
              <a:buChar char="q"/>
            </a:pPr>
            <a:r>
              <a:rPr lang="en-US" sz="1400" b="0" i="1" dirty="0">
                <a:solidFill>
                  <a:srgbClr val="313132"/>
                </a:solidFill>
                <a:effectLst/>
                <a:latin typeface="Calibri" panose="020F0502020204030204" pitchFamily="34" charset="0"/>
              </a:rPr>
              <a:t>              Social Studies - BC First Peoples 12</a:t>
            </a:r>
            <a:r>
              <a:rPr lang="en-US" sz="1400" b="0" i="0" dirty="0">
                <a:solidFill>
                  <a:srgbClr val="313132"/>
                </a:solidFill>
                <a:effectLst/>
                <a:latin typeface="Calibri" panose="020F0502020204030204" pitchFamily="34" charset="0"/>
              </a:rPr>
              <a:t> </a:t>
            </a:r>
            <a:endParaRPr lang="en-US" sz="1400" b="0" i="0" dirty="0">
              <a:solidFill>
                <a:srgbClr val="000000"/>
              </a:solidFill>
              <a:effectLst/>
              <a:latin typeface="Segoe UI" panose="020B0502040204020203" pitchFamily="34" charset="0"/>
            </a:endParaRPr>
          </a:p>
          <a:p>
            <a:pPr marL="0" indent="0">
              <a:buNone/>
            </a:pPr>
            <a:endParaRPr lang="en-CA" dirty="0"/>
          </a:p>
        </p:txBody>
      </p:sp>
    </p:spTree>
    <p:extLst>
      <p:ext uri="{BB962C8B-B14F-4D97-AF65-F5344CB8AC3E}">
        <p14:creationId xmlns:p14="http://schemas.microsoft.com/office/powerpoint/2010/main" val="17898203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b="1" dirty="0">
                <a:latin typeface="Calibri" panose="020F0502020204030204" pitchFamily="34" charset="0"/>
                <a:cs typeface="Calibri" panose="020F0502020204030204" pitchFamily="34" charset="0"/>
              </a:rPr>
              <a:t>Course Calendar Online</a:t>
            </a:r>
          </a:p>
        </p:txBody>
      </p:sp>
      <p:sp>
        <p:nvSpPr>
          <p:cNvPr id="717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itchFamily="2" charset="2"/>
              <a:buChar char="u"/>
              <a:defRPr kumimoji="1" sz="2400">
                <a:solidFill>
                  <a:schemeClr val="tx1"/>
                </a:solidFill>
                <a:latin typeface="Arial" charset="0"/>
              </a:defRPr>
            </a:lvl1pPr>
            <a:lvl2pPr marL="742950" indent="-285750">
              <a:spcBef>
                <a:spcPct val="20000"/>
              </a:spcBef>
              <a:buClr>
                <a:schemeClr val="hlink"/>
              </a:buClr>
              <a:buSzPct val="70000"/>
              <a:buFont typeface="Monotype Sorts" pitchFamily="2" charset="2"/>
              <a:buChar char="u"/>
              <a:defRPr kumimoji="1" sz="2400">
                <a:solidFill>
                  <a:schemeClr val="tx1"/>
                </a:solidFill>
                <a:latin typeface="Arial" charset="0"/>
              </a:defRPr>
            </a:lvl2pPr>
            <a:lvl3pPr marL="1143000" indent="-228600">
              <a:spcBef>
                <a:spcPct val="20000"/>
              </a:spcBef>
              <a:buClr>
                <a:schemeClr val="hlink"/>
              </a:buClr>
              <a:buSzPct val="70000"/>
              <a:buFont typeface="Wingdings" pitchFamily="2" charset="2"/>
              <a:buChar char="u"/>
              <a:defRPr kumimoji="1" sz="2000">
                <a:solidFill>
                  <a:schemeClr val="tx1"/>
                </a:solidFill>
                <a:latin typeface="Arial" charset="0"/>
              </a:defRPr>
            </a:lvl3pPr>
            <a:lvl4pPr marL="1600200" indent="-228600">
              <a:spcBef>
                <a:spcPct val="20000"/>
              </a:spcBef>
              <a:buClr>
                <a:schemeClr val="hlink"/>
              </a:buClr>
              <a:buSzPct val="70000"/>
              <a:buFont typeface="Wingdings" pitchFamily="2" charset="2"/>
              <a:buChar char="u"/>
              <a:defRPr kumimoji="1" sz="2000">
                <a:solidFill>
                  <a:schemeClr val="tx1"/>
                </a:solidFill>
                <a:latin typeface="Arial" charset="0"/>
              </a:defRPr>
            </a:lvl4pPr>
            <a:lvl5pPr marL="2057400" indent="-228600">
              <a:spcBef>
                <a:spcPct val="20000"/>
              </a:spcBef>
              <a:buClr>
                <a:schemeClr val="hlink"/>
              </a:buClr>
              <a:buSzPct val="70000"/>
              <a:buFont typeface="Wingdings" pitchFamily="2" charset="2"/>
              <a:buChar char="u"/>
              <a:defRPr kumimoji="1">
                <a:solidFill>
                  <a:schemeClr val="tx1"/>
                </a:solidFill>
                <a:latin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5FE6CB4D-E9B0-45B2-8734-42E87A36F343}" type="slidenum">
              <a:rPr kumimoji="0" lang="en-US" altLang="en-US" sz="14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30</a:t>
            </a:fld>
            <a:endParaRPr kumimoji="0" lang="en-US" altLang="en-US" sz="1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pic>
        <p:nvPicPr>
          <p:cNvPr id="6" name="Content Placeholder 5">
            <a:extLst>
              <a:ext uri="{FF2B5EF4-FFF2-40B4-BE49-F238E27FC236}">
                <a16:creationId xmlns:a16="http://schemas.microsoft.com/office/drawing/2014/main" id="{A2B87AF9-EC0C-5D44-E2B2-2B9CA0773DAF}"/>
              </a:ext>
            </a:extLst>
          </p:cNvPr>
          <p:cNvPicPr>
            <a:picLocks noGrp="1" noChangeAspect="1"/>
          </p:cNvPicPr>
          <p:nvPr>
            <p:ph sz="half" idx="4294967295"/>
          </p:nvPr>
        </p:nvPicPr>
        <p:blipFill>
          <a:blip r:embed="rId3"/>
          <a:stretch>
            <a:fillRect/>
          </a:stretch>
        </p:blipFill>
        <p:spPr>
          <a:xfrm>
            <a:off x="457200" y="1394717"/>
            <a:ext cx="3149600" cy="4681538"/>
          </a:xfrm>
        </p:spPr>
      </p:pic>
      <p:cxnSp>
        <p:nvCxnSpPr>
          <p:cNvPr id="7173" name="Straight Arrow Connector 2"/>
          <p:cNvCxnSpPr>
            <a:cxnSpLocks noChangeShapeType="1"/>
          </p:cNvCxnSpPr>
          <p:nvPr/>
        </p:nvCxnSpPr>
        <p:spPr bwMode="auto">
          <a:xfrm>
            <a:off x="457200" y="4419600"/>
            <a:ext cx="497963" cy="1043683"/>
          </a:xfrm>
          <a:prstGeom prst="straightConnector1">
            <a:avLst/>
          </a:prstGeom>
          <a:noFill/>
          <a:ln w="25400" algn="ctr">
            <a:solidFill>
              <a:schemeClr val="tx1"/>
            </a:solidFill>
            <a:round/>
            <a:headEnd type="none" w="sm" len="sm"/>
            <a:tailEnd type="arrow" w="med" len="med"/>
          </a:ln>
        </p:spPr>
      </p:cxnSp>
      <p:pic>
        <p:nvPicPr>
          <p:cNvPr id="3" name="Picture 2">
            <a:extLst>
              <a:ext uri="{FF2B5EF4-FFF2-40B4-BE49-F238E27FC236}">
                <a16:creationId xmlns:a16="http://schemas.microsoft.com/office/drawing/2014/main" id="{72C9A703-F1C1-829F-74BA-E5CC83711334}"/>
              </a:ext>
            </a:extLst>
          </p:cNvPr>
          <p:cNvPicPr>
            <a:picLocks noChangeAspect="1"/>
          </p:cNvPicPr>
          <p:nvPr/>
        </p:nvPicPr>
        <p:blipFill>
          <a:blip r:embed="rId4"/>
          <a:stretch>
            <a:fillRect/>
          </a:stretch>
        </p:blipFill>
        <p:spPr>
          <a:xfrm>
            <a:off x="3480903" y="2208668"/>
            <a:ext cx="5500692" cy="1467785"/>
          </a:xfrm>
          <a:prstGeom prst="rect">
            <a:avLst/>
          </a:prstGeom>
        </p:spPr>
      </p:pic>
    </p:spTree>
    <p:extLst>
      <p:ext uri="{BB962C8B-B14F-4D97-AF65-F5344CB8AC3E}">
        <p14:creationId xmlns:p14="http://schemas.microsoft.com/office/powerpoint/2010/main" val="22616151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228600" y="-304800"/>
            <a:ext cx="8420100" cy="1241425"/>
          </a:xfrm>
        </p:spPr>
        <p:txBody>
          <a:bodyPr/>
          <a:lstStyle/>
          <a:p>
            <a:r>
              <a:rPr lang="en-US" altLang="en-US"/>
              <a:t>Detailed Description of all courses!</a:t>
            </a:r>
          </a:p>
        </p:txBody>
      </p:sp>
      <p:sp>
        <p:nvSpPr>
          <p:cNvPr id="819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itchFamily="2" charset="2"/>
              <a:buChar char="u"/>
              <a:defRPr kumimoji="1" sz="2400">
                <a:solidFill>
                  <a:schemeClr val="tx1"/>
                </a:solidFill>
                <a:latin typeface="Arial" charset="0"/>
              </a:defRPr>
            </a:lvl1pPr>
            <a:lvl2pPr marL="742950" indent="-285750">
              <a:spcBef>
                <a:spcPct val="20000"/>
              </a:spcBef>
              <a:buClr>
                <a:schemeClr val="hlink"/>
              </a:buClr>
              <a:buSzPct val="70000"/>
              <a:buFont typeface="Monotype Sorts" pitchFamily="2" charset="2"/>
              <a:buChar char="u"/>
              <a:defRPr kumimoji="1" sz="2400">
                <a:solidFill>
                  <a:schemeClr val="tx1"/>
                </a:solidFill>
                <a:latin typeface="Arial" charset="0"/>
              </a:defRPr>
            </a:lvl2pPr>
            <a:lvl3pPr marL="1143000" indent="-228600">
              <a:spcBef>
                <a:spcPct val="20000"/>
              </a:spcBef>
              <a:buClr>
                <a:schemeClr val="hlink"/>
              </a:buClr>
              <a:buSzPct val="70000"/>
              <a:buFont typeface="Wingdings" pitchFamily="2" charset="2"/>
              <a:buChar char="u"/>
              <a:defRPr kumimoji="1" sz="2000">
                <a:solidFill>
                  <a:schemeClr val="tx1"/>
                </a:solidFill>
                <a:latin typeface="Arial" charset="0"/>
              </a:defRPr>
            </a:lvl3pPr>
            <a:lvl4pPr marL="1600200" indent="-228600">
              <a:spcBef>
                <a:spcPct val="20000"/>
              </a:spcBef>
              <a:buClr>
                <a:schemeClr val="hlink"/>
              </a:buClr>
              <a:buSzPct val="70000"/>
              <a:buFont typeface="Wingdings" pitchFamily="2" charset="2"/>
              <a:buChar char="u"/>
              <a:defRPr kumimoji="1" sz="2000">
                <a:solidFill>
                  <a:schemeClr val="tx1"/>
                </a:solidFill>
                <a:latin typeface="Arial" charset="0"/>
              </a:defRPr>
            </a:lvl4pPr>
            <a:lvl5pPr marL="2057400" indent="-228600">
              <a:spcBef>
                <a:spcPct val="20000"/>
              </a:spcBef>
              <a:buClr>
                <a:schemeClr val="hlink"/>
              </a:buClr>
              <a:buSzPct val="70000"/>
              <a:buFont typeface="Wingdings" pitchFamily="2" charset="2"/>
              <a:buChar char="u"/>
              <a:defRPr kumimoji="1">
                <a:solidFill>
                  <a:schemeClr val="tx1"/>
                </a:solidFill>
                <a:latin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3DDA3AAE-DE42-41F5-8FCF-170B5CDCC621}" type="slidenum">
              <a:rPr kumimoji="0" lang="en-US" altLang="en-US" sz="14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31</a:t>
            </a:fld>
            <a:endParaRPr kumimoji="0" lang="en-US" altLang="en-US" sz="1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pic>
        <p:nvPicPr>
          <p:cNvPr id="6" name="Content Placeholder 5">
            <a:extLst>
              <a:ext uri="{FF2B5EF4-FFF2-40B4-BE49-F238E27FC236}">
                <a16:creationId xmlns:a16="http://schemas.microsoft.com/office/drawing/2014/main" id="{3B1ED837-B650-F8C9-0988-0B6F4C7FE941}"/>
              </a:ext>
            </a:extLst>
          </p:cNvPr>
          <p:cNvPicPr>
            <a:picLocks noGrp="1" noChangeAspect="1"/>
          </p:cNvPicPr>
          <p:nvPr>
            <p:ph sz="quarter" idx="1"/>
          </p:nvPr>
        </p:nvPicPr>
        <p:blipFill>
          <a:blip r:embed="rId3"/>
          <a:stretch>
            <a:fillRect/>
          </a:stretch>
        </p:blipFill>
        <p:spPr>
          <a:xfrm>
            <a:off x="1828800" y="881106"/>
            <a:ext cx="5274561" cy="5834814"/>
          </a:xfrm>
        </p:spPr>
      </p:pic>
    </p:spTree>
    <p:extLst>
      <p:ext uri="{BB962C8B-B14F-4D97-AF65-F5344CB8AC3E}">
        <p14:creationId xmlns:p14="http://schemas.microsoft.com/office/powerpoint/2010/main" val="33325406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39C5B21-CA25-49F3-8F4B-B09D0F912022}"/>
              </a:ext>
            </a:extLst>
          </p:cNvPr>
          <p:cNvSpPr>
            <a:spLocks noGrp="1"/>
          </p:cNvSpPr>
          <p:nvPr>
            <p:ph type="title"/>
          </p:nvPr>
        </p:nvSpPr>
        <p:spPr/>
        <p:txBody>
          <a:bodyPr/>
          <a:lstStyle/>
          <a:p>
            <a:pPr eaLnBrk="1" hangingPunct="1"/>
            <a:r>
              <a:rPr lang="en-US" altLang="en-US">
                <a:solidFill>
                  <a:srgbClr val="7B9899"/>
                </a:solidFill>
              </a:rPr>
              <a:t>NUMBER OF COURSES</a:t>
            </a:r>
          </a:p>
        </p:txBody>
      </p:sp>
      <p:sp>
        <p:nvSpPr>
          <p:cNvPr id="22532" name="Rectangle 3">
            <a:extLst>
              <a:ext uri="{FF2B5EF4-FFF2-40B4-BE49-F238E27FC236}">
                <a16:creationId xmlns:a16="http://schemas.microsoft.com/office/drawing/2014/main" id="{8C7663D0-149D-4A86-84E1-D825862D32E4}"/>
              </a:ext>
            </a:extLst>
          </p:cNvPr>
          <p:cNvSpPr>
            <a:spLocks noGrp="1"/>
          </p:cNvSpPr>
          <p:nvPr>
            <p:ph sz="half" idx="1"/>
          </p:nvPr>
        </p:nvSpPr>
        <p:spPr/>
        <p:txBody>
          <a:bodyPr/>
          <a:lstStyle/>
          <a:p>
            <a:pPr eaLnBrk="1" hangingPunct="1">
              <a:buNone/>
            </a:pPr>
            <a:r>
              <a:rPr lang="en-US" altLang="en-US" sz="2400" dirty="0"/>
              <a:t>GRADE 11 students </a:t>
            </a:r>
          </a:p>
          <a:p>
            <a:pPr eaLnBrk="1" hangingPunct="1"/>
            <a:r>
              <a:rPr lang="en-US" altLang="en-US" sz="2400" dirty="0"/>
              <a:t>8 Courses </a:t>
            </a:r>
          </a:p>
          <a:p>
            <a:pPr eaLnBrk="1" hangingPunct="1"/>
            <a:r>
              <a:rPr lang="en-US" altLang="en-US" sz="1600" dirty="0"/>
              <a:t>Extra Courses: Jazz Band 11, Choir 11, Vocal Jazz 11, Music Orchestra 11, Graphic Production 11 (formerly Desktop Publishing 11). </a:t>
            </a:r>
            <a:r>
              <a:rPr lang="en-US" altLang="en-US" sz="1600" dirty="0">
                <a:highlight>
                  <a:srgbClr val="FFFF00"/>
                </a:highlight>
              </a:rPr>
              <a:t>Only One Leadership 11 course can be selected. </a:t>
            </a:r>
          </a:p>
          <a:p>
            <a:pPr lvl="2" eaLnBrk="1" hangingPunct="1"/>
            <a:r>
              <a:rPr lang="en-US" altLang="en-US" sz="1600" dirty="0"/>
              <a:t>These courses are in addition to your 8 courses if you choose to take one or more of them.</a:t>
            </a:r>
          </a:p>
        </p:txBody>
      </p:sp>
      <p:sp>
        <p:nvSpPr>
          <p:cNvPr id="3" name="Content Placeholder 2">
            <a:extLst>
              <a:ext uri="{FF2B5EF4-FFF2-40B4-BE49-F238E27FC236}">
                <a16:creationId xmlns:a16="http://schemas.microsoft.com/office/drawing/2014/main" id="{05CDF62F-AFAE-459C-AA41-4837E7978710}"/>
              </a:ext>
            </a:extLst>
          </p:cNvPr>
          <p:cNvSpPr>
            <a:spLocks noGrp="1"/>
          </p:cNvSpPr>
          <p:nvPr>
            <p:ph sz="half" idx="2"/>
          </p:nvPr>
        </p:nvSpPr>
        <p:spPr>
          <a:xfrm>
            <a:off x="4624754" y="1371600"/>
            <a:ext cx="4214446" cy="5133066"/>
          </a:xfrm>
        </p:spPr>
        <p:txBody>
          <a:bodyPr/>
          <a:lstStyle/>
          <a:p>
            <a:r>
              <a:rPr lang="en-US" sz="2400" dirty="0">
                <a:ea typeface="+mn-lt"/>
                <a:cs typeface="+mn-lt"/>
              </a:rPr>
              <a:t>GRADE 12 students</a:t>
            </a:r>
          </a:p>
          <a:p>
            <a:r>
              <a:rPr lang="en-US" sz="2400" dirty="0">
                <a:ea typeface="+mn-lt"/>
                <a:cs typeface="+mn-lt"/>
              </a:rPr>
              <a:t>8 Courses Plus CLC 12</a:t>
            </a:r>
          </a:p>
          <a:p>
            <a:r>
              <a:rPr lang="en-US" sz="1600" dirty="0">
                <a:ea typeface="+mn-lt"/>
                <a:cs typeface="+mn-lt"/>
              </a:rPr>
              <a:t>Extra Courses: Jazz Band 12, Choir 12, Vocal Jazz 12, Music Orchestra 11/12, Graphic Production 11/12 (formerly Desktop Publishing 11/12), </a:t>
            </a:r>
            <a:r>
              <a:rPr lang="en-US" sz="1600" dirty="0">
                <a:highlight>
                  <a:srgbClr val="FFFF00"/>
                </a:highlight>
                <a:ea typeface="+mn-lt"/>
                <a:cs typeface="+mn-lt"/>
              </a:rPr>
              <a:t>Only one Leadership 11/12 course. </a:t>
            </a:r>
          </a:p>
          <a:p>
            <a:pPr lvl="2"/>
            <a:r>
              <a:rPr lang="en-US" sz="1600" dirty="0">
                <a:ea typeface="+mn-lt"/>
                <a:cs typeface="+mn-lt"/>
              </a:rPr>
              <a:t>These courses are in addition to your 8 courses if you choose to take one or more of them.</a:t>
            </a:r>
          </a:p>
          <a:p>
            <a:pPr>
              <a:buFont typeface="Arial" panose="020B0604020202020204" pitchFamily="34" charset="0"/>
              <a:buChar char="•"/>
            </a:pPr>
            <a:r>
              <a:rPr lang="en-US" sz="1600" b="1" u="sng" dirty="0"/>
              <a:t>GRADE 12's have the option of requesting a study block-</a:t>
            </a:r>
          </a:p>
          <a:p>
            <a:pPr>
              <a:buFont typeface="Arial" panose="020B0604020202020204" pitchFamily="34" charset="0"/>
              <a:buChar char="•"/>
            </a:pPr>
            <a:r>
              <a:rPr lang="en-US" sz="1600" dirty="0"/>
              <a:t>must complete the application form in </a:t>
            </a:r>
            <a:r>
              <a:rPr lang="en-US" sz="1600" dirty="0" err="1"/>
              <a:t>myed</a:t>
            </a:r>
            <a:endParaRPr lang="en-US" sz="1600" dirty="0"/>
          </a:p>
          <a:p>
            <a:r>
              <a:rPr lang="en-US" sz="1600" dirty="0"/>
              <a:t>Must still enter 8 as an off block is not a guarantee!</a:t>
            </a:r>
          </a:p>
        </p:txBody>
      </p:sp>
      <p:sp>
        <p:nvSpPr>
          <p:cNvPr id="22531" name="Slide Number Placeholder 4">
            <a:extLst>
              <a:ext uri="{FF2B5EF4-FFF2-40B4-BE49-F238E27FC236}">
                <a16:creationId xmlns:a16="http://schemas.microsoft.com/office/drawing/2014/main" id="{E6762D89-FE3B-4821-A32F-789B633DBAC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0" hangingPunct="0">
              <a:spcBef>
                <a:spcPct val="0"/>
              </a:spcBef>
              <a:buClrTx/>
              <a:buSzTx/>
              <a:buFontTx/>
              <a:buNone/>
            </a:pPr>
            <a:fld id="{2722DDE3-D522-4668-8F1A-93D4D287D631}" type="slidenum">
              <a:rPr lang="en-US" altLang="en-US" sz="1400">
                <a:latin typeface="Times New Roman" panose="02020603050405020304" pitchFamily="18" charset="0"/>
              </a:rPr>
              <a:pPr eaLnBrk="0" hangingPunct="0">
                <a:spcBef>
                  <a:spcPct val="0"/>
                </a:spcBef>
                <a:buClrTx/>
                <a:buSzTx/>
                <a:buFontTx/>
                <a:buNone/>
              </a:pPr>
              <a:t>32</a:t>
            </a:fld>
            <a:endParaRPr lang="en-US" altLang="en-US" sz="1400">
              <a:latin typeface="Times New Roman" panose="02020603050405020304" pitchFamily="18" charset="0"/>
            </a:endParaRPr>
          </a:p>
        </p:txBody>
      </p:sp>
    </p:spTree>
    <p:extLst>
      <p:ext uri="{BB962C8B-B14F-4D97-AF65-F5344CB8AC3E}">
        <p14:creationId xmlns:p14="http://schemas.microsoft.com/office/powerpoint/2010/main" val="1025890728"/>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When Choosing Courses: </a:t>
            </a:r>
          </a:p>
        </p:txBody>
      </p:sp>
      <p:sp>
        <p:nvSpPr>
          <p:cNvPr id="3" name="Content Placeholder 2"/>
          <p:cNvSpPr>
            <a:spLocks noGrp="1"/>
          </p:cNvSpPr>
          <p:nvPr>
            <p:ph sz="quarter" idx="1"/>
          </p:nvPr>
        </p:nvSpPr>
        <p:spPr>
          <a:xfrm>
            <a:off x="301752" y="1527048"/>
            <a:ext cx="8503920" cy="4949952"/>
          </a:xfrm>
        </p:spPr>
        <p:txBody>
          <a:bodyPr vert="horz" lIns="91440" tIns="45720" rIns="91440" bIns="45720" anchor="t">
            <a:normAutofit/>
          </a:bodyPr>
          <a:lstStyle/>
          <a:p>
            <a:pPr marL="0" indent="0">
              <a:buNone/>
            </a:pPr>
            <a:r>
              <a:rPr lang="en-US" dirty="0"/>
              <a:t>For all core academics you must have completed the prerequisite course for all grades 9 through 12</a:t>
            </a:r>
          </a:p>
          <a:p>
            <a:pPr lvl="1"/>
            <a:r>
              <a:rPr lang="en-US" dirty="0"/>
              <a:t>i.e., for Chemistry 11 you must have successfully passed Science 10</a:t>
            </a:r>
          </a:p>
          <a:p>
            <a:pPr lvl="1"/>
            <a:r>
              <a:rPr lang="en-US" dirty="0"/>
              <a:t>i.e., for French 11 you must have successfully passed French 10</a:t>
            </a:r>
          </a:p>
          <a:p>
            <a:pPr lvl="1"/>
            <a:endParaRPr lang="en-US" dirty="0"/>
          </a:p>
          <a:p>
            <a:pPr marL="0" indent="0">
              <a:buNone/>
            </a:pPr>
            <a:r>
              <a:rPr lang="en-US" dirty="0"/>
              <a:t>For all gr 12 electives you must have the grade 11 prerequisite as well.</a:t>
            </a:r>
          </a:p>
          <a:p>
            <a:pPr lvl="1">
              <a:buFont typeface="Courier New" panose="02070309020205020404" pitchFamily="49" charset="0"/>
              <a:buChar char="o"/>
            </a:pPr>
            <a:r>
              <a:rPr lang="en-US" dirty="0"/>
              <a:t>i.e., you cannot take Auto 12 with having completed Auto 11</a:t>
            </a:r>
          </a:p>
          <a:p>
            <a:pPr marL="0" indent="0">
              <a:buClr>
                <a:srgbClr val="4F81BD"/>
              </a:buClr>
              <a:buNone/>
            </a:pPr>
            <a:r>
              <a:rPr lang="en-US" dirty="0"/>
              <a:t>NOTE:</a:t>
            </a:r>
          </a:p>
          <a:p>
            <a:pPr lvl="1">
              <a:buFont typeface="Courier New" panose="02070309020205020404" pitchFamily="49" charset="0"/>
              <a:buChar char="o"/>
            </a:pPr>
            <a:r>
              <a:rPr lang="en-US" sz="1900" dirty="0"/>
              <a:t>Courses with no pre-requisites: Art Metal Jewelry 12, Child Development 12 and Entrepreneurship 12, Economics 12</a:t>
            </a:r>
            <a:endParaRPr lang="en-US" dirty="0"/>
          </a:p>
        </p:txBody>
      </p:sp>
    </p:spTree>
    <p:extLst>
      <p:ext uri="{BB962C8B-B14F-4D97-AF65-F5344CB8AC3E}">
        <p14:creationId xmlns:p14="http://schemas.microsoft.com/office/powerpoint/2010/main" val="11525254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304800" y="228600"/>
            <a:ext cx="8534400" cy="685800"/>
          </a:xfrm>
        </p:spPr>
        <p:txBody>
          <a:bodyPr>
            <a:normAutofit fontScale="90000"/>
          </a:bodyPr>
          <a:lstStyle/>
          <a:p>
            <a:pPr algn="ctr"/>
            <a:br>
              <a:rPr lang="en-US" altLang="en-US" dirty="0"/>
            </a:br>
            <a:r>
              <a:rPr lang="en-US" altLang="en-US" dirty="0"/>
              <a:t>Extra and Online Classes</a:t>
            </a:r>
          </a:p>
        </p:txBody>
      </p:sp>
      <p:sp>
        <p:nvSpPr>
          <p:cNvPr id="13315" name="Content Placeholder 2"/>
          <p:cNvSpPr>
            <a:spLocks noGrp="1"/>
          </p:cNvSpPr>
          <p:nvPr>
            <p:ph idx="1"/>
          </p:nvPr>
        </p:nvSpPr>
        <p:spPr>
          <a:xfrm>
            <a:off x="304800" y="1447800"/>
            <a:ext cx="8610600" cy="4876801"/>
          </a:xfrm>
        </p:spPr>
        <p:txBody>
          <a:bodyPr>
            <a:normAutofit lnSpcReduction="10000"/>
          </a:bodyPr>
          <a:lstStyle/>
          <a:p>
            <a:r>
              <a:rPr lang="en-US" altLang="en-US" sz="2000" b="1" u="sng" dirty="0">
                <a:highlight>
                  <a:srgbClr val="FFFF00"/>
                </a:highlight>
              </a:rPr>
              <a:t>Extra Courses</a:t>
            </a:r>
            <a:r>
              <a:rPr lang="en-US" altLang="en-US" sz="2000" dirty="0"/>
              <a:t>: Jazz Band, Choir , and Vocal Jazz, Musical Orchestra, Leadership, Athletic Leadership, Graphic Production (yearbook)</a:t>
            </a:r>
          </a:p>
          <a:p>
            <a:pPr marL="0" indent="0">
              <a:buNone/>
            </a:pPr>
            <a:endParaRPr lang="en-US" altLang="en-US" sz="2000" dirty="0"/>
          </a:p>
          <a:p>
            <a:r>
              <a:rPr lang="en-US" altLang="en-US" sz="2000" dirty="0"/>
              <a:t>Any online courses (these would be in addition to your 8 courses)</a:t>
            </a:r>
          </a:p>
          <a:p>
            <a:endParaRPr lang="en-US" altLang="en-US" sz="2000" dirty="0"/>
          </a:p>
          <a:p>
            <a:r>
              <a:rPr lang="en-US" altLang="en-US" sz="2000" dirty="0"/>
              <a:t>Grade 9-11 students </a:t>
            </a:r>
            <a:r>
              <a:rPr lang="en-US" altLang="en-US" sz="2000" u="sng" dirty="0"/>
              <a:t>must have 8 classes </a:t>
            </a:r>
            <a:r>
              <a:rPr lang="en-US" altLang="en-US" sz="2000" dirty="0"/>
              <a:t>in their Pinetree timetable (extra courses not included) </a:t>
            </a:r>
          </a:p>
          <a:p>
            <a:endParaRPr lang="en-US" altLang="en-US" sz="2000" dirty="0"/>
          </a:p>
          <a:p>
            <a:r>
              <a:rPr lang="en-US" altLang="en-US" sz="2000" dirty="0"/>
              <a:t>Grade 12 students </a:t>
            </a:r>
            <a:r>
              <a:rPr lang="en-US" altLang="en-US" sz="2000" dirty="0">
                <a:highlight>
                  <a:srgbClr val="FFFF00"/>
                </a:highlight>
              </a:rPr>
              <a:t>may apply </a:t>
            </a:r>
            <a:r>
              <a:rPr lang="en-US" altLang="en-US" sz="2000" dirty="0"/>
              <a:t>to have 7 classes (and receive an extra off block) </a:t>
            </a:r>
          </a:p>
          <a:p>
            <a:pPr marL="0" indent="0">
              <a:buNone/>
            </a:pPr>
            <a:endParaRPr lang="en-US" altLang="en-US" sz="2000" dirty="0"/>
          </a:p>
          <a:p>
            <a:r>
              <a:rPr lang="en-US" altLang="en-US" sz="2000" dirty="0"/>
              <a:t>Most students will graduate with more than 80 credits</a:t>
            </a:r>
          </a:p>
          <a:p>
            <a:pPr marL="0" indent="0">
              <a:buNone/>
            </a:pPr>
            <a:endParaRPr lang="en-US" altLang="en-US" sz="2000" dirty="0"/>
          </a:p>
          <a:p>
            <a:r>
              <a:rPr lang="en-US" altLang="en-US" sz="2000" dirty="0"/>
              <a:t>If you wish to Grad earlier in January of your grade 12 year, please see your Counsellor to discuss further</a:t>
            </a:r>
          </a:p>
        </p:txBody>
      </p:sp>
      <p:sp>
        <p:nvSpPr>
          <p:cNvPr id="1331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itchFamily="2" charset="2"/>
              <a:buChar char="u"/>
              <a:defRPr kumimoji="1" sz="2400">
                <a:solidFill>
                  <a:schemeClr val="tx1"/>
                </a:solidFill>
                <a:latin typeface="Arial" charset="0"/>
              </a:defRPr>
            </a:lvl1pPr>
            <a:lvl2pPr marL="742950" indent="-285750">
              <a:spcBef>
                <a:spcPct val="20000"/>
              </a:spcBef>
              <a:buClr>
                <a:schemeClr val="hlink"/>
              </a:buClr>
              <a:buSzPct val="70000"/>
              <a:buFont typeface="Monotype Sorts" pitchFamily="2" charset="2"/>
              <a:buChar char="u"/>
              <a:defRPr kumimoji="1" sz="2400">
                <a:solidFill>
                  <a:schemeClr val="tx1"/>
                </a:solidFill>
                <a:latin typeface="Arial" charset="0"/>
              </a:defRPr>
            </a:lvl2pPr>
            <a:lvl3pPr marL="1143000" indent="-228600">
              <a:spcBef>
                <a:spcPct val="20000"/>
              </a:spcBef>
              <a:buClr>
                <a:schemeClr val="hlink"/>
              </a:buClr>
              <a:buSzPct val="70000"/>
              <a:buFont typeface="Wingdings" pitchFamily="2" charset="2"/>
              <a:buChar char="u"/>
              <a:defRPr kumimoji="1" sz="2000">
                <a:solidFill>
                  <a:schemeClr val="tx1"/>
                </a:solidFill>
                <a:latin typeface="Arial" charset="0"/>
              </a:defRPr>
            </a:lvl3pPr>
            <a:lvl4pPr marL="1600200" indent="-228600">
              <a:spcBef>
                <a:spcPct val="20000"/>
              </a:spcBef>
              <a:buClr>
                <a:schemeClr val="hlink"/>
              </a:buClr>
              <a:buSzPct val="70000"/>
              <a:buFont typeface="Wingdings" pitchFamily="2" charset="2"/>
              <a:buChar char="u"/>
              <a:defRPr kumimoji="1" sz="2000">
                <a:solidFill>
                  <a:schemeClr val="tx1"/>
                </a:solidFill>
                <a:latin typeface="Arial" charset="0"/>
              </a:defRPr>
            </a:lvl4pPr>
            <a:lvl5pPr marL="2057400" indent="-228600">
              <a:spcBef>
                <a:spcPct val="20000"/>
              </a:spcBef>
              <a:buClr>
                <a:schemeClr val="hlink"/>
              </a:buClr>
              <a:buSzPct val="70000"/>
              <a:buFont typeface="Wingdings" pitchFamily="2" charset="2"/>
              <a:buChar char="u"/>
              <a:defRPr kumimoji="1">
                <a:solidFill>
                  <a:schemeClr val="tx1"/>
                </a:solidFill>
                <a:latin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13ECFB43-AAB7-4443-A493-60318BEBCD21}" type="slidenum">
              <a:rPr kumimoji="0" lang="en-US" altLang="en-US" sz="14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34</a:t>
            </a:fld>
            <a:endParaRPr kumimoji="0" lang="en-US" altLang="en-US" sz="1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5182256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0FAEE-AA85-4ADD-ACE0-F173E401EFCA}"/>
              </a:ext>
            </a:extLst>
          </p:cNvPr>
          <p:cNvSpPr>
            <a:spLocks noGrp="1"/>
          </p:cNvSpPr>
          <p:nvPr>
            <p:ph type="title"/>
          </p:nvPr>
        </p:nvSpPr>
        <p:spPr/>
        <p:txBody>
          <a:bodyPr/>
          <a:lstStyle/>
          <a:p>
            <a:pPr eaLnBrk="1" hangingPunct="1">
              <a:defRPr/>
            </a:pPr>
            <a:r>
              <a:rPr lang="en-US"/>
              <a:t>CHOOSE WISELY!</a:t>
            </a:r>
          </a:p>
        </p:txBody>
      </p:sp>
      <p:sp>
        <p:nvSpPr>
          <p:cNvPr id="37891" name="Content Placeholder 2">
            <a:extLst>
              <a:ext uri="{FF2B5EF4-FFF2-40B4-BE49-F238E27FC236}">
                <a16:creationId xmlns:a16="http://schemas.microsoft.com/office/drawing/2014/main" id="{A2A9434C-DAD5-419D-98CA-DC40DFC44247}"/>
              </a:ext>
            </a:extLst>
          </p:cNvPr>
          <p:cNvSpPr>
            <a:spLocks noGrp="1"/>
          </p:cNvSpPr>
          <p:nvPr>
            <p:ph sz="quarter" idx="1"/>
          </p:nvPr>
        </p:nvSpPr>
        <p:spPr>
          <a:xfrm>
            <a:off x="301625" y="1527175"/>
            <a:ext cx="8504238" cy="4572000"/>
          </a:xfrm>
        </p:spPr>
        <p:txBody>
          <a:bodyPr/>
          <a:lstStyle/>
          <a:p>
            <a:pPr eaLnBrk="1" hangingPunct="1"/>
            <a:r>
              <a:rPr lang="en-US" altLang="en-US"/>
              <a:t>It will be very difficult if not impossible to make changes to your courses in September; therefore, please choose your classes carefully.</a:t>
            </a:r>
          </a:p>
          <a:p>
            <a:pPr eaLnBrk="1" hangingPunct="1"/>
            <a:endParaRPr lang="en-US" altLang="en-US"/>
          </a:p>
          <a:p>
            <a:pPr eaLnBrk="1" hangingPunct="1"/>
            <a:r>
              <a:rPr lang="en-US" altLang="en-US"/>
              <a:t>There will be a verification of your selected courses in May. This will be your opportunity to make sure your choices are correct.</a:t>
            </a:r>
          </a:p>
          <a:p>
            <a:pPr marL="0" indent="0">
              <a:buNone/>
            </a:pPr>
            <a:endParaRPr lang="en-US" altLang="en-US"/>
          </a:p>
          <a:p>
            <a:r>
              <a:rPr lang="en-US" altLang="en-US"/>
              <a:t>Students will receive a draft of their schedule by mid-June.</a:t>
            </a:r>
          </a:p>
        </p:txBody>
      </p:sp>
      <p:sp>
        <p:nvSpPr>
          <p:cNvPr id="37892" name="Slide Number Placeholder 3">
            <a:extLst>
              <a:ext uri="{FF2B5EF4-FFF2-40B4-BE49-F238E27FC236}">
                <a16:creationId xmlns:a16="http://schemas.microsoft.com/office/drawing/2014/main" id="{E1D7585D-D9D8-4FFB-A5CB-78C27905EC0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spcBef>
                <a:spcPct val="0"/>
              </a:spcBef>
              <a:buClrTx/>
              <a:buSzTx/>
              <a:buFontTx/>
              <a:buNone/>
            </a:pPr>
            <a:fld id="{96628418-757B-4201-ADF7-8EF4DABFB15B}" type="slidenum">
              <a:rPr lang="en-US" altLang="en-US" sz="1600">
                <a:solidFill>
                  <a:srgbClr val="7B9899"/>
                </a:solidFill>
                <a:latin typeface="Arial" panose="020B0604020202020204" pitchFamily="34" charset="0"/>
              </a:rPr>
              <a:pPr>
                <a:spcBef>
                  <a:spcPct val="0"/>
                </a:spcBef>
                <a:buClrTx/>
                <a:buSzTx/>
                <a:buFontTx/>
                <a:buNone/>
              </a:pPr>
              <a:t>35</a:t>
            </a:fld>
            <a:endParaRPr lang="en-US" altLang="en-US" sz="1600">
              <a:solidFill>
                <a:srgbClr val="7B9899"/>
              </a:solidFill>
              <a:latin typeface="Arial" panose="020B0604020202020204" pitchFamily="34" charset="0"/>
            </a:endParaRPr>
          </a:p>
        </p:txBody>
      </p:sp>
    </p:spTree>
    <p:extLst>
      <p:ext uri="{BB962C8B-B14F-4D97-AF65-F5344CB8AC3E}">
        <p14:creationId xmlns:p14="http://schemas.microsoft.com/office/powerpoint/2010/main" val="2607314136"/>
      </p:ext>
    </p:extLst>
  </p:cSld>
  <p:clrMapOvr>
    <a:masterClrMapping/>
  </p:clrMapOvr>
  <p:transition spd="med">
    <p:random/>
  </p:transition>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itchFamily="2" charset="2"/>
              <a:buChar char="u"/>
              <a:defRPr kumimoji="1" sz="2400">
                <a:solidFill>
                  <a:schemeClr val="tx1"/>
                </a:solidFill>
                <a:latin typeface="Arial" charset="0"/>
              </a:defRPr>
            </a:lvl1pPr>
            <a:lvl2pPr marL="742950" indent="-285750">
              <a:spcBef>
                <a:spcPct val="20000"/>
              </a:spcBef>
              <a:buClr>
                <a:schemeClr val="hlink"/>
              </a:buClr>
              <a:buSzPct val="70000"/>
              <a:buFont typeface="Monotype Sorts" pitchFamily="2" charset="2"/>
              <a:buChar char="u"/>
              <a:defRPr kumimoji="1" sz="2400">
                <a:solidFill>
                  <a:schemeClr val="tx1"/>
                </a:solidFill>
                <a:latin typeface="Arial" charset="0"/>
              </a:defRPr>
            </a:lvl2pPr>
            <a:lvl3pPr marL="1143000" indent="-228600">
              <a:spcBef>
                <a:spcPct val="20000"/>
              </a:spcBef>
              <a:buClr>
                <a:schemeClr val="hlink"/>
              </a:buClr>
              <a:buSzPct val="70000"/>
              <a:buFont typeface="Wingdings" pitchFamily="2" charset="2"/>
              <a:buChar char="u"/>
              <a:defRPr kumimoji="1" sz="2000">
                <a:solidFill>
                  <a:schemeClr val="tx1"/>
                </a:solidFill>
                <a:latin typeface="Arial" charset="0"/>
              </a:defRPr>
            </a:lvl3pPr>
            <a:lvl4pPr marL="1600200" indent="-228600">
              <a:spcBef>
                <a:spcPct val="20000"/>
              </a:spcBef>
              <a:buClr>
                <a:schemeClr val="hlink"/>
              </a:buClr>
              <a:buSzPct val="70000"/>
              <a:buFont typeface="Wingdings" pitchFamily="2" charset="2"/>
              <a:buChar char="u"/>
              <a:defRPr kumimoji="1" sz="2000">
                <a:solidFill>
                  <a:schemeClr val="tx1"/>
                </a:solidFill>
                <a:latin typeface="Arial" charset="0"/>
              </a:defRPr>
            </a:lvl4pPr>
            <a:lvl5pPr marL="2057400" indent="-228600">
              <a:spcBef>
                <a:spcPct val="20000"/>
              </a:spcBef>
              <a:buClr>
                <a:schemeClr val="hlink"/>
              </a:buClr>
              <a:buSzPct val="70000"/>
              <a:buFont typeface="Wingdings" pitchFamily="2" charset="2"/>
              <a:buChar char="u"/>
              <a:defRPr kumimoji="1">
                <a:solidFill>
                  <a:schemeClr val="tx1"/>
                </a:solidFill>
                <a:latin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9pPr>
          </a:lstStyle>
          <a:p>
            <a:pPr>
              <a:spcBef>
                <a:spcPct val="0"/>
              </a:spcBef>
              <a:buClrTx/>
              <a:buSzTx/>
              <a:buFontTx/>
              <a:buNone/>
            </a:pPr>
            <a:fld id="{79D4806C-77CA-4000-B020-CE2077A265CE}" type="slidenum">
              <a:rPr kumimoji="0" lang="en-US" altLang="en-US" sz="1400" smtClean="0">
                <a:solidFill>
                  <a:prstClr val="black"/>
                </a:solidFill>
                <a:latin typeface="Times New Roman" pitchFamily="18" charset="0"/>
              </a:rPr>
              <a:pPr>
                <a:spcBef>
                  <a:spcPct val="0"/>
                </a:spcBef>
                <a:buClrTx/>
                <a:buSzTx/>
                <a:buFontTx/>
                <a:buNone/>
              </a:pPr>
              <a:t>36</a:t>
            </a:fld>
            <a:endParaRPr kumimoji="0" lang="en-US" altLang="en-US" sz="1400">
              <a:solidFill>
                <a:prstClr val="black"/>
              </a:solidFill>
              <a:latin typeface="Times New Roman" pitchFamily="18" charset="0"/>
            </a:endParaRPr>
          </a:p>
        </p:txBody>
      </p:sp>
      <p:sp>
        <p:nvSpPr>
          <p:cNvPr id="5122" name="Rectangle 2"/>
          <p:cNvSpPr>
            <a:spLocks noGrp="1" noChangeArrowheads="1"/>
          </p:cNvSpPr>
          <p:nvPr>
            <p:ph type="title"/>
          </p:nvPr>
        </p:nvSpPr>
        <p:spPr>
          <a:xfrm>
            <a:off x="381000" y="-152400"/>
            <a:ext cx="8420100" cy="1241425"/>
          </a:xfrm>
          <a:noFill/>
        </p:spPr>
        <p:txBody>
          <a:bodyPr/>
          <a:lstStyle/>
          <a:p>
            <a:pPr algn="ctr"/>
            <a:r>
              <a:rPr lang="en-US" altLang="en-US"/>
              <a:t>STUDENT SUCCESS</a:t>
            </a:r>
          </a:p>
        </p:txBody>
      </p:sp>
      <p:sp>
        <p:nvSpPr>
          <p:cNvPr id="5123" name="Rectangle 3"/>
          <p:cNvSpPr>
            <a:spLocks noGrp="1" noChangeArrowheads="1"/>
          </p:cNvSpPr>
          <p:nvPr>
            <p:ph type="body" idx="1"/>
          </p:nvPr>
        </p:nvSpPr>
        <p:spPr>
          <a:xfrm>
            <a:off x="457200" y="1600200"/>
            <a:ext cx="8153400" cy="4724400"/>
          </a:xfrm>
          <a:noFill/>
        </p:spPr>
        <p:txBody>
          <a:bodyPr vert="horz" lIns="91440" tIns="45720" rIns="91440" bIns="45720" anchor="t">
            <a:normAutofit/>
          </a:bodyPr>
          <a:lstStyle/>
          <a:p>
            <a:pPr>
              <a:buFont typeface="Wingdings" pitchFamily="2" charset="2"/>
              <a:buNone/>
            </a:pPr>
            <a:r>
              <a:rPr lang="en-US" altLang="en-US" sz="3200" dirty="0"/>
              <a:t>Strive to do your best!</a:t>
            </a:r>
          </a:p>
          <a:p>
            <a:pPr>
              <a:buNone/>
            </a:pPr>
            <a:r>
              <a:rPr lang="en-US" altLang="en-US" sz="2400" dirty="0"/>
              <a:t>Course failure may result in: </a:t>
            </a:r>
          </a:p>
          <a:p>
            <a:pPr>
              <a:buFont typeface="Arial" panose="020B0604020202020204" pitchFamily="34" charset="0"/>
              <a:buChar char="•"/>
            </a:pPr>
            <a:r>
              <a:rPr lang="en-US" altLang="en-US" sz="2400" dirty="0"/>
              <a:t>Remedial Summer School </a:t>
            </a:r>
          </a:p>
          <a:p>
            <a:pPr lvl="1">
              <a:buFont typeface="Courier New" panose="02070309020205020404" pitchFamily="49" charset="0"/>
              <a:buChar char="o"/>
            </a:pPr>
            <a:r>
              <a:rPr lang="en-US" altLang="en-US" sz="2000" dirty="0"/>
              <a:t>Gr. 9 and 10 –goal is to get to passing level</a:t>
            </a:r>
          </a:p>
          <a:p>
            <a:r>
              <a:rPr lang="en-US" altLang="en-US" sz="2400" dirty="0"/>
              <a:t>Summer School Credit (Grade 10-12)</a:t>
            </a:r>
          </a:p>
          <a:p>
            <a:pPr lvl="1"/>
            <a:r>
              <a:rPr lang="en-US" altLang="en-US" sz="2000" dirty="0"/>
              <a:t>To accelerate program (although not required )</a:t>
            </a:r>
          </a:p>
          <a:p>
            <a:pPr lvl="1"/>
            <a:r>
              <a:rPr lang="en-US" altLang="en-US" sz="2000" b="1" dirty="0"/>
              <a:t>Summer School information will be available Late April/ Early May</a:t>
            </a:r>
          </a:p>
          <a:p>
            <a:pPr marL="274320" lvl="1" indent="0">
              <a:buClr>
                <a:srgbClr val="C0504D"/>
              </a:buClr>
              <a:buNone/>
            </a:pPr>
            <a:endParaRPr lang="en-US" altLang="en-US" sz="2000" b="1" dirty="0">
              <a:solidFill>
                <a:srgbClr val="1F497D"/>
              </a:solidFill>
            </a:endParaRPr>
          </a:p>
          <a:p>
            <a:r>
              <a:rPr lang="en-US" altLang="en-US" sz="2400" dirty="0"/>
              <a:t>Repeating the course next year</a:t>
            </a:r>
          </a:p>
          <a:p>
            <a:pPr lvl="1"/>
            <a:r>
              <a:rPr lang="en-US" altLang="en-US" sz="2000" dirty="0"/>
              <a:t>This will need to be reflected in the course selection in </a:t>
            </a:r>
            <a:r>
              <a:rPr lang="en-US" altLang="en-US" sz="2000" dirty="0" err="1"/>
              <a:t>Myed</a:t>
            </a:r>
            <a:r>
              <a:rPr lang="en-US" altLang="en-US" sz="2000" dirty="0"/>
              <a:t> BC</a:t>
            </a:r>
          </a:p>
        </p:txBody>
      </p:sp>
    </p:spTree>
    <p:extLst>
      <p:ext uri="{BB962C8B-B14F-4D97-AF65-F5344CB8AC3E}">
        <p14:creationId xmlns:p14="http://schemas.microsoft.com/office/powerpoint/2010/main" val="11132298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5123">
                                            <p:txEl>
                                              <p:pRg st="0" end="0"/>
                                            </p:txEl>
                                          </p:spTgt>
                                        </p:tgtEl>
                                        <p:attrNameLst>
                                          <p:attrName>style.visibility</p:attrName>
                                        </p:attrNameLst>
                                      </p:cBhvr>
                                      <p:to>
                                        <p:strVal val="visible"/>
                                      </p:to>
                                    </p:set>
                                    <p:animEffect transition="in" filter="dissolve">
                                      <p:cBhvr>
                                        <p:cTn id="13" dur="500"/>
                                        <p:tgtEl>
                                          <p:spTgt spid="5123">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5123">
                                            <p:txEl>
                                              <p:pRg st="1" end="1"/>
                                            </p:txEl>
                                          </p:spTgt>
                                        </p:tgtEl>
                                        <p:attrNameLst>
                                          <p:attrName>style.visibility</p:attrName>
                                        </p:attrNameLst>
                                      </p:cBhvr>
                                      <p:to>
                                        <p:strVal val="visible"/>
                                      </p:to>
                                    </p:set>
                                    <p:animEffect transition="in" filter="dissolve">
                                      <p:cBhvr>
                                        <p:cTn id="18" dur="500"/>
                                        <p:tgtEl>
                                          <p:spTgt spid="512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5123">
                                            <p:txEl>
                                              <p:pRg st="2" end="2"/>
                                            </p:txEl>
                                          </p:spTgt>
                                        </p:tgtEl>
                                        <p:attrNameLst>
                                          <p:attrName>style.visibility</p:attrName>
                                        </p:attrNameLst>
                                      </p:cBhvr>
                                      <p:to>
                                        <p:strVal val="visible"/>
                                      </p:to>
                                    </p:set>
                                    <p:animEffect transition="in" filter="dissolve">
                                      <p:cBhvr>
                                        <p:cTn id="23" dur="500"/>
                                        <p:tgtEl>
                                          <p:spTgt spid="5123">
                                            <p:txEl>
                                              <p:pRg st="2" end="2"/>
                                            </p:txEl>
                                          </p:spTgt>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5123">
                                            <p:txEl>
                                              <p:pRg st="3" end="3"/>
                                            </p:txEl>
                                          </p:spTgt>
                                        </p:tgtEl>
                                        <p:attrNameLst>
                                          <p:attrName>style.visibility</p:attrName>
                                        </p:attrNameLst>
                                      </p:cBhvr>
                                      <p:to>
                                        <p:strVal val="visible"/>
                                      </p:to>
                                    </p:set>
                                    <p:animEffect transition="in" filter="dissolve">
                                      <p:cBhvr>
                                        <p:cTn id="26" dur="500"/>
                                        <p:tgtEl>
                                          <p:spTgt spid="5123">
                                            <p:txEl>
                                              <p:pRg st="3" end="3"/>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5123">
                                            <p:txEl>
                                              <p:pRg st="4" end="4"/>
                                            </p:txEl>
                                          </p:spTgt>
                                        </p:tgtEl>
                                        <p:attrNameLst>
                                          <p:attrName>style.visibility</p:attrName>
                                        </p:attrNameLst>
                                      </p:cBhvr>
                                      <p:to>
                                        <p:strVal val="visible"/>
                                      </p:to>
                                    </p:set>
                                    <p:animEffect transition="in" filter="dissolve">
                                      <p:cBhvr>
                                        <p:cTn id="31" dur="500"/>
                                        <p:tgtEl>
                                          <p:spTgt spid="5123">
                                            <p:txEl>
                                              <p:pRg st="4" end="4"/>
                                            </p:txEl>
                                          </p:spTgt>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5123">
                                            <p:txEl>
                                              <p:pRg st="5" end="5"/>
                                            </p:txEl>
                                          </p:spTgt>
                                        </p:tgtEl>
                                        <p:attrNameLst>
                                          <p:attrName>style.visibility</p:attrName>
                                        </p:attrNameLst>
                                      </p:cBhvr>
                                      <p:to>
                                        <p:strVal val="visible"/>
                                      </p:to>
                                    </p:set>
                                    <p:animEffect transition="in" filter="dissolve">
                                      <p:cBhvr>
                                        <p:cTn id="34" dur="500"/>
                                        <p:tgtEl>
                                          <p:spTgt spid="5123">
                                            <p:txEl>
                                              <p:pRg st="5" end="5"/>
                                            </p:txEl>
                                          </p:spTgt>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5123">
                                            <p:txEl>
                                              <p:pRg st="6" end="6"/>
                                            </p:txEl>
                                          </p:spTgt>
                                        </p:tgtEl>
                                        <p:attrNameLst>
                                          <p:attrName>style.visibility</p:attrName>
                                        </p:attrNameLst>
                                      </p:cBhvr>
                                      <p:to>
                                        <p:strVal val="visible"/>
                                      </p:to>
                                    </p:set>
                                    <p:animEffect transition="in" filter="dissolve">
                                      <p:cBhvr>
                                        <p:cTn id="37" dur="500"/>
                                        <p:tgtEl>
                                          <p:spTgt spid="512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5123">
                                            <p:txEl>
                                              <p:pRg st="8" end="8"/>
                                            </p:txEl>
                                          </p:spTgt>
                                        </p:tgtEl>
                                        <p:attrNameLst>
                                          <p:attrName>style.visibility</p:attrName>
                                        </p:attrNameLst>
                                      </p:cBhvr>
                                      <p:to>
                                        <p:strVal val="visible"/>
                                      </p:to>
                                    </p:set>
                                    <p:animEffect transition="in" filter="dissolve">
                                      <p:cBhvr>
                                        <p:cTn id="42" dur="500"/>
                                        <p:tgtEl>
                                          <p:spTgt spid="5123">
                                            <p:txEl>
                                              <p:pRg st="8" end="8"/>
                                            </p:txEl>
                                          </p:spTgt>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5123">
                                            <p:txEl>
                                              <p:pRg st="9" end="9"/>
                                            </p:txEl>
                                          </p:spTgt>
                                        </p:tgtEl>
                                        <p:attrNameLst>
                                          <p:attrName>style.visibility</p:attrName>
                                        </p:attrNameLst>
                                      </p:cBhvr>
                                      <p:to>
                                        <p:strVal val="visible"/>
                                      </p:to>
                                    </p:set>
                                    <p:animEffect transition="in" filter="dissolve">
                                      <p:cBhvr>
                                        <p:cTn id="45" dur="500"/>
                                        <p:tgtEl>
                                          <p:spTgt spid="512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autoUpdateAnimBg="0"/>
      <p:bldP spid="5123"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Summer School or Online</a:t>
            </a:r>
          </a:p>
        </p:txBody>
      </p:sp>
      <p:sp>
        <p:nvSpPr>
          <p:cNvPr id="3" name="Content Placeholder 2"/>
          <p:cNvSpPr>
            <a:spLocks noGrp="1"/>
          </p:cNvSpPr>
          <p:nvPr>
            <p:ph sz="quarter" idx="1"/>
          </p:nvPr>
        </p:nvSpPr>
        <p:spPr/>
        <p:txBody>
          <a:bodyPr vert="horz" lIns="91440" tIns="45720" rIns="91440" bIns="45720" anchor="t">
            <a:normAutofit lnSpcReduction="10000"/>
          </a:bodyPr>
          <a:lstStyle/>
          <a:p>
            <a:pPr>
              <a:defRPr/>
            </a:pPr>
            <a:r>
              <a:rPr lang="en-US" altLang="en-US" sz="2200" dirty="0"/>
              <a:t>If you are planning to take a summer school course or an online course, </a:t>
            </a:r>
            <a:r>
              <a:rPr lang="en-US" altLang="en-US" sz="2200" u="sng" dirty="0"/>
              <a:t>you must indicate this on your course planning sheet and in the NOTES to Counsellor section in MYED BC when you select your courses.</a:t>
            </a:r>
          </a:p>
          <a:p>
            <a:pPr marL="0" indent="0">
              <a:buNone/>
              <a:defRPr/>
            </a:pPr>
            <a:endParaRPr lang="en-US" altLang="en-US" sz="2200" u="sng" dirty="0"/>
          </a:p>
          <a:p>
            <a:pPr>
              <a:defRPr/>
            </a:pPr>
            <a:r>
              <a:rPr lang="en-US" sz="2200" dirty="0">
                <a:cs typeface="Calibri" panose="020F0502020204030204" pitchFamily="34" charset="0"/>
              </a:rPr>
              <a:t>If you complete a course (summer school, or online) without telling us, we will not be able to change your schedule to a preferred elective in September.  You will be placed in a class that has room. </a:t>
            </a:r>
          </a:p>
          <a:p>
            <a:pPr marL="0" indent="0">
              <a:buFont typeface="Wingdings 2" pitchFamily="18" charset="2"/>
              <a:buNone/>
              <a:defRPr/>
            </a:pPr>
            <a:endParaRPr lang="en-US" sz="2200" dirty="0"/>
          </a:p>
          <a:p>
            <a:pPr>
              <a:defRPr/>
            </a:pPr>
            <a:r>
              <a:rPr lang="en-US" sz="2200" dirty="0"/>
              <a:t>You cannot drop courses you are enrolled in at Pinetree and then take that course online once the semester has started. This planning must occur now.</a:t>
            </a:r>
          </a:p>
          <a:p>
            <a:pPr marL="0" indent="0">
              <a:buNone/>
            </a:pPr>
            <a:endParaRPr lang="en-US" dirty="0"/>
          </a:p>
        </p:txBody>
      </p:sp>
    </p:spTree>
    <p:extLst>
      <p:ext uri="{BB962C8B-B14F-4D97-AF65-F5344CB8AC3E}">
        <p14:creationId xmlns:p14="http://schemas.microsoft.com/office/powerpoint/2010/main" val="266207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906AE7-17CE-89F2-2820-8A68D6F3A91B}"/>
              </a:ext>
            </a:extLst>
          </p:cNvPr>
          <p:cNvPicPr>
            <a:picLocks noChangeAspect="1"/>
          </p:cNvPicPr>
          <p:nvPr/>
        </p:nvPicPr>
        <p:blipFill>
          <a:blip r:embed="rId3"/>
          <a:stretch>
            <a:fillRect/>
          </a:stretch>
        </p:blipFill>
        <p:spPr>
          <a:xfrm>
            <a:off x="481291" y="2821951"/>
            <a:ext cx="2151799" cy="3648127"/>
          </a:xfrm>
          <a:prstGeom prst="rect">
            <a:avLst/>
          </a:prstGeom>
        </p:spPr>
      </p:pic>
      <p:sp>
        <p:nvSpPr>
          <p:cNvPr id="6" name="Title 5">
            <a:extLst>
              <a:ext uri="{FF2B5EF4-FFF2-40B4-BE49-F238E27FC236}">
                <a16:creationId xmlns:a16="http://schemas.microsoft.com/office/drawing/2014/main" id="{75415020-CA50-4F33-8C09-1145D9EFAA64}"/>
              </a:ext>
            </a:extLst>
          </p:cNvPr>
          <p:cNvSpPr>
            <a:spLocks noGrp="1"/>
          </p:cNvSpPr>
          <p:nvPr>
            <p:ph type="title"/>
          </p:nvPr>
        </p:nvSpPr>
        <p:spPr>
          <a:xfrm>
            <a:off x="381000" y="914400"/>
            <a:ext cx="2362200" cy="873648"/>
          </a:xfrm>
        </p:spPr>
        <p:txBody>
          <a:bodyPr/>
          <a:lstStyle/>
          <a:p>
            <a:r>
              <a:rPr lang="en-US"/>
              <a:t>Use this sheet to help you plan!</a:t>
            </a:r>
            <a:endParaRPr lang="en-CA"/>
          </a:p>
        </p:txBody>
      </p:sp>
      <p:sp>
        <p:nvSpPr>
          <p:cNvPr id="8" name="Text Placeholder 7">
            <a:extLst>
              <a:ext uri="{FF2B5EF4-FFF2-40B4-BE49-F238E27FC236}">
                <a16:creationId xmlns:a16="http://schemas.microsoft.com/office/drawing/2014/main" id="{CDB37D71-6AAD-48E5-BE1D-48CA32520607}"/>
              </a:ext>
            </a:extLst>
          </p:cNvPr>
          <p:cNvSpPr>
            <a:spLocks noGrp="1"/>
          </p:cNvSpPr>
          <p:nvPr>
            <p:ph type="body" idx="2"/>
          </p:nvPr>
        </p:nvSpPr>
        <p:spPr>
          <a:xfrm>
            <a:off x="381000" y="1788048"/>
            <a:ext cx="2362200" cy="4338115"/>
          </a:xfrm>
        </p:spPr>
        <p:txBody>
          <a:bodyPr/>
          <a:lstStyle/>
          <a:p>
            <a:r>
              <a:rPr lang="en-CA" dirty="0"/>
              <a:t>Go to the course planning page to download a copy if needed.</a:t>
            </a:r>
          </a:p>
        </p:txBody>
      </p:sp>
      <p:sp>
        <p:nvSpPr>
          <p:cNvPr id="4" name="Slide Number Placeholder 3">
            <a:extLst>
              <a:ext uri="{FF2B5EF4-FFF2-40B4-BE49-F238E27FC236}">
                <a16:creationId xmlns:a16="http://schemas.microsoft.com/office/drawing/2014/main" id="{D7D7E399-141C-4EBA-958A-3B38E9763007}"/>
              </a:ext>
            </a:extLst>
          </p:cNvPr>
          <p:cNvSpPr>
            <a:spLocks noGrp="1"/>
          </p:cNvSpPr>
          <p:nvPr>
            <p:ph type="sldNum" sz="quarter" idx="10"/>
          </p:nvPr>
        </p:nvSpPr>
        <p:spPr/>
        <p:txBody>
          <a:bodyPr/>
          <a:lstStyle/>
          <a:p>
            <a:fld id="{089ED66C-0D11-4FB9-B0F2-AD1CAC30570D}" type="slidenum">
              <a:rPr lang="en-US" altLang="en-US" smtClean="0"/>
              <a:pPr/>
              <a:t>38</a:t>
            </a:fld>
            <a:endParaRPr lang="en-US" altLang="en-US"/>
          </a:p>
        </p:txBody>
      </p:sp>
      <p:cxnSp>
        <p:nvCxnSpPr>
          <p:cNvPr id="14" name="Straight Arrow Connector 13">
            <a:extLst>
              <a:ext uri="{FF2B5EF4-FFF2-40B4-BE49-F238E27FC236}">
                <a16:creationId xmlns:a16="http://schemas.microsoft.com/office/drawing/2014/main" id="{5F15338E-1693-40BA-9334-5DDEB2FE3E00}"/>
              </a:ext>
            </a:extLst>
          </p:cNvPr>
          <p:cNvCxnSpPr/>
          <p:nvPr/>
        </p:nvCxnSpPr>
        <p:spPr>
          <a:xfrm flipH="1">
            <a:off x="1998155" y="4983949"/>
            <a:ext cx="533400" cy="609600"/>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7" name="Content Placeholder 6">
            <a:extLst>
              <a:ext uri="{FF2B5EF4-FFF2-40B4-BE49-F238E27FC236}">
                <a16:creationId xmlns:a16="http://schemas.microsoft.com/office/drawing/2014/main" id="{45F26504-2B8D-214F-AD94-AF91830E5D10}"/>
              </a:ext>
            </a:extLst>
          </p:cNvPr>
          <p:cNvPicPr>
            <a:picLocks noGrp="1" noChangeAspect="1"/>
          </p:cNvPicPr>
          <p:nvPr>
            <p:ph sz="quarter" idx="1"/>
          </p:nvPr>
        </p:nvPicPr>
        <p:blipFill>
          <a:blip r:embed="rId4"/>
          <a:stretch>
            <a:fillRect/>
          </a:stretch>
        </p:blipFill>
        <p:spPr>
          <a:xfrm>
            <a:off x="3459637" y="222484"/>
            <a:ext cx="5109328" cy="6375155"/>
          </a:xfrm>
        </p:spPr>
      </p:pic>
    </p:spTree>
    <p:extLst>
      <p:ext uri="{BB962C8B-B14F-4D97-AF65-F5344CB8AC3E}">
        <p14:creationId xmlns:p14="http://schemas.microsoft.com/office/powerpoint/2010/main" val="1971083814"/>
      </p:ext>
    </p:extLst>
  </p:cSld>
  <p:clrMapOvr>
    <a:masterClrMapping/>
  </p:clrMapOvr>
  <p:transition spd="med">
    <p:rand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14CF0CE-78B4-46F8-8D25-84214EF293FD}"/>
              </a:ext>
            </a:extLst>
          </p:cNvPr>
          <p:cNvPicPr>
            <a:picLocks noChangeAspect="1"/>
          </p:cNvPicPr>
          <p:nvPr/>
        </p:nvPicPr>
        <p:blipFill>
          <a:blip r:embed="rId3"/>
          <a:stretch>
            <a:fillRect/>
          </a:stretch>
        </p:blipFill>
        <p:spPr>
          <a:xfrm>
            <a:off x="6416876" y="2207612"/>
            <a:ext cx="2695951" cy="4296375"/>
          </a:xfrm>
          <a:prstGeom prst="rect">
            <a:avLst/>
          </a:prstGeom>
          <a:ln w="25400">
            <a:solidFill>
              <a:schemeClr val="tx1"/>
            </a:solidFill>
          </a:ln>
        </p:spPr>
      </p:pic>
      <p:sp>
        <p:nvSpPr>
          <p:cNvPr id="6" name="Title 5">
            <a:extLst>
              <a:ext uri="{FF2B5EF4-FFF2-40B4-BE49-F238E27FC236}">
                <a16:creationId xmlns:a16="http://schemas.microsoft.com/office/drawing/2014/main" id="{04FC7DEE-D070-406A-89A8-9B137B6FE716}"/>
              </a:ext>
            </a:extLst>
          </p:cNvPr>
          <p:cNvSpPr>
            <a:spLocks noGrp="1"/>
          </p:cNvSpPr>
          <p:nvPr>
            <p:ph type="title"/>
          </p:nvPr>
        </p:nvSpPr>
        <p:spPr/>
        <p:txBody>
          <a:bodyPr/>
          <a:lstStyle/>
          <a:p>
            <a:r>
              <a:rPr lang="en-US"/>
              <a:t>Inputting your Course Selection in </a:t>
            </a:r>
            <a:r>
              <a:rPr lang="en-US" err="1"/>
              <a:t>MyEd</a:t>
            </a:r>
            <a:r>
              <a:rPr lang="en-US"/>
              <a:t> BC</a:t>
            </a:r>
            <a:endParaRPr lang="en-CA"/>
          </a:p>
        </p:txBody>
      </p:sp>
      <p:sp>
        <p:nvSpPr>
          <p:cNvPr id="7" name="Content Placeholder 6">
            <a:extLst>
              <a:ext uri="{FF2B5EF4-FFF2-40B4-BE49-F238E27FC236}">
                <a16:creationId xmlns:a16="http://schemas.microsoft.com/office/drawing/2014/main" id="{12D09598-DEA5-47E8-B6CB-CC61651681DC}"/>
              </a:ext>
            </a:extLst>
          </p:cNvPr>
          <p:cNvSpPr>
            <a:spLocks noGrp="1"/>
          </p:cNvSpPr>
          <p:nvPr>
            <p:ph sz="half" idx="1"/>
          </p:nvPr>
        </p:nvSpPr>
        <p:spPr/>
        <p:txBody>
          <a:bodyPr/>
          <a:lstStyle/>
          <a:p>
            <a:pPr marL="0" indent="0">
              <a:buNone/>
            </a:pPr>
            <a:r>
              <a:rPr lang="en-US"/>
              <a:t>1. Log into your student </a:t>
            </a:r>
            <a:r>
              <a:rPr lang="en-US" err="1"/>
              <a:t>MyED</a:t>
            </a:r>
            <a:r>
              <a:rPr lang="en-US"/>
              <a:t> BC account</a:t>
            </a:r>
          </a:p>
          <a:p>
            <a:pPr marL="274638" lvl="1" indent="0">
              <a:buNone/>
            </a:pPr>
            <a:r>
              <a:rPr lang="en-US" sz="1800" b="0" i="0">
                <a:solidFill>
                  <a:srgbClr val="000000"/>
                </a:solidFill>
                <a:effectLst/>
                <a:latin typeface="Times New Roman" panose="02020603050405020304" pitchFamily="18" charset="0"/>
              </a:rPr>
              <a:t>You will see the heading as shown below. Click on the green tab title “My Info”.</a:t>
            </a:r>
            <a:endParaRPr lang="en-US" b="0" i="0">
              <a:solidFill>
                <a:srgbClr val="000000"/>
              </a:solidFill>
              <a:effectLst/>
              <a:latin typeface="Times New Roman" panose="02020603050405020304" pitchFamily="18" charset="0"/>
            </a:endParaRPr>
          </a:p>
          <a:p>
            <a:pPr marL="274638" lvl="1" indent="0">
              <a:buNone/>
            </a:pPr>
            <a:endParaRPr lang="en-CA"/>
          </a:p>
        </p:txBody>
      </p:sp>
      <p:sp>
        <p:nvSpPr>
          <p:cNvPr id="8" name="Content Placeholder 7">
            <a:extLst>
              <a:ext uri="{FF2B5EF4-FFF2-40B4-BE49-F238E27FC236}">
                <a16:creationId xmlns:a16="http://schemas.microsoft.com/office/drawing/2014/main" id="{8A58DB02-4D62-4FB3-95DF-EA2AB032A919}"/>
              </a:ext>
            </a:extLst>
          </p:cNvPr>
          <p:cNvSpPr>
            <a:spLocks noGrp="1"/>
          </p:cNvSpPr>
          <p:nvPr>
            <p:ph sz="half" idx="2"/>
          </p:nvPr>
        </p:nvSpPr>
        <p:spPr>
          <a:xfrm>
            <a:off x="4649921" y="1371600"/>
            <a:ext cx="4189279" cy="4800600"/>
          </a:xfrm>
        </p:spPr>
        <p:txBody>
          <a:bodyPr/>
          <a:lstStyle/>
          <a:p>
            <a:pPr marL="0" indent="0">
              <a:buNone/>
            </a:pPr>
            <a:r>
              <a:rPr lang="en-US"/>
              <a:t>2. </a:t>
            </a:r>
            <a:r>
              <a:rPr lang="en-US" sz="2400"/>
              <a:t>Click on the tab in the left column that reads “Requests”.</a:t>
            </a:r>
          </a:p>
          <a:p>
            <a:pPr marL="0" indent="0">
              <a:buNone/>
            </a:pPr>
            <a:endParaRPr lang="en-US"/>
          </a:p>
          <a:p>
            <a:pPr marL="0" indent="0">
              <a:buNone/>
            </a:pPr>
            <a:endParaRPr lang="en-CA"/>
          </a:p>
        </p:txBody>
      </p:sp>
      <p:sp>
        <p:nvSpPr>
          <p:cNvPr id="5" name="Slide Number Placeholder 4">
            <a:extLst>
              <a:ext uri="{FF2B5EF4-FFF2-40B4-BE49-F238E27FC236}">
                <a16:creationId xmlns:a16="http://schemas.microsoft.com/office/drawing/2014/main" id="{5F203023-BD0B-42A1-8333-09E48A5D0422}"/>
              </a:ext>
            </a:extLst>
          </p:cNvPr>
          <p:cNvSpPr>
            <a:spLocks noGrp="1"/>
          </p:cNvSpPr>
          <p:nvPr>
            <p:ph type="sldNum" sz="quarter" idx="12"/>
          </p:nvPr>
        </p:nvSpPr>
        <p:spPr/>
        <p:txBody>
          <a:bodyPr/>
          <a:lstStyle/>
          <a:p>
            <a:fld id="{8999957D-6E2D-45EB-85E7-ACA3D7241D44}" type="slidenum">
              <a:rPr lang="en-US" altLang="en-US" smtClean="0"/>
              <a:pPr/>
              <a:t>39</a:t>
            </a:fld>
            <a:endParaRPr lang="en-US" altLang="en-US"/>
          </a:p>
        </p:txBody>
      </p:sp>
      <p:pic>
        <p:nvPicPr>
          <p:cNvPr id="12" name="Picture 11">
            <a:extLst>
              <a:ext uri="{FF2B5EF4-FFF2-40B4-BE49-F238E27FC236}">
                <a16:creationId xmlns:a16="http://schemas.microsoft.com/office/drawing/2014/main" id="{03C8FF14-CE41-430C-BAB0-F0B2DC660EF9}"/>
              </a:ext>
            </a:extLst>
          </p:cNvPr>
          <p:cNvPicPr>
            <a:picLocks noChangeAspect="1"/>
          </p:cNvPicPr>
          <p:nvPr/>
        </p:nvPicPr>
        <p:blipFill>
          <a:blip r:embed="rId4"/>
          <a:stretch>
            <a:fillRect/>
          </a:stretch>
        </p:blipFill>
        <p:spPr>
          <a:xfrm>
            <a:off x="301752" y="3810000"/>
            <a:ext cx="4189279" cy="1800499"/>
          </a:xfrm>
          <a:prstGeom prst="rect">
            <a:avLst/>
          </a:prstGeom>
          <a:ln w="28575">
            <a:solidFill>
              <a:schemeClr val="tx1"/>
            </a:solidFill>
          </a:ln>
        </p:spPr>
      </p:pic>
      <p:sp>
        <p:nvSpPr>
          <p:cNvPr id="13" name="Rectangle 12">
            <a:extLst>
              <a:ext uri="{FF2B5EF4-FFF2-40B4-BE49-F238E27FC236}">
                <a16:creationId xmlns:a16="http://schemas.microsoft.com/office/drawing/2014/main" id="{F25F3C01-62E7-461D-B754-5C83E9FF0267}"/>
              </a:ext>
            </a:extLst>
          </p:cNvPr>
          <p:cNvSpPr/>
          <p:nvPr/>
        </p:nvSpPr>
        <p:spPr>
          <a:xfrm>
            <a:off x="301752" y="4114800"/>
            <a:ext cx="1222248"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5" name="Straight Arrow Connector 14">
            <a:extLst>
              <a:ext uri="{FF2B5EF4-FFF2-40B4-BE49-F238E27FC236}">
                <a16:creationId xmlns:a16="http://schemas.microsoft.com/office/drawing/2014/main" id="{BF75923E-DC90-41E3-8321-25AD7E013387}"/>
              </a:ext>
            </a:extLst>
          </p:cNvPr>
          <p:cNvCxnSpPr>
            <a:cxnSpLocks/>
          </p:cNvCxnSpPr>
          <p:nvPr/>
        </p:nvCxnSpPr>
        <p:spPr>
          <a:xfrm flipH="1">
            <a:off x="1524000" y="3320293"/>
            <a:ext cx="1672491" cy="109930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EC681B13-1C8F-428B-ABE7-B681FDF61799}"/>
              </a:ext>
            </a:extLst>
          </p:cNvPr>
          <p:cNvCxnSpPr/>
          <p:nvPr/>
        </p:nvCxnSpPr>
        <p:spPr>
          <a:xfrm>
            <a:off x="5181600" y="4419600"/>
            <a:ext cx="1295400" cy="1828800"/>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BDE9707-492F-09DE-00D1-E65A1A9AC908}"/>
              </a:ext>
            </a:extLst>
          </p:cNvPr>
          <p:cNvSpPr/>
          <p:nvPr/>
        </p:nvSpPr>
        <p:spPr>
          <a:xfrm>
            <a:off x="1250373" y="3818641"/>
            <a:ext cx="848412" cy="152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915689582"/>
      </p:ext>
    </p:extLst>
  </p:cSld>
  <p:clrMapOvr>
    <a:masterClrMapping/>
  </p:clrMapOvr>
  <p:transition spd="med">
    <p:random/>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E609208D-014D-4BEF-A9CE-6B883D66C02A}"/>
              </a:ext>
            </a:extLst>
          </p:cNvPr>
          <p:cNvSpPr>
            <a:spLocks noGrp="1"/>
          </p:cNvSpPr>
          <p:nvPr>
            <p:ph type="title"/>
          </p:nvPr>
        </p:nvSpPr>
        <p:spPr>
          <a:xfrm>
            <a:off x="533400" y="222738"/>
            <a:ext cx="7772400" cy="767862"/>
          </a:xfrm>
        </p:spPr>
        <p:txBody>
          <a:bodyPr/>
          <a:lstStyle/>
          <a:p>
            <a:pPr eaLnBrk="1" hangingPunct="1"/>
            <a:br>
              <a:rPr lang="en-US" altLang="en-US" sz="2400">
                <a:solidFill>
                  <a:srgbClr val="7B9899"/>
                </a:solidFill>
              </a:rPr>
            </a:br>
            <a:br>
              <a:rPr lang="en-US" altLang="en-US" sz="2400"/>
            </a:br>
            <a:br>
              <a:rPr lang="en-US" altLang="en-US" sz="2400"/>
            </a:br>
            <a:r>
              <a:rPr lang="en-US" altLang="en-US" sz="2400">
                <a:solidFill>
                  <a:srgbClr val="7B9899"/>
                </a:solidFill>
              </a:rPr>
              <a:t>FNA or ASK 10, 11 or 12-Graduation Requirement</a:t>
            </a:r>
            <a:endParaRPr lang="en-US" altLang="en-US" sz="2400"/>
          </a:p>
        </p:txBody>
      </p:sp>
      <p:sp>
        <p:nvSpPr>
          <p:cNvPr id="33795" name="Slide Number Placeholder 4">
            <a:extLst>
              <a:ext uri="{FF2B5EF4-FFF2-40B4-BE49-F238E27FC236}">
                <a16:creationId xmlns:a16="http://schemas.microsoft.com/office/drawing/2014/main" id="{3E8E1E2E-4D96-4E31-9200-A16D9225956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0" hangingPunct="0">
              <a:spcBef>
                <a:spcPct val="0"/>
              </a:spcBef>
              <a:buClrTx/>
              <a:buSzTx/>
              <a:buFontTx/>
              <a:buNone/>
            </a:pPr>
            <a:fld id="{70AE0184-B4FB-452F-9F45-A2862313A5F8}" type="slidenum">
              <a:rPr lang="en-US" altLang="en-US" sz="1400">
                <a:latin typeface="Times New Roman" panose="02020603050405020304" pitchFamily="18" charset="0"/>
              </a:rPr>
              <a:pPr eaLnBrk="0" hangingPunct="0">
                <a:spcBef>
                  <a:spcPct val="0"/>
                </a:spcBef>
                <a:buClrTx/>
                <a:buSzTx/>
                <a:buFontTx/>
                <a:buNone/>
              </a:pPr>
              <a:t>4</a:t>
            </a:fld>
            <a:endParaRPr lang="en-US" altLang="en-US" sz="1400">
              <a:latin typeface="Times New Roman" panose="02020603050405020304" pitchFamily="18" charset="0"/>
            </a:endParaRPr>
          </a:p>
        </p:txBody>
      </p:sp>
      <p:sp>
        <p:nvSpPr>
          <p:cNvPr id="103427" name="Rectangle 3">
            <a:extLst>
              <a:ext uri="{FF2B5EF4-FFF2-40B4-BE49-F238E27FC236}">
                <a16:creationId xmlns:a16="http://schemas.microsoft.com/office/drawing/2014/main" id="{74A1C274-368E-4046-9671-66A9C1F00DC8}"/>
              </a:ext>
            </a:extLst>
          </p:cNvPr>
          <p:cNvSpPr>
            <a:spLocks noGrp="1" noChangeArrowheads="1"/>
          </p:cNvSpPr>
          <p:nvPr>
            <p:ph sz="quarter" idx="1"/>
          </p:nvPr>
        </p:nvSpPr>
        <p:spPr>
          <a:xfrm>
            <a:off x="323850" y="1371600"/>
            <a:ext cx="8534400" cy="5029200"/>
          </a:xfrm>
        </p:spPr>
        <p:txBody>
          <a:bodyPr>
            <a:normAutofit/>
          </a:bodyPr>
          <a:lstStyle/>
          <a:p>
            <a:pPr marL="0" indent="0" eaLnBrk="1" fontAlgn="auto" hangingPunct="1">
              <a:spcAft>
                <a:spcPts val="0"/>
              </a:spcAft>
              <a:buFont typeface="Wingdings 2"/>
              <a:buNone/>
              <a:defRPr/>
            </a:pPr>
            <a:endParaRPr lang="en-US" altLang="en-US"/>
          </a:p>
          <a:p>
            <a:pPr eaLnBrk="1" fontAlgn="auto" hangingPunct="1">
              <a:spcAft>
                <a:spcPts val="0"/>
              </a:spcAft>
              <a:buFont typeface="Arial" panose="020B0604020202020204" pitchFamily="34" charset="0"/>
              <a:buChar char="•"/>
              <a:defRPr/>
            </a:pPr>
            <a:r>
              <a:rPr lang="en-US" altLang="en-US"/>
              <a:t>Students are required to complete 4 credits in either</a:t>
            </a:r>
          </a:p>
          <a:p>
            <a:pPr marL="547370" lvl="1" eaLnBrk="1" fontAlgn="auto" hangingPunct="1">
              <a:spcAft>
                <a:spcPts val="0"/>
              </a:spcAft>
              <a:buFont typeface="Wingdings" panose="05000000000000000000" pitchFamily="2" charset="2"/>
              <a:buChar char="q"/>
              <a:defRPr/>
            </a:pPr>
            <a:r>
              <a:rPr lang="en-US" altLang="en-US">
                <a:solidFill>
                  <a:schemeClr val="tx1"/>
                </a:solidFill>
              </a:rPr>
              <a:t>Fine Arts ( any Drama, Dance, Music or Visual Art course) OR</a:t>
            </a:r>
          </a:p>
          <a:p>
            <a:pPr marL="547370" lvl="1" eaLnBrk="1" fontAlgn="auto" hangingPunct="1">
              <a:spcAft>
                <a:spcPts val="0"/>
              </a:spcAft>
              <a:buFont typeface="Wingdings" panose="05000000000000000000" pitchFamily="2" charset="2"/>
              <a:buChar char="q"/>
              <a:defRPr/>
            </a:pPr>
            <a:r>
              <a:rPr lang="en-US" altLang="en-US">
                <a:solidFill>
                  <a:schemeClr val="tx1"/>
                </a:solidFill>
              </a:rPr>
              <a:t> Applied Skills (any Business Ed. , Home </a:t>
            </a:r>
            <a:r>
              <a:rPr lang="en-US" altLang="en-US" err="1">
                <a:solidFill>
                  <a:schemeClr val="tx1"/>
                </a:solidFill>
              </a:rPr>
              <a:t>Ec</a:t>
            </a:r>
            <a:r>
              <a:rPr lang="en-US" altLang="en-US">
                <a:solidFill>
                  <a:schemeClr val="tx1"/>
                </a:solidFill>
              </a:rPr>
              <a:t>, Info Tech and Tech Ed. Course) </a:t>
            </a:r>
          </a:p>
          <a:p>
            <a:pPr marL="549275" lvl="2" indent="0" eaLnBrk="1" fontAlgn="auto" hangingPunct="1">
              <a:spcAft>
                <a:spcPts val="0"/>
              </a:spcAft>
              <a:buFont typeface="Wingdings 2" panose="05020102010507070707" pitchFamily="18" charset="2"/>
              <a:buNone/>
              <a:defRPr/>
            </a:pPr>
            <a:r>
              <a:rPr lang="en-US" altLang="en-US" sz="2700"/>
              <a:t>In Grade 10, 11 or 12</a:t>
            </a:r>
          </a:p>
          <a:p>
            <a:pPr marL="549275" lvl="2" indent="0">
              <a:spcAft>
                <a:spcPts val="0"/>
              </a:spcAft>
              <a:buNone/>
              <a:defRPr/>
            </a:pPr>
            <a:endParaRPr lang="en-US" altLang="en-US" sz="2700"/>
          </a:p>
          <a:p>
            <a:pPr marL="547370" lvl="1">
              <a:spcAft>
                <a:spcPts val="0"/>
              </a:spcAft>
              <a:buFont typeface="Arial" panose="05020102010507070707" pitchFamily="18" charset="2"/>
              <a:buChar char="•"/>
              <a:defRPr/>
            </a:pPr>
            <a:r>
              <a:rPr lang="en-US" altLang="en-US" sz="2900"/>
              <a:t>Most of students will have already met this requirement from an elective you completed in grade 10 or 11.</a:t>
            </a:r>
          </a:p>
        </p:txBody>
      </p:sp>
    </p:spTree>
    <p:extLst>
      <p:ext uri="{BB962C8B-B14F-4D97-AF65-F5344CB8AC3E}">
        <p14:creationId xmlns:p14="http://schemas.microsoft.com/office/powerpoint/2010/main" val="13278297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60000"/>
                                  </p:stCondLst>
                                  <p:childTnLst>
                                    <p:set>
                                      <p:cBhvr>
                                        <p:cTn id="6" dur="1" fill="hold">
                                          <p:stCondLst>
                                            <p:cond delay="0"/>
                                          </p:stCondLst>
                                        </p:cTn>
                                        <p:tgtEl>
                                          <p:spTgt spid="103427">
                                            <p:txEl>
                                              <p:pRg st="1" end="1"/>
                                            </p:txEl>
                                          </p:spTgt>
                                        </p:tgtEl>
                                        <p:attrNameLst>
                                          <p:attrName>style.visibility</p:attrName>
                                        </p:attrNameLst>
                                      </p:cBhvr>
                                      <p:to>
                                        <p:strVal val="visible"/>
                                      </p:to>
                                    </p:set>
                                    <p:anim calcmode="lin" valueType="num">
                                      <p:cBhvr additive="base">
                                        <p:cTn id="7" dur="500" fill="hold"/>
                                        <p:tgtEl>
                                          <p:spTgt spid="10342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3427">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120000"/>
                                  </p:stCondLst>
                                  <p:childTnLst>
                                    <p:set>
                                      <p:cBhvr>
                                        <p:cTn id="10" dur="1" fill="hold">
                                          <p:stCondLst>
                                            <p:cond delay="0"/>
                                          </p:stCondLst>
                                        </p:cTn>
                                        <p:tgtEl>
                                          <p:spTgt spid="103427">
                                            <p:txEl>
                                              <p:pRg st="2" end="2"/>
                                            </p:txEl>
                                          </p:spTgt>
                                        </p:tgtEl>
                                        <p:attrNameLst>
                                          <p:attrName>style.visibility</p:attrName>
                                        </p:attrNameLst>
                                      </p:cBhvr>
                                      <p:to>
                                        <p:strVal val="visible"/>
                                      </p:to>
                                    </p:set>
                                    <p:anim calcmode="lin" valueType="num">
                                      <p:cBhvr additive="base">
                                        <p:cTn id="11" dur="500" fill="hold"/>
                                        <p:tgtEl>
                                          <p:spTgt spid="103427">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3427">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180000"/>
                                  </p:stCondLst>
                                  <p:childTnLst>
                                    <p:set>
                                      <p:cBhvr>
                                        <p:cTn id="14" dur="1" fill="hold">
                                          <p:stCondLst>
                                            <p:cond delay="0"/>
                                          </p:stCondLst>
                                        </p:cTn>
                                        <p:tgtEl>
                                          <p:spTgt spid="103427">
                                            <p:txEl>
                                              <p:pRg st="3" end="3"/>
                                            </p:txEl>
                                          </p:spTgt>
                                        </p:tgtEl>
                                        <p:attrNameLst>
                                          <p:attrName>style.visibility</p:attrName>
                                        </p:attrNameLst>
                                      </p:cBhvr>
                                      <p:to>
                                        <p:strVal val="visible"/>
                                      </p:to>
                                    </p:set>
                                    <p:anim calcmode="lin" valueType="num">
                                      <p:cBhvr additive="base">
                                        <p:cTn id="15" dur="500" fill="hold"/>
                                        <p:tgtEl>
                                          <p:spTgt spid="103427">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03427">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40000"/>
                                  </p:stCondLst>
                                  <p:childTnLst>
                                    <p:set>
                                      <p:cBhvr>
                                        <p:cTn id="18" dur="1" fill="hold">
                                          <p:stCondLst>
                                            <p:cond delay="0"/>
                                          </p:stCondLst>
                                        </p:cTn>
                                        <p:tgtEl>
                                          <p:spTgt spid="103427">
                                            <p:txEl>
                                              <p:pRg st="4" end="4"/>
                                            </p:txEl>
                                          </p:spTgt>
                                        </p:tgtEl>
                                        <p:attrNameLst>
                                          <p:attrName>style.visibility</p:attrName>
                                        </p:attrNameLst>
                                      </p:cBhvr>
                                      <p:to>
                                        <p:strVal val="visible"/>
                                      </p:to>
                                    </p:set>
                                    <p:anim calcmode="lin" valueType="num">
                                      <p:cBhvr additive="base">
                                        <p:cTn id="19" dur="500" fill="hold"/>
                                        <p:tgtEl>
                                          <p:spTgt spid="10342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3427">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3660000"/>
                                  </p:stCondLst>
                                  <p:childTnLst>
                                    <p:set>
                                      <p:cBhvr>
                                        <p:cTn id="22" dur="1" fill="hold">
                                          <p:stCondLst>
                                            <p:cond delay="0"/>
                                          </p:stCondLst>
                                        </p:cTn>
                                        <p:tgtEl>
                                          <p:spTgt spid="103427">
                                            <p:txEl>
                                              <p:pRg st="6" end="6"/>
                                            </p:txEl>
                                          </p:spTgt>
                                        </p:tgtEl>
                                        <p:attrNameLst>
                                          <p:attrName>style.visibility</p:attrName>
                                        </p:attrNameLst>
                                      </p:cBhvr>
                                      <p:to>
                                        <p:strVal val="visible"/>
                                      </p:to>
                                    </p:set>
                                    <p:anim calcmode="lin" valueType="num">
                                      <p:cBhvr additive="base">
                                        <p:cTn id="23" dur="500" fill="hold"/>
                                        <p:tgtEl>
                                          <p:spTgt spid="103427">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342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7" grpId="0" build="p" autoUpdateAnimBg="0" advAuto="6000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8896DE5-C714-481D-991B-8CC10FCAC483}"/>
              </a:ext>
            </a:extLst>
          </p:cNvPr>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08657706-6455-480C-B566-7AE7DF1BC7EF}" type="slidenum">
              <a:rPr kumimoji="0" lang="en-US" altLang="en-US" sz="16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40</a:t>
            </a:fld>
            <a:endParaRPr kumimoji="0" lang="en-US" altLang="en-US"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7" name="Content Placeholder 6">
            <a:extLst>
              <a:ext uri="{FF2B5EF4-FFF2-40B4-BE49-F238E27FC236}">
                <a16:creationId xmlns:a16="http://schemas.microsoft.com/office/drawing/2014/main" id="{4F489086-CD1D-4A22-9018-6727D3CB91F3}"/>
              </a:ext>
            </a:extLst>
          </p:cNvPr>
          <p:cNvSpPr>
            <a:spLocks noGrp="1"/>
          </p:cNvSpPr>
          <p:nvPr>
            <p:ph sz="half" idx="4294967295"/>
          </p:nvPr>
        </p:nvSpPr>
        <p:spPr>
          <a:xfrm>
            <a:off x="307976" y="381000"/>
            <a:ext cx="8607424" cy="5672138"/>
          </a:xfrm>
        </p:spPr>
        <p:txBody>
          <a:bodyPr/>
          <a:lstStyle/>
          <a:p>
            <a:pPr marL="0" indent="0">
              <a:buNone/>
            </a:pPr>
            <a:r>
              <a:rPr lang="en-US" dirty="0"/>
              <a:t>    </a:t>
            </a:r>
            <a:r>
              <a:rPr lang="en-US" sz="2400" dirty="0"/>
              <a:t>3. You will then see this page. Read the instructions              carefully!</a:t>
            </a:r>
          </a:p>
          <a:p>
            <a:pPr marL="0" indent="0">
              <a:buNone/>
            </a:pPr>
            <a:endParaRPr lang="en-CA" dirty="0"/>
          </a:p>
        </p:txBody>
      </p:sp>
      <p:pic>
        <p:nvPicPr>
          <p:cNvPr id="9" name="Picture 8" descr="Graphical user interface, text, application, email&#10;&#10;Description automatically generated">
            <a:extLst>
              <a:ext uri="{FF2B5EF4-FFF2-40B4-BE49-F238E27FC236}">
                <a16:creationId xmlns:a16="http://schemas.microsoft.com/office/drawing/2014/main" id="{97E5248C-AA85-423E-9879-393F6B60E332}"/>
              </a:ext>
            </a:extLst>
          </p:cNvPr>
          <p:cNvPicPr>
            <a:picLocks noChangeAspect="1"/>
          </p:cNvPicPr>
          <p:nvPr/>
        </p:nvPicPr>
        <p:blipFill>
          <a:blip r:embed="rId3"/>
          <a:stretch>
            <a:fillRect/>
          </a:stretch>
        </p:blipFill>
        <p:spPr>
          <a:xfrm>
            <a:off x="363980" y="1219200"/>
            <a:ext cx="8623329" cy="4953000"/>
          </a:xfrm>
          <a:prstGeom prst="rect">
            <a:avLst/>
          </a:prstGeom>
          <a:ln w="25400">
            <a:solidFill>
              <a:schemeClr val="tx1"/>
            </a:solidFill>
          </a:ln>
        </p:spPr>
      </p:pic>
      <p:pic>
        <p:nvPicPr>
          <p:cNvPr id="4" name="Picture 3">
            <a:extLst>
              <a:ext uri="{FF2B5EF4-FFF2-40B4-BE49-F238E27FC236}">
                <a16:creationId xmlns:a16="http://schemas.microsoft.com/office/drawing/2014/main" id="{1B1DF0EC-ECC3-C465-92AA-00779F30B03F}"/>
              </a:ext>
            </a:extLst>
          </p:cNvPr>
          <p:cNvPicPr>
            <a:picLocks noChangeAspect="1"/>
          </p:cNvPicPr>
          <p:nvPr/>
        </p:nvPicPr>
        <p:blipFill>
          <a:blip r:embed="rId4"/>
          <a:stretch>
            <a:fillRect/>
          </a:stretch>
        </p:blipFill>
        <p:spPr>
          <a:xfrm>
            <a:off x="1049585" y="2441542"/>
            <a:ext cx="7921819" cy="4219629"/>
          </a:xfrm>
          <a:prstGeom prst="rect">
            <a:avLst/>
          </a:prstGeom>
        </p:spPr>
      </p:pic>
    </p:spTree>
    <p:extLst>
      <p:ext uri="{BB962C8B-B14F-4D97-AF65-F5344CB8AC3E}">
        <p14:creationId xmlns:p14="http://schemas.microsoft.com/office/powerpoint/2010/main" val="2261804809"/>
      </p:ext>
    </p:extLst>
  </p:cSld>
  <p:clrMapOvr>
    <a:masterClrMapping/>
  </p:clrMapOvr>
  <p:transition spd="med">
    <p:random/>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C152213-6B2C-D392-FBEB-80F46D9807CC}"/>
              </a:ext>
            </a:extLst>
          </p:cNvPr>
          <p:cNvPicPr>
            <a:picLocks noChangeAspect="1"/>
          </p:cNvPicPr>
          <p:nvPr/>
        </p:nvPicPr>
        <p:blipFill>
          <a:blip r:embed="rId3"/>
          <a:stretch>
            <a:fillRect/>
          </a:stretch>
        </p:blipFill>
        <p:spPr>
          <a:xfrm>
            <a:off x="298938" y="1138849"/>
            <a:ext cx="7993930" cy="5578474"/>
          </a:xfrm>
          <a:prstGeom prst="rect">
            <a:avLst/>
          </a:prstGeom>
        </p:spPr>
      </p:pic>
      <p:sp>
        <p:nvSpPr>
          <p:cNvPr id="3" name="Slide Number Placeholder 2">
            <a:extLst>
              <a:ext uri="{FF2B5EF4-FFF2-40B4-BE49-F238E27FC236}">
                <a16:creationId xmlns:a16="http://schemas.microsoft.com/office/drawing/2014/main" id="{2E2D6A1D-42B6-46D0-8EE8-1BEA4608CB75}"/>
              </a:ext>
            </a:extLst>
          </p:cNvPr>
          <p:cNvSpPr>
            <a:spLocks noGrp="1"/>
          </p:cNvSpPr>
          <p:nvPr>
            <p:ph type="sldNum" sz="quarter" idx="12"/>
          </p:nvPr>
        </p:nvSpPr>
        <p:spPr/>
        <p:txBody>
          <a:bodyPr/>
          <a:lstStyle/>
          <a:p>
            <a:fld id="{8F8F37D5-0C36-4FDC-A7A4-2F2F1C7B25E5}" type="slidenum">
              <a:rPr lang="en-US" altLang="en-US" smtClean="0"/>
              <a:pPr/>
              <a:t>41</a:t>
            </a:fld>
            <a:endParaRPr lang="en-US" altLang="en-US"/>
          </a:p>
        </p:txBody>
      </p:sp>
      <p:sp>
        <p:nvSpPr>
          <p:cNvPr id="6" name="Title 5">
            <a:extLst>
              <a:ext uri="{FF2B5EF4-FFF2-40B4-BE49-F238E27FC236}">
                <a16:creationId xmlns:a16="http://schemas.microsoft.com/office/drawing/2014/main" id="{A335F65E-0B78-4082-99B6-5AF2635314A5}"/>
              </a:ext>
            </a:extLst>
          </p:cNvPr>
          <p:cNvSpPr>
            <a:spLocks noGrp="1"/>
          </p:cNvSpPr>
          <p:nvPr>
            <p:ph type="title" idx="4294967295"/>
          </p:nvPr>
        </p:nvSpPr>
        <p:spPr>
          <a:xfrm>
            <a:off x="298938" y="140678"/>
            <a:ext cx="8546123" cy="998169"/>
          </a:xfrm>
        </p:spPr>
        <p:txBody>
          <a:bodyPr/>
          <a:lstStyle/>
          <a:p>
            <a:pPr algn="l"/>
            <a:r>
              <a:rPr lang="en-US" sz="2800" b="1" dirty="0">
                <a:solidFill>
                  <a:schemeClr val="tx1"/>
                </a:solidFill>
              </a:rPr>
              <a:t>4. </a:t>
            </a:r>
            <a:r>
              <a:rPr lang="en-US" sz="2000" b="1" dirty="0">
                <a:solidFill>
                  <a:schemeClr val="tx1"/>
                </a:solidFill>
              </a:rPr>
              <a:t>Primary request, Alternate selection, Notes-</a:t>
            </a:r>
            <a:br>
              <a:rPr lang="en-US" sz="2000" dirty="0"/>
            </a:br>
            <a:r>
              <a:rPr lang="en-US" sz="2000" dirty="0"/>
              <a:t>Grade 11's must choose 8 plus an alternate (extra courses do not count as part of your 8)</a:t>
            </a:r>
            <a:endParaRPr lang="en-CA" sz="2000" dirty="0"/>
          </a:p>
        </p:txBody>
      </p:sp>
      <p:cxnSp>
        <p:nvCxnSpPr>
          <p:cNvPr id="8" name="Straight Arrow Connector 7">
            <a:extLst>
              <a:ext uri="{FF2B5EF4-FFF2-40B4-BE49-F238E27FC236}">
                <a16:creationId xmlns:a16="http://schemas.microsoft.com/office/drawing/2014/main" id="{62AB9CA5-D4D1-4C61-B6FD-D90AAD824AF4}"/>
              </a:ext>
            </a:extLst>
          </p:cNvPr>
          <p:cNvCxnSpPr>
            <a:cxnSpLocks/>
          </p:cNvCxnSpPr>
          <p:nvPr/>
        </p:nvCxnSpPr>
        <p:spPr>
          <a:xfrm flipH="1">
            <a:off x="1926029" y="1556082"/>
            <a:ext cx="1524000" cy="2317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C19DBF83-D8C0-4831-BBC8-EE24C1E37E7E}"/>
              </a:ext>
            </a:extLst>
          </p:cNvPr>
          <p:cNvCxnSpPr/>
          <p:nvPr/>
        </p:nvCxnSpPr>
        <p:spPr>
          <a:xfrm flipH="1">
            <a:off x="1810247" y="4568646"/>
            <a:ext cx="1524000" cy="18256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EAE5094B-DDFE-4E93-9667-A6E00660F503}"/>
              </a:ext>
            </a:extLst>
          </p:cNvPr>
          <p:cNvCxnSpPr/>
          <p:nvPr/>
        </p:nvCxnSpPr>
        <p:spPr>
          <a:xfrm flipH="1">
            <a:off x="1191039" y="5959822"/>
            <a:ext cx="1524000" cy="18256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DD33EFE6-DBEF-4130-83F9-231E9C481A3D}"/>
              </a:ext>
            </a:extLst>
          </p:cNvPr>
          <p:cNvSpPr txBox="1"/>
          <p:nvPr/>
        </p:nvSpPr>
        <p:spPr>
          <a:xfrm>
            <a:off x="2572247" y="5451990"/>
            <a:ext cx="6096000" cy="1015663"/>
          </a:xfrm>
          <a:prstGeom prst="rect">
            <a:avLst/>
          </a:prstGeom>
          <a:noFill/>
        </p:spPr>
        <p:txBody>
          <a:bodyPr wrap="square" rtlCol="0">
            <a:spAutoFit/>
          </a:bodyPr>
          <a:lstStyle/>
          <a:p>
            <a:r>
              <a:rPr lang="en-US" sz="2000" b="1" dirty="0">
                <a:latin typeface="+mn-lt"/>
              </a:rPr>
              <a:t>Write any information you want your counsellor to have in this section: summer school, online etc. </a:t>
            </a:r>
            <a:endParaRPr lang="en-CA" sz="2000" b="1" dirty="0">
              <a:latin typeface="+mn-lt"/>
            </a:endParaRPr>
          </a:p>
        </p:txBody>
      </p:sp>
    </p:spTree>
    <p:extLst>
      <p:ext uri="{BB962C8B-B14F-4D97-AF65-F5344CB8AC3E}">
        <p14:creationId xmlns:p14="http://schemas.microsoft.com/office/powerpoint/2010/main" val="2075120185"/>
      </p:ext>
    </p:extLst>
  </p:cSld>
  <p:clrMapOvr>
    <a:masterClrMapping/>
  </p:clrMapOvr>
  <p:transition spd="med">
    <p:random/>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AA14301-B412-46B6-AF75-4E63234424EB}"/>
              </a:ext>
            </a:extLst>
          </p:cNvPr>
          <p:cNvSpPr>
            <a:spLocks noGrp="1"/>
          </p:cNvSpPr>
          <p:nvPr>
            <p:ph type="sldNum" sz="quarter" idx="12"/>
          </p:nvPr>
        </p:nvSpPr>
        <p:spPr/>
        <p:txBody>
          <a:bodyPr/>
          <a:lstStyle/>
          <a:p>
            <a:fld id="{7A8F855E-74FF-4B6B-B0F1-FC95FFA986B2}" type="slidenum">
              <a:rPr lang="en-US" altLang="en-US"/>
              <a:pPr/>
              <a:t>42</a:t>
            </a:fld>
            <a:endParaRPr lang="en-US" altLang="en-US"/>
          </a:p>
        </p:txBody>
      </p:sp>
      <p:pic>
        <p:nvPicPr>
          <p:cNvPr id="3" name="Picture 3">
            <a:extLst>
              <a:ext uri="{FF2B5EF4-FFF2-40B4-BE49-F238E27FC236}">
                <a16:creationId xmlns:a16="http://schemas.microsoft.com/office/drawing/2014/main" id="{63564E43-2134-4634-8928-35A8200C8A2D}"/>
              </a:ext>
            </a:extLst>
          </p:cNvPr>
          <p:cNvPicPr>
            <a:picLocks noChangeAspect="1"/>
          </p:cNvPicPr>
          <p:nvPr/>
        </p:nvPicPr>
        <p:blipFill>
          <a:blip r:embed="rId2"/>
          <a:stretch>
            <a:fillRect/>
          </a:stretch>
        </p:blipFill>
        <p:spPr>
          <a:xfrm>
            <a:off x="193431" y="1262806"/>
            <a:ext cx="8716108" cy="4807172"/>
          </a:xfrm>
          <a:prstGeom prst="rect">
            <a:avLst/>
          </a:prstGeom>
        </p:spPr>
      </p:pic>
      <p:sp>
        <p:nvSpPr>
          <p:cNvPr id="4" name="TextBox 3">
            <a:extLst>
              <a:ext uri="{FF2B5EF4-FFF2-40B4-BE49-F238E27FC236}">
                <a16:creationId xmlns:a16="http://schemas.microsoft.com/office/drawing/2014/main" id="{A7153F2A-3073-46CE-8804-E9990B4D8D52}"/>
              </a:ext>
            </a:extLst>
          </p:cNvPr>
          <p:cNvSpPr txBox="1"/>
          <p:nvPr/>
        </p:nvSpPr>
        <p:spPr>
          <a:xfrm>
            <a:off x="2930769" y="5040923"/>
            <a:ext cx="536916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Georgia"/>
              </a:rPr>
              <a:t>Write any information you want your counsellor to have in this section: summer school, online etc. </a:t>
            </a:r>
            <a:endParaRPr lang="en-US"/>
          </a:p>
        </p:txBody>
      </p:sp>
      <p:sp>
        <p:nvSpPr>
          <p:cNvPr id="5" name="TextBox 4">
            <a:extLst>
              <a:ext uri="{FF2B5EF4-FFF2-40B4-BE49-F238E27FC236}">
                <a16:creationId xmlns:a16="http://schemas.microsoft.com/office/drawing/2014/main" id="{4FD397D6-6FDD-4A73-A3AC-29ED6F33B49C}"/>
              </a:ext>
            </a:extLst>
          </p:cNvPr>
          <p:cNvSpPr txBox="1"/>
          <p:nvPr/>
        </p:nvSpPr>
        <p:spPr>
          <a:xfrm>
            <a:off x="339970" y="281354"/>
            <a:ext cx="815339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latin typeface="Georgia"/>
              </a:rPr>
              <a:t>4. Primary request, Alternate selection, Notes</a:t>
            </a:r>
          </a:p>
          <a:p>
            <a:r>
              <a:rPr lang="en-US" b="1" dirty="0">
                <a:solidFill>
                  <a:srgbClr val="7B9899"/>
                </a:solidFill>
                <a:latin typeface="Georgia"/>
              </a:rPr>
              <a:t>GR. 12 (must choose 8 plus CLC and An alternate) Even if you plan to apply for a study block. (extra course are not part of your 8)</a:t>
            </a:r>
          </a:p>
        </p:txBody>
      </p:sp>
    </p:spTree>
    <p:extLst>
      <p:ext uri="{BB962C8B-B14F-4D97-AF65-F5344CB8AC3E}">
        <p14:creationId xmlns:p14="http://schemas.microsoft.com/office/powerpoint/2010/main" val="1671177990"/>
      </p:ext>
    </p:extLst>
  </p:cSld>
  <p:clrMapOvr>
    <a:masterClrMapping/>
  </p:clrMapOvr>
  <p:transition spd="med">
    <p:random/>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a:extLst>
              <a:ext uri="{FF2B5EF4-FFF2-40B4-BE49-F238E27FC236}">
                <a16:creationId xmlns:a16="http://schemas.microsoft.com/office/drawing/2014/main" id="{E116B400-C4AE-4BE7-AEB6-80183FA25318}"/>
              </a:ext>
            </a:extLst>
          </p:cNvPr>
          <p:cNvSpPr>
            <a:spLocks noGrp="1" noChangeArrowheads="1"/>
          </p:cNvSpPr>
          <p:nvPr>
            <p:ph type="title"/>
          </p:nvPr>
        </p:nvSpPr>
        <p:spPr>
          <a:xfrm>
            <a:off x="304800" y="381000"/>
            <a:ext cx="8420100" cy="533400"/>
          </a:xfrm>
        </p:spPr>
        <p:txBody>
          <a:bodyPr>
            <a:normAutofit fontScale="90000"/>
          </a:bodyPr>
          <a:lstStyle/>
          <a:p>
            <a:pPr eaLnBrk="1" fontAlgn="auto" hangingPunct="1">
              <a:spcAft>
                <a:spcPts val="0"/>
              </a:spcAft>
              <a:defRPr/>
            </a:pPr>
            <a:r>
              <a:rPr lang="en-US" altLang="en-US"/>
              <a:t>TIMELINE </a:t>
            </a:r>
          </a:p>
        </p:txBody>
      </p:sp>
      <p:sp>
        <p:nvSpPr>
          <p:cNvPr id="41987" name="Slide Number Placeholder 4">
            <a:extLst>
              <a:ext uri="{FF2B5EF4-FFF2-40B4-BE49-F238E27FC236}">
                <a16:creationId xmlns:a16="http://schemas.microsoft.com/office/drawing/2014/main" id="{470EC251-7B64-49F8-8061-2995D964852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0" hangingPunct="0">
              <a:spcBef>
                <a:spcPct val="0"/>
              </a:spcBef>
              <a:buClrTx/>
              <a:buSzTx/>
              <a:buFontTx/>
              <a:buNone/>
            </a:pPr>
            <a:fld id="{9707B351-6F5C-4FBE-9A11-92BB56D32BE3}" type="slidenum">
              <a:rPr lang="en-US" altLang="en-US" sz="1400">
                <a:latin typeface="Times New Roman" panose="02020603050405020304" pitchFamily="18" charset="0"/>
              </a:rPr>
              <a:pPr eaLnBrk="0" hangingPunct="0">
                <a:spcBef>
                  <a:spcPct val="0"/>
                </a:spcBef>
                <a:buClrTx/>
                <a:buSzTx/>
                <a:buFontTx/>
                <a:buNone/>
              </a:pPr>
              <a:t>43</a:t>
            </a:fld>
            <a:endParaRPr lang="en-US" altLang="en-US" sz="1400">
              <a:latin typeface="Times New Roman" panose="02020603050405020304" pitchFamily="18" charset="0"/>
            </a:endParaRPr>
          </a:p>
        </p:txBody>
      </p:sp>
      <p:sp>
        <p:nvSpPr>
          <p:cNvPr id="14340" name="Rectangle 3">
            <a:extLst>
              <a:ext uri="{FF2B5EF4-FFF2-40B4-BE49-F238E27FC236}">
                <a16:creationId xmlns:a16="http://schemas.microsoft.com/office/drawing/2014/main" id="{875208B0-255A-4170-A5E4-5FF028DC844B}"/>
              </a:ext>
            </a:extLst>
          </p:cNvPr>
          <p:cNvSpPr>
            <a:spLocks noGrp="1" noChangeArrowheads="1"/>
          </p:cNvSpPr>
          <p:nvPr>
            <p:ph sz="quarter" idx="1"/>
          </p:nvPr>
        </p:nvSpPr>
        <p:spPr>
          <a:xfrm>
            <a:off x="609600" y="1752600"/>
            <a:ext cx="7634288" cy="4419600"/>
          </a:xfrm>
        </p:spPr>
        <p:txBody>
          <a:bodyPr>
            <a:normAutofit lnSpcReduction="10000"/>
          </a:bodyPr>
          <a:lstStyle/>
          <a:p>
            <a:pPr marL="274320" indent="-274320" eaLnBrk="1" fontAlgn="auto" hangingPunct="1">
              <a:lnSpc>
                <a:spcPct val="90000"/>
              </a:lnSpc>
              <a:spcAft>
                <a:spcPts val="0"/>
              </a:spcAft>
              <a:buFont typeface="Wingdings 2"/>
              <a:buChar char=""/>
              <a:defRPr/>
            </a:pPr>
            <a:r>
              <a:rPr lang="en-US" altLang="en-US" sz="3200" dirty="0"/>
              <a:t>PLAN CAREFULLY, TALK TO YOUR PARENTS AND IF YOU HAVE QUESTIONS SEE YOUR COUNSELLOR.</a:t>
            </a:r>
          </a:p>
          <a:p>
            <a:pPr marL="0" indent="0" eaLnBrk="1" fontAlgn="auto" hangingPunct="1">
              <a:lnSpc>
                <a:spcPct val="90000"/>
              </a:lnSpc>
              <a:spcAft>
                <a:spcPts val="0"/>
              </a:spcAft>
              <a:buNone/>
              <a:defRPr/>
            </a:pPr>
            <a:endParaRPr lang="en-US" altLang="en-US" sz="3200" dirty="0"/>
          </a:p>
          <a:p>
            <a:pPr marL="287020" lvl="1" indent="-285750" eaLnBrk="1" fontAlgn="auto" hangingPunct="1">
              <a:lnSpc>
                <a:spcPct val="90000"/>
              </a:lnSpc>
              <a:spcAft>
                <a:spcPts val="0"/>
              </a:spcAft>
              <a:buChar char="v"/>
              <a:defRPr/>
            </a:pPr>
            <a:r>
              <a:rPr lang="en-US" altLang="en-US" sz="3200" dirty="0">
                <a:solidFill>
                  <a:schemeClr val="tx1"/>
                </a:solidFill>
              </a:rPr>
              <a:t>Email your counsellor to set a meeting time or come to the counselling offices</a:t>
            </a:r>
          </a:p>
          <a:p>
            <a:pPr marL="287020" lvl="1" indent="-285750" eaLnBrk="1" fontAlgn="auto" hangingPunct="1">
              <a:lnSpc>
                <a:spcPct val="90000"/>
              </a:lnSpc>
              <a:spcAft>
                <a:spcPts val="0"/>
              </a:spcAft>
              <a:buChar char="v"/>
              <a:defRPr/>
            </a:pPr>
            <a:endParaRPr lang="en-US" altLang="en-US" sz="3200" dirty="0">
              <a:solidFill>
                <a:schemeClr val="tx1"/>
              </a:solidFill>
            </a:endParaRPr>
          </a:p>
          <a:p>
            <a:pPr marL="287020" lvl="1" indent="-285750">
              <a:lnSpc>
                <a:spcPct val="90000"/>
              </a:lnSpc>
              <a:spcAft>
                <a:spcPts val="0"/>
              </a:spcAft>
              <a:buChar char="v"/>
              <a:defRPr/>
            </a:pPr>
            <a:r>
              <a:rPr lang="en-US" altLang="en-US" sz="3200" dirty="0">
                <a:solidFill>
                  <a:schemeClr val="tx1"/>
                </a:solidFill>
              </a:rPr>
              <a:t>Email Ms. Moorhouse to set a meeting time.</a:t>
            </a:r>
          </a:p>
          <a:p>
            <a:pPr marL="547370" lvl="1" eaLnBrk="1" fontAlgn="auto" hangingPunct="1">
              <a:lnSpc>
                <a:spcPct val="90000"/>
              </a:lnSpc>
              <a:spcAft>
                <a:spcPts val="0"/>
              </a:spcAft>
              <a:buChar char="v"/>
              <a:defRPr/>
            </a:pPr>
            <a:endParaRPr lang="en-US" altLang="en-US" sz="3200" dirty="0">
              <a:solidFill>
                <a:schemeClr val="tx1"/>
              </a:solidFill>
            </a:endParaRPr>
          </a:p>
          <a:p>
            <a:pPr marL="0" indent="0" eaLnBrk="1" fontAlgn="auto" hangingPunct="1">
              <a:lnSpc>
                <a:spcPct val="90000"/>
              </a:lnSpc>
              <a:spcAft>
                <a:spcPts val="0"/>
              </a:spcAft>
              <a:buNone/>
              <a:defRPr/>
            </a:pPr>
            <a:endParaRPr lang="en-US" altLang="en-US" sz="2000" dirty="0"/>
          </a:p>
          <a:p>
            <a:pPr marL="0" indent="0" eaLnBrk="1" fontAlgn="auto" hangingPunct="1">
              <a:lnSpc>
                <a:spcPct val="90000"/>
              </a:lnSpc>
              <a:spcAft>
                <a:spcPts val="0"/>
              </a:spcAft>
              <a:buNone/>
              <a:defRPr/>
            </a:pPr>
            <a:endParaRPr lang="en-US" altLang="en-US" sz="2000" dirty="0"/>
          </a:p>
        </p:txBody>
      </p:sp>
    </p:spTree>
    <p:extLst>
      <p:ext uri="{BB962C8B-B14F-4D97-AF65-F5344CB8AC3E}">
        <p14:creationId xmlns:p14="http://schemas.microsoft.com/office/powerpoint/2010/main" val="2930579072"/>
      </p:ext>
    </p:extLst>
  </p:cSld>
  <p:clrMapOvr>
    <a:masterClrMapping/>
  </p:clrMapOvr>
  <p:transition spd="med">
    <p:random/>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B211E-6D7F-A08F-BFE7-EB3C33D2F9AD}"/>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D123D4D7-1342-F05B-828E-BE57DAE34FFC}"/>
              </a:ext>
            </a:extLst>
          </p:cNvPr>
          <p:cNvSpPr>
            <a:spLocks noGrp="1"/>
          </p:cNvSpPr>
          <p:nvPr>
            <p:ph sz="quarter" idx="1"/>
          </p:nvPr>
        </p:nvSpPr>
        <p:spPr/>
        <p:txBody>
          <a:bodyPr/>
          <a:lstStyle/>
          <a:p>
            <a:pPr marL="274320" indent="-274320" eaLnBrk="1" fontAlgn="auto" hangingPunct="1">
              <a:lnSpc>
                <a:spcPct val="90000"/>
              </a:lnSpc>
              <a:spcAft>
                <a:spcPts val="0"/>
              </a:spcAft>
              <a:buFont typeface="Wingdings 2"/>
              <a:buChar char=""/>
              <a:defRPr/>
            </a:pPr>
            <a:r>
              <a:rPr lang="en-US" altLang="en-US" sz="2000" dirty="0"/>
              <a:t>FINAL DUE DATE TO ENTER YOUR COURSE SELECTION ONLINE IN MYED BC and to complete your course planning sheet!</a:t>
            </a:r>
          </a:p>
          <a:p>
            <a:pPr marL="274320" indent="-274320" eaLnBrk="1" fontAlgn="auto" hangingPunct="1">
              <a:lnSpc>
                <a:spcPct val="90000"/>
              </a:lnSpc>
              <a:spcAft>
                <a:spcPts val="0"/>
              </a:spcAft>
              <a:buFont typeface="Wingdings 2"/>
              <a:buChar char=""/>
              <a:defRPr/>
            </a:pPr>
            <a:endParaRPr lang="en-US" altLang="en-US" sz="2000" dirty="0"/>
          </a:p>
          <a:p>
            <a:pPr marL="274320" indent="-274320" eaLnBrk="1" fontAlgn="auto" hangingPunct="1">
              <a:lnSpc>
                <a:spcPct val="90000"/>
              </a:lnSpc>
              <a:spcAft>
                <a:spcPts val="0"/>
              </a:spcAft>
              <a:buFont typeface="Wingdings 2"/>
              <a:buChar char=""/>
              <a:defRPr/>
            </a:pPr>
            <a:endParaRPr lang="en-US" altLang="en-US" sz="2000" dirty="0"/>
          </a:p>
          <a:p>
            <a:pPr marL="274320" indent="-274320" eaLnBrk="1" fontAlgn="auto" hangingPunct="1">
              <a:lnSpc>
                <a:spcPct val="90000"/>
              </a:lnSpc>
              <a:spcAft>
                <a:spcPts val="0"/>
              </a:spcAft>
              <a:buFont typeface="Wingdings 2"/>
              <a:buChar char=""/>
              <a:defRPr/>
            </a:pPr>
            <a:r>
              <a:rPr lang="en-US" altLang="en-US" sz="2000" dirty="0"/>
              <a:t>GRADE 10’S – Online Inputting and Planning sheet due to counsellor no later than   </a:t>
            </a:r>
            <a:r>
              <a:rPr lang="en-US" altLang="en-US" sz="2000" dirty="0">
                <a:highlight>
                  <a:srgbClr val="FFFF00"/>
                </a:highlight>
              </a:rPr>
              <a:t>FEBRUARY 16TH</a:t>
            </a:r>
          </a:p>
          <a:p>
            <a:pPr marL="0" indent="0">
              <a:lnSpc>
                <a:spcPct val="90000"/>
              </a:lnSpc>
              <a:spcAft>
                <a:spcPts val="0"/>
              </a:spcAft>
              <a:buClr>
                <a:srgbClr val="D16349"/>
              </a:buClr>
              <a:buNone/>
              <a:defRPr/>
            </a:pPr>
            <a:endParaRPr lang="en-US" altLang="en-US" sz="2000" dirty="0">
              <a:highlight>
                <a:srgbClr val="FFFF00"/>
              </a:highlight>
            </a:endParaRPr>
          </a:p>
          <a:p>
            <a:pPr marL="0" indent="0">
              <a:lnSpc>
                <a:spcPct val="90000"/>
              </a:lnSpc>
              <a:spcAft>
                <a:spcPts val="0"/>
              </a:spcAft>
              <a:buClr>
                <a:srgbClr val="D16349"/>
              </a:buClr>
              <a:buNone/>
              <a:defRPr/>
            </a:pPr>
            <a:endParaRPr lang="en-US" altLang="en-US" sz="2000" dirty="0">
              <a:highlight>
                <a:srgbClr val="FFFF00"/>
              </a:highlight>
            </a:endParaRPr>
          </a:p>
          <a:p>
            <a:pPr marL="274320" marR="0" lvl="0" indent="-274320" algn="l" defTabSz="914400" rtl="0" eaLnBrk="1" fontAlgn="auto" latinLnBrk="0" hangingPunct="1">
              <a:lnSpc>
                <a:spcPct val="90000"/>
              </a:lnSpc>
              <a:spcBef>
                <a:spcPct val="20000"/>
              </a:spcBef>
              <a:spcAft>
                <a:spcPts val="0"/>
              </a:spcAft>
              <a:buClr>
                <a:srgbClr val="D16349"/>
              </a:buClr>
              <a:buSzPct val="85000"/>
              <a:buFont typeface="Wingdings 2"/>
              <a:buChar char=""/>
              <a:tabLst/>
              <a:defRPr/>
            </a:pPr>
            <a:r>
              <a:rPr kumimoji="0" lang="en-US" altLang="en-US" sz="2000" b="0" i="0" u="none" strike="noStrike" kern="1200" cap="none" spc="0" normalizeH="0" baseline="0" noProof="0" dirty="0">
                <a:ln>
                  <a:noFill/>
                </a:ln>
                <a:solidFill>
                  <a:prstClr val="black"/>
                </a:solidFill>
                <a:effectLst/>
                <a:uLnTx/>
                <a:uFillTx/>
                <a:latin typeface="Georgia"/>
                <a:ea typeface="+mn-ea"/>
                <a:cs typeface="+mn-cs"/>
              </a:rPr>
              <a:t>GRADE 11’S – Online Inputting and Planning sheet due to counsellor no later than   </a:t>
            </a:r>
            <a:r>
              <a:rPr kumimoji="0" lang="en-US" altLang="en-US" sz="2000" b="0" i="0" u="none" strike="noStrike" kern="1200" cap="none" spc="0" normalizeH="0" baseline="0" noProof="0" dirty="0">
                <a:ln>
                  <a:noFill/>
                </a:ln>
                <a:solidFill>
                  <a:prstClr val="black"/>
                </a:solidFill>
                <a:effectLst/>
                <a:highlight>
                  <a:srgbClr val="FFFF00"/>
                </a:highlight>
                <a:uLnTx/>
                <a:uFillTx/>
                <a:latin typeface="Georgia"/>
                <a:ea typeface="+mn-ea"/>
                <a:cs typeface="+mn-cs"/>
              </a:rPr>
              <a:t>FEBRUARY 23</a:t>
            </a:r>
            <a:r>
              <a:rPr lang="en-US" altLang="en-US" sz="2000" dirty="0" err="1">
                <a:solidFill>
                  <a:prstClr val="black"/>
                </a:solidFill>
                <a:highlight>
                  <a:srgbClr val="FFFF00"/>
                </a:highlight>
                <a:latin typeface="Georgia"/>
              </a:rPr>
              <a:t>rd</a:t>
            </a:r>
            <a:endParaRPr kumimoji="0" lang="en-US" altLang="en-US" sz="2000" b="0" i="0" u="none" strike="noStrike" kern="1200" cap="none" spc="0" normalizeH="0" baseline="0" noProof="0" dirty="0">
              <a:ln>
                <a:noFill/>
              </a:ln>
              <a:solidFill>
                <a:prstClr val="black"/>
              </a:solidFill>
              <a:effectLst/>
              <a:highlight>
                <a:srgbClr val="FFFF00"/>
              </a:highlight>
              <a:uLnTx/>
              <a:uFillTx/>
              <a:latin typeface="Georgia"/>
              <a:ea typeface="+mn-ea"/>
              <a:cs typeface="+mn-cs"/>
            </a:endParaRPr>
          </a:p>
          <a:p>
            <a:pPr marL="0" indent="0" eaLnBrk="1" fontAlgn="auto" hangingPunct="1">
              <a:lnSpc>
                <a:spcPct val="90000"/>
              </a:lnSpc>
              <a:spcAft>
                <a:spcPts val="0"/>
              </a:spcAft>
              <a:buNone/>
              <a:defRPr/>
            </a:pPr>
            <a:endParaRPr lang="en-US" altLang="en-US" sz="2400" baseline="30000" dirty="0"/>
          </a:p>
          <a:p>
            <a:pPr marL="0" indent="0" eaLnBrk="1" fontAlgn="auto" hangingPunct="1">
              <a:lnSpc>
                <a:spcPct val="90000"/>
              </a:lnSpc>
              <a:spcAft>
                <a:spcPts val="0"/>
              </a:spcAft>
              <a:buNone/>
              <a:defRPr/>
            </a:pPr>
            <a:endParaRPr lang="en-US" altLang="en-US" sz="2400" baseline="30000" dirty="0"/>
          </a:p>
          <a:p>
            <a:pPr marL="274320" indent="-274320" eaLnBrk="1" fontAlgn="auto" hangingPunct="1">
              <a:lnSpc>
                <a:spcPct val="90000"/>
              </a:lnSpc>
              <a:spcAft>
                <a:spcPts val="0"/>
              </a:spcAft>
              <a:buFont typeface="Wingdings 2"/>
              <a:buChar char=""/>
              <a:defRPr/>
            </a:pPr>
            <a:r>
              <a:rPr lang="en-US" altLang="en-US" sz="2000" b="1" baseline="30000" dirty="0"/>
              <a:t>IF YOU HAVE PROBLEMS ACCESSING YOUR STUDENT MYED BC PORTAL AND NEED YOUR PASSWORD RESET- PLEASE EMAIL YOUR VICE-PRINCIPAL.</a:t>
            </a:r>
            <a:endParaRPr lang="en-US" altLang="en-US" sz="1500" b="1" dirty="0"/>
          </a:p>
          <a:p>
            <a:pPr marL="0" indent="0">
              <a:buNone/>
            </a:pPr>
            <a:endParaRPr lang="en-CA" dirty="0"/>
          </a:p>
        </p:txBody>
      </p:sp>
      <p:sp>
        <p:nvSpPr>
          <p:cNvPr id="4" name="Slide Number Placeholder 3">
            <a:extLst>
              <a:ext uri="{FF2B5EF4-FFF2-40B4-BE49-F238E27FC236}">
                <a16:creationId xmlns:a16="http://schemas.microsoft.com/office/drawing/2014/main" id="{7B2724F3-E0FA-F0B5-347C-5800116C28B9}"/>
              </a:ext>
            </a:extLst>
          </p:cNvPr>
          <p:cNvSpPr>
            <a:spLocks noGrp="1"/>
          </p:cNvSpPr>
          <p:nvPr>
            <p:ph type="sldNum" sz="quarter" idx="12"/>
          </p:nvPr>
        </p:nvSpPr>
        <p:spPr/>
        <p:txBody>
          <a:bodyPr/>
          <a:lstStyle/>
          <a:p>
            <a:fld id="{089ED66C-0D11-4FB9-B0F2-AD1CAC30570D}" type="slidenum">
              <a:rPr lang="en-US" altLang="en-US" smtClean="0"/>
              <a:pPr/>
              <a:t>44</a:t>
            </a:fld>
            <a:endParaRPr lang="en-US" altLang="en-US"/>
          </a:p>
        </p:txBody>
      </p:sp>
    </p:spTree>
    <p:extLst>
      <p:ext uri="{BB962C8B-B14F-4D97-AF65-F5344CB8AC3E}">
        <p14:creationId xmlns:p14="http://schemas.microsoft.com/office/powerpoint/2010/main" val="3003194456"/>
      </p:ext>
    </p:extLst>
  </p:cSld>
  <p:clrMapOvr>
    <a:masterClrMapping/>
  </p:clrMapOvr>
  <p:transition spd="med">
    <p:random/>
  </p:transition>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itchFamily="2" charset="2"/>
              <a:buChar char="u"/>
              <a:defRPr kumimoji="1" sz="2400">
                <a:solidFill>
                  <a:schemeClr val="tx1"/>
                </a:solidFill>
                <a:latin typeface="Arial" charset="0"/>
              </a:defRPr>
            </a:lvl1pPr>
            <a:lvl2pPr marL="742950" indent="-285750">
              <a:spcBef>
                <a:spcPct val="20000"/>
              </a:spcBef>
              <a:buClr>
                <a:schemeClr val="hlink"/>
              </a:buClr>
              <a:buSzPct val="70000"/>
              <a:buFont typeface="Monotype Sorts" pitchFamily="2" charset="2"/>
              <a:buChar char="u"/>
              <a:defRPr kumimoji="1" sz="2400">
                <a:solidFill>
                  <a:schemeClr val="tx1"/>
                </a:solidFill>
                <a:latin typeface="Arial" charset="0"/>
              </a:defRPr>
            </a:lvl2pPr>
            <a:lvl3pPr marL="1143000" indent="-228600">
              <a:spcBef>
                <a:spcPct val="20000"/>
              </a:spcBef>
              <a:buClr>
                <a:schemeClr val="hlink"/>
              </a:buClr>
              <a:buSzPct val="70000"/>
              <a:buFont typeface="Wingdings" pitchFamily="2" charset="2"/>
              <a:buChar char="u"/>
              <a:defRPr kumimoji="1" sz="2000">
                <a:solidFill>
                  <a:schemeClr val="tx1"/>
                </a:solidFill>
                <a:latin typeface="Arial" charset="0"/>
              </a:defRPr>
            </a:lvl3pPr>
            <a:lvl4pPr marL="1600200" indent="-228600">
              <a:spcBef>
                <a:spcPct val="20000"/>
              </a:spcBef>
              <a:buClr>
                <a:schemeClr val="hlink"/>
              </a:buClr>
              <a:buSzPct val="70000"/>
              <a:buFont typeface="Wingdings" pitchFamily="2" charset="2"/>
              <a:buChar char="u"/>
              <a:defRPr kumimoji="1" sz="2000">
                <a:solidFill>
                  <a:schemeClr val="tx1"/>
                </a:solidFill>
                <a:latin typeface="Arial" charset="0"/>
              </a:defRPr>
            </a:lvl4pPr>
            <a:lvl5pPr marL="2057400" indent="-228600">
              <a:spcBef>
                <a:spcPct val="20000"/>
              </a:spcBef>
              <a:buClr>
                <a:schemeClr val="hlink"/>
              </a:buClr>
              <a:buSzPct val="70000"/>
              <a:buFont typeface="Wingdings" pitchFamily="2" charset="2"/>
              <a:buChar char="u"/>
              <a:defRPr kumimoji="1">
                <a:solidFill>
                  <a:schemeClr val="tx1"/>
                </a:solidFill>
                <a:latin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9213047D-3A01-487A-AE66-38F0ABB100E6}" type="slidenum">
              <a:rPr kumimoji="0" lang="en-US" altLang="en-US" sz="14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5</a:t>
            </a:fld>
            <a:endParaRPr kumimoji="0" lang="en-US" altLang="en-US" sz="1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9219" name="Rectangle 2"/>
          <p:cNvSpPr>
            <a:spLocks noGrp="1" noChangeArrowheads="1"/>
          </p:cNvSpPr>
          <p:nvPr>
            <p:ph type="title"/>
          </p:nvPr>
        </p:nvSpPr>
        <p:spPr>
          <a:xfrm>
            <a:off x="685800" y="114300"/>
            <a:ext cx="7772400" cy="990600"/>
          </a:xfrm>
        </p:spPr>
        <p:txBody>
          <a:bodyPr>
            <a:normAutofit fontScale="90000"/>
          </a:bodyPr>
          <a:lstStyle/>
          <a:p>
            <a:pPr algn="ctr"/>
            <a:r>
              <a:rPr lang="en-US" altLang="en-US" dirty="0"/>
              <a:t> </a:t>
            </a:r>
            <a:r>
              <a:rPr lang="en-US" altLang="en-US" sz="3100" dirty="0"/>
              <a:t>Arts Education 10, 11, or 12 --Applied Design, Skills, and Technologies 10, 11 or 12</a:t>
            </a:r>
          </a:p>
        </p:txBody>
      </p:sp>
      <p:sp>
        <p:nvSpPr>
          <p:cNvPr id="103427" name="Rectangle 3"/>
          <p:cNvSpPr>
            <a:spLocks noGrp="1" noChangeArrowheads="1"/>
          </p:cNvSpPr>
          <p:nvPr>
            <p:ph type="body" idx="1"/>
          </p:nvPr>
        </p:nvSpPr>
        <p:spPr>
          <a:xfrm>
            <a:off x="304800" y="1600200"/>
            <a:ext cx="8610600" cy="4648200"/>
          </a:xfrm>
        </p:spPr>
        <p:txBody>
          <a:bodyPr>
            <a:normAutofit fontScale="77500" lnSpcReduction="20000"/>
          </a:bodyPr>
          <a:lstStyle/>
          <a:p>
            <a:r>
              <a:rPr lang="en-US" altLang="en-US" dirty="0"/>
              <a:t>Students are required to complete 4 credits in Arts Education or Applied Design, Skills, and Technologies: </a:t>
            </a:r>
          </a:p>
          <a:p>
            <a:pPr>
              <a:buFont typeface="Wingdings" pitchFamily="2" charset="2"/>
              <a:buNone/>
            </a:pPr>
            <a:endParaRPr lang="en-US" altLang="en-US" sz="1600" b="1" u="sng" dirty="0"/>
          </a:p>
          <a:p>
            <a:pPr>
              <a:buNone/>
              <a:defRPr/>
            </a:pPr>
            <a:r>
              <a:rPr lang="en-US" altLang="en-US" sz="2000" b="1" dirty="0"/>
              <a:t>SOME EXAMPLES INCLUDE:</a:t>
            </a:r>
            <a:endParaRPr lang="en-US" altLang="en-US" sz="2000" b="1" u="sng" dirty="0"/>
          </a:p>
          <a:p>
            <a:pPr>
              <a:buNone/>
              <a:defRPr/>
            </a:pPr>
            <a:endParaRPr lang="en-US" altLang="en-US" sz="2000" b="1" u="sng" dirty="0"/>
          </a:p>
          <a:p>
            <a:pPr>
              <a:buNone/>
              <a:defRPr/>
            </a:pPr>
            <a:r>
              <a:rPr lang="en-US" altLang="en-US" sz="2000" dirty="0"/>
              <a:t>Drafting 11 (AS)	    	                             </a:t>
            </a:r>
          </a:p>
          <a:p>
            <a:pPr>
              <a:buNone/>
              <a:defRPr/>
            </a:pPr>
            <a:r>
              <a:rPr lang="en-US" altLang="en-US" sz="2000" dirty="0"/>
              <a:t>Graphic Arts 11 (FA)</a:t>
            </a:r>
          </a:p>
          <a:p>
            <a:pPr>
              <a:buNone/>
              <a:defRPr/>
            </a:pPr>
            <a:r>
              <a:rPr lang="en-US" altLang="en-US" sz="2000" dirty="0"/>
              <a:t>Marketing &amp; Promotion 11 (AS)       	</a:t>
            </a:r>
          </a:p>
          <a:p>
            <a:pPr>
              <a:buNone/>
              <a:defRPr/>
            </a:pPr>
            <a:r>
              <a:rPr lang="en-US" altLang="en-US" sz="2000" dirty="0"/>
              <a:t>Drama 11(FA) 	</a:t>
            </a:r>
          </a:p>
          <a:p>
            <a:pPr>
              <a:buNone/>
              <a:defRPr/>
            </a:pPr>
            <a:r>
              <a:rPr lang="en-US" altLang="en-US" sz="2000" dirty="0"/>
              <a:t>Textiles 11(AS)	                                               </a:t>
            </a:r>
          </a:p>
          <a:p>
            <a:pPr>
              <a:buNone/>
              <a:defRPr/>
            </a:pPr>
            <a:r>
              <a:rPr lang="en-US" altLang="en-US" sz="2000" dirty="0"/>
              <a:t>Art Studio 11 (FA)                                </a:t>
            </a:r>
          </a:p>
          <a:p>
            <a:pPr>
              <a:buNone/>
              <a:defRPr/>
            </a:pPr>
            <a:r>
              <a:rPr lang="en-US" altLang="en-US" sz="2000" dirty="0"/>
              <a:t>Food Studies 11(AS)                                       </a:t>
            </a:r>
          </a:p>
          <a:p>
            <a:pPr>
              <a:buNone/>
              <a:defRPr/>
            </a:pPr>
            <a:r>
              <a:rPr lang="en-US" altLang="en-US" sz="2000" dirty="0"/>
              <a:t>Auto Tech 11(AS) </a:t>
            </a:r>
          </a:p>
          <a:p>
            <a:pPr>
              <a:buNone/>
              <a:defRPr/>
            </a:pPr>
            <a:r>
              <a:rPr lang="en-US" altLang="en-US" sz="2000" dirty="0"/>
              <a:t>Composition &amp; Production 11(FA)                </a:t>
            </a:r>
          </a:p>
          <a:p>
            <a:pPr>
              <a:buNone/>
              <a:defRPr/>
            </a:pPr>
            <a:r>
              <a:rPr lang="en-US" altLang="en-US" sz="2000" dirty="0"/>
              <a:t>Choral Music 11(FA) </a:t>
            </a:r>
          </a:p>
          <a:p>
            <a:pPr>
              <a:buNone/>
              <a:defRPr/>
            </a:pPr>
            <a:r>
              <a:rPr lang="en-US" altLang="en-US" sz="2000" dirty="0"/>
              <a:t>Automotive Tech 11(AS)                                  </a:t>
            </a:r>
          </a:p>
          <a:p>
            <a:pPr>
              <a:buNone/>
              <a:defRPr/>
            </a:pPr>
            <a:r>
              <a:rPr lang="en-US" altLang="en-US" sz="2000" dirty="0"/>
              <a:t>Any Info Tech 11(AS)</a:t>
            </a:r>
          </a:p>
          <a:p>
            <a:pPr>
              <a:buNone/>
              <a:defRPr/>
            </a:pPr>
            <a:r>
              <a:rPr lang="en-US" altLang="en-US" sz="2000" dirty="0"/>
              <a:t>Instrumental Music (Band) 11 (FA)	</a:t>
            </a:r>
          </a:p>
          <a:p>
            <a:pPr>
              <a:buFont typeface="Wingdings" pitchFamily="2" charset="2"/>
              <a:buNone/>
            </a:pPr>
            <a:endParaRPr lang="en-US" altLang="en-US" dirty="0"/>
          </a:p>
        </p:txBody>
      </p:sp>
    </p:spTree>
    <p:extLst>
      <p:ext uri="{BB962C8B-B14F-4D97-AF65-F5344CB8AC3E}">
        <p14:creationId xmlns:p14="http://schemas.microsoft.com/office/powerpoint/2010/main" val="23668090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60000"/>
                                  </p:stCondLst>
                                  <p:childTnLst>
                                    <p:set>
                                      <p:cBhvr>
                                        <p:cTn id="6" dur="1" fill="hold">
                                          <p:stCondLst>
                                            <p:cond delay="0"/>
                                          </p:stCondLst>
                                        </p:cTn>
                                        <p:tgtEl>
                                          <p:spTgt spid="103427">
                                            <p:txEl>
                                              <p:pRg st="0" end="0"/>
                                            </p:txEl>
                                          </p:spTgt>
                                        </p:tgtEl>
                                        <p:attrNameLst>
                                          <p:attrName>style.visibility</p:attrName>
                                        </p:attrNameLst>
                                      </p:cBhvr>
                                      <p:to>
                                        <p:strVal val="visible"/>
                                      </p:to>
                                    </p:set>
                                    <p:anim calcmode="lin" valueType="num">
                                      <p:cBhvr additive="base">
                                        <p:cTn id="7" dur="500" fill="hold"/>
                                        <p:tgtEl>
                                          <p:spTgt spid="1034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342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7" grpId="0" build="p" autoUpdateAnimBg="0" advAuto="6000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Course Equivalency/External Credits</a:t>
            </a:r>
          </a:p>
        </p:txBody>
      </p:sp>
      <p:sp>
        <p:nvSpPr>
          <p:cNvPr id="3" name="Content Placeholder 2"/>
          <p:cNvSpPr>
            <a:spLocks noGrp="1"/>
          </p:cNvSpPr>
          <p:nvPr>
            <p:ph sz="quarter" idx="1"/>
          </p:nvPr>
        </p:nvSpPr>
        <p:spPr>
          <a:xfrm>
            <a:off x="301752" y="1527048"/>
            <a:ext cx="8503920" cy="4818184"/>
          </a:xfrm>
        </p:spPr>
        <p:txBody>
          <a:bodyPr vert="horz" lIns="91440" tIns="45720" rIns="91440" bIns="45720" anchor="t">
            <a:normAutofit fontScale="77500" lnSpcReduction="20000"/>
          </a:bodyPr>
          <a:lstStyle/>
          <a:p>
            <a:pPr marL="0" indent="0">
              <a:lnSpc>
                <a:spcPct val="90000"/>
              </a:lnSpc>
              <a:buClr>
                <a:schemeClr val="tx2"/>
              </a:buClr>
              <a:buNone/>
            </a:pPr>
            <a:endParaRPr lang="en-US" altLang="en-US"/>
          </a:p>
          <a:p>
            <a:pPr marL="0" indent="0">
              <a:lnSpc>
                <a:spcPct val="90000"/>
              </a:lnSpc>
              <a:buClr>
                <a:schemeClr val="tx2"/>
              </a:buClr>
              <a:buNone/>
            </a:pPr>
            <a:r>
              <a:rPr lang="en-US" altLang="en-US" sz="3100"/>
              <a:t>Students may also obtain credits towards graduation through:</a:t>
            </a:r>
          </a:p>
          <a:p>
            <a:pPr marL="0" indent="0">
              <a:lnSpc>
                <a:spcPct val="90000"/>
              </a:lnSpc>
              <a:buClr>
                <a:schemeClr val="tx2"/>
              </a:buClr>
              <a:buNone/>
            </a:pPr>
            <a:endParaRPr lang="en-US" altLang="en-US" sz="3100"/>
          </a:p>
          <a:p>
            <a:pPr marL="0" indent="0">
              <a:buNone/>
            </a:pPr>
            <a:r>
              <a:rPr lang="en-US" altLang="en-US" sz="2300" b="1"/>
              <a:t>Equivalency: </a:t>
            </a:r>
            <a:r>
              <a:rPr lang="en-US" sz="2300"/>
              <a:t>Course equivalency is the process of receiving credit based on documentation indicating that the student has achieved the learning outcomes for an approved Grade 10, 11 or 12 course at an institution outside of BC or Canada. </a:t>
            </a:r>
          </a:p>
          <a:p>
            <a:pPr marL="0" indent="0">
              <a:buNone/>
            </a:pPr>
            <a:r>
              <a:rPr lang="en-US" sz="2300"/>
              <a:t>Note: 80% match of curriculum is needed</a:t>
            </a:r>
          </a:p>
          <a:p>
            <a:pPr marL="0" lvl="1" indent="0">
              <a:lnSpc>
                <a:spcPct val="90000"/>
              </a:lnSpc>
              <a:buClr>
                <a:schemeClr val="tx2"/>
              </a:buClr>
              <a:buSzPct val="85000"/>
              <a:buNone/>
            </a:pPr>
            <a:endParaRPr lang="en-US" altLang="en-US" sz="2300"/>
          </a:p>
          <a:p>
            <a:pPr marL="0" indent="0">
              <a:lnSpc>
                <a:spcPct val="90000"/>
              </a:lnSpc>
              <a:buClr>
                <a:schemeClr val="tx2"/>
              </a:buClr>
              <a:buNone/>
            </a:pPr>
            <a:r>
              <a:rPr lang="en-US" altLang="en-US" sz="2300" b="1"/>
              <a:t>External Credits</a:t>
            </a:r>
            <a:r>
              <a:rPr lang="en-US" altLang="en-US" sz="2300"/>
              <a:t>: credit for courses completed outside Pinetree (see your counsellor)</a:t>
            </a:r>
          </a:p>
          <a:p>
            <a:pPr marL="0" indent="0">
              <a:lnSpc>
                <a:spcPct val="90000"/>
              </a:lnSpc>
              <a:buNone/>
            </a:pPr>
            <a:endParaRPr lang="en-US" altLang="en-US" sz="2300"/>
          </a:p>
          <a:p>
            <a:pPr marL="0" indent="0">
              <a:lnSpc>
                <a:spcPct val="90000"/>
              </a:lnSpc>
              <a:buNone/>
            </a:pPr>
            <a:r>
              <a:rPr lang="en-US" altLang="en-US" sz="2300"/>
              <a:t>Some Examples include:</a:t>
            </a:r>
            <a:endParaRPr lang="en-US"/>
          </a:p>
          <a:p>
            <a:pPr lvl="1"/>
            <a:r>
              <a:rPr lang="en-US" sz="1800" b="1"/>
              <a:t>Music: </a:t>
            </a:r>
            <a:r>
              <a:rPr lang="en-US" sz="1800"/>
              <a:t>BC Conservatory of Music, Conservatory Canada, Royal Conservatory </a:t>
            </a:r>
          </a:p>
          <a:p>
            <a:pPr lvl="1"/>
            <a:r>
              <a:rPr lang="en-US" sz="1800" b="1"/>
              <a:t>Music</a:t>
            </a:r>
            <a:r>
              <a:rPr lang="en-US" sz="1800"/>
              <a:t>: Victoria Conservatory Music, Trinity College-London </a:t>
            </a:r>
          </a:p>
          <a:p>
            <a:pPr lvl="1"/>
            <a:r>
              <a:rPr lang="en-US" sz="1800" b="1"/>
              <a:t>Dance: </a:t>
            </a:r>
            <a:r>
              <a:rPr lang="en-US" sz="1800"/>
              <a:t>Jazz, Cecchetti, Tap, Modern Theatre Dance, Royal Academy of Dancing </a:t>
            </a:r>
          </a:p>
          <a:p>
            <a:pPr lvl="1"/>
            <a:r>
              <a:rPr lang="en-US" sz="1800" b="1"/>
              <a:t>Sports: </a:t>
            </a:r>
            <a:r>
              <a:rPr lang="en-US" sz="1800"/>
              <a:t>Athlete, Coach, Official, </a:t>
            </a:r>
          </a:p>
          <a:p>
            <a:pPr lvl="1"/>
            <a:r>
              <a:rPr lang="en-US" sz="1800" b="1"/>
              <a:t>Youth Development: </a:t>
            </a:r>
            <a:r>
              <a:rPr lang="en-US" sz="1800"/>
              <a:t>Cadets, 4-H, Guides, Scouts </a:t>
            </a:r>
          </a:p>
          <a:p>
            <a:pPr lvl="1"/>
            <a:r>
              <a:rPr lang="en-US" sz="1800" b="1"/>
              <a:t>Industrial and Occupational: </a:t>
            </a:r>
            <a:r>
              <a:rPr lang="en-US" sz="1800"/>
              <a:t>Tourism, Wood products, Lifesaving, Red Cross Water </a:t>
            </a:r>
          </a:p>
          <a:p>
            <a:pPr lvl="1"/>
            <a:r>
              <a:rPr lang="en-US" sz="1800" b="1"/>
              <a:t>Safety Instructor: </a:t>
            </a:r>
            <a:r>
              <a:rPr lang="en-US" sz="1800"/>
              <a:t>First Aid, Computer Certification, Canadian </a:t>
            </a:r>
            <a:r>
              <a:rPr lang="en-US" sz="1500"/>
              <a:t>Private Pilot’s License </a:t>
            </a:r>
          </a:p>
          <a:p>
            <a:pPr lvl="1"/>
            <a:endParaRPr lang="en-US" sz="1500"/>
          </a:p>
        </p:txBody>
      </p:sp>
    </p:spTree>
    <p:extLst>
      <p:ext uri="{BB962C8B-B14F-4D97-AF65-F5344CB8AC3E}">
        <p14:creationId xmlns:p14="http://schemas.microsoft.com/office/powerpoint/2010/main" val="1407281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76200"/>
            <a:ext cx="8534400" cy="914400"/>
          </a:xfrm>
        </p:spPr>
        <p:txBody>
          <a:bodyPr>
            <a:normAutofit/>
          </a:bodyPr>
          <a:lstStyle/>
          <a:p>
            <a:r>
              <a:rPr lang="en-US" dirty="0"/>
              <a:t>English</a:t>
            </a:r>
          </a:p>
        </p:txBody>
      </p:sp>
      <p:sp>
        <p:nvSpPr>
          <p:cNvPr id="3" name="Content Placeholder 2"/>
          <p:cNvSpPr>
            <a:spLocks noGrp="1"/>
          </p:cNvSpPr>
          <p:nvPr>
            <p:ph sz="quarter" idx="1"/>
          </p:nvPr>
        </p:nvSpPr>
        <p:spPr>
          <a:xfrm>
            <a:off x="301752" y="1371600"/>
            <a:ext cx="8503920" cy="4797552"/>
          </a:xfrm>
        </p:spPr>
        <p:txBody>
          <a:bodyPr vert="horz" lIns="91440" tIns="45720" rIns="91440" bIns="45720" anchor="t">
            <a:normAutofit fontScale="25000" lnSpcReduction="20000"/>
          </a:bodyPr>
          <a:lstStyle/>
          <a:p>
            <a:pPr marL="0" indent="0">
              <a:buNone/>
            </a:pPr>
            <a:r>
              <a:rPr lang="en-US" sz="7200" b="1" i="1" dirty="0"/>
              <a:t>English 10 Course Offerings:</a:t>
            </a:r>
          </a:p>
          <a:p>
            <a:pPr marL="0" indent="0">
              <a:buNone/>
            </a:pPr>
            <a:endParaRPr lang="en-US" sz="6400" dirty="0"/>
          </a:p>
          <a:p>
            <a:pPr>
              <a:defRPr/>
            </a:pPr>
            <a:r>
              <a:rPr lang="en-US" sz="6000" dirty="0"/>
              <a:t>Each of the grade 10 English classes will be </a:t>
            </a:r>
            <a:r>
              <a:rPr lang="en-US" sz="6000" i="1" dirty="0"/>
              <a:t>paired with </a:t>
            </a:r>
            <a:r>
              <a:rPr lang="en-US" sz="6000" i="1" dirty="0">
                <a:highlight>
                  <a:srgbClr val="FFFF00"/>
                </a:highlight>
              </a:rPr>
              <a:t>Literary Studies 10</a:t>
            </a:r>
            <a:r>
              <a:rPr lang="en-US" sz="6000" dirty="0"/>
              <a:t>. Choices include: </a:t>
            </a:r>
          </a:p>
          <a:p>
            <a:pPr marL="0" indent="0">
              <a:buNone/>
              <a:defRPr/>
            </a:pPr>
            <a:endParaRPr lang="en-US" sz="6000" b="1" dirty="0"/>
          </a:p>
          <a:p>
            <a:pPr lvl="1">
              <a:buFont typeface="Wingdings" pitchFamily="2" charset="2"/>
              <a:buChar char="v"/>
              <a:defRPr/>
            </a:pPr>
            <a:r>
              <a:rPr lang="en-US" sz="6000" dirty="0">
                <a:solidFill>
                  <a:schemeClr val="tx1"/>
                </a:solidFill>
              </a:rPr>
              <a:t>Creative Writing 10</a:t>
            </a:r>
          </a:p>
          <a:p>
            <a:pPr lvl="1">
              <a:buFont typeface="Wingdings" pitchFamily="2" charset="2"/>
              <a:buChar char="v"/>
              <a:defRPr/>
            </a:pPr>
            <a:r>
              <a:rPr lang="en-US" sz="6000" dirty="0">
                <a:solidFill>
                  <a:schemeClr val="tx1"/>
                </a:solidFill>
              </a:rPr>
              <a:t>Composition 10</a:t>
            </a:r>
          </a:p>
          <a:p>
            <a:pPr lvl="1">
              <a:buFont typeface="Wingdings" pitchFamily="2" charset="2"/>
              <a:buChar char="v"/>
              <a:defRPr/>
            </a:pPr>
            <a:r>
              <a:rPr lang="en-US" sz="6000" dirty="0">
                <a:solidFill>
                  <a:schemeClr val="tx1"/>
                </a:solidFill>
              </a:rPr>
              <a:t>New Media 10</a:t>
            </a:r>
          </a:p>
          <a:p>
            <a:pPr lvl="1">
              <a:buFont typeface="Wingdings" pitchFamily="2" charset="2"/>
              <a:buChar char="v"/>
              <a:defRPr/>
            </a:pPr>
            <a:r>
              <a:rPr lang="en-US" sz="6000" dirty="0">
                <a:solidFill>
                  <a:schemeClr val="tx1"/>
                </a:solidFill>
              </a:rPr>
              <a:t>Composition and Literary Studies 10 HONOURS</a:t>
            </a:r>
            <a:endParaRPr lang="en-CA" sz="6000" dirty="0">
              <a:solidFill>
                <a:schemeClr val="tx1"/>
              </a:solidFill>
            </a:endParaRPr>
          </a:p>
          <a:p>
            <a:pPr lvl="1">
              <a:buClr>
                <a:srgbClr val="C0504D"/>
              </a:buClr>
              <a:buFont typeface="Wingdings" pitchFamily="2" charset="2"/>
              <a:buChar char="v"/>
              <a:defRPr/>
            </a:pPr>
            <a:endParaRPr lang="en-US" sz="6400" dirty="0">
              <a:solidFill>
                <a:schemeClr val="tx1"/>
              </a:solidFill>
            </a:endParaRPr>
          </a:p>
          <a:p>
            <a:pPr marL="274320" lvl="1" indent="0">
              <a:buClr>
                <a:srgbClr val="C0504D"/>
              </a:buClr>
              <a:buNone/>
            </a:pPr>
            <a:endParaRPr lang="en-US" sz="6400" dirty="0">
              <a:solidFill>
                <a:schemeClr val="tx1"/>
              </a:solidFill>
            </a:endParaRPr>
          </a:p>
          <a:p>
            <a:pPr marL="0" indent="0">
              <a:buNone/>
            </a:pPr>
            <a:endParaRPr lang="en-US" sz="1600" b="1" dirty="0"/>
          </a:p>
          <a:p>
            <a:pPr marL="0" indent="0">
              <a:buNone/>
            </a:pPr>
            <a:endParaRPr lang="en-US" sz="8000" b="1" dirty="0"/>
          </a:p>
          <a:p>
            <a:pPr marL="0" indent="0">
              <a:buNone/>
            </a:pPr>
            <a:r>
              <a:rPr lang="en-US" sz="7200" b="1" i="1" dirty="0"/>
              <a:t>English 11 Course Offerings:</a:t>
            </a:r>
          </a:p>
          <a:p>
            <a:pPr marL="0" indent="0">
              <a:buNone/>
            </a:pPr>
            <a:endParaRPr lang="en-US" sz="8000" b="1" i="1" dirty="0"/>
          </a:p>
          <a:p>
            <a:pPr>
              <a:buFont typeface="Arial" panose="020B0604020202020204" pitchFamily="34" charset="0"/>
              <a:buChar char="•"/>
            </a:pPr>
            <a:r>
              <a:rPr lang="en-US" sz="6000" dirty="0"/>
              <a:t>Each of the grade 11 English classes will have an English First Peoples component. This will meet their Indigenous Focuses Coursework requirement for Graduation.</a:t>
            </a:r>
          </a:p>
          <a:p>
            <a:pPr lvl="1">
              <a:buFont typeface="Wingdings" panose="05000000000000000000" pitchFamily="2" charset="2"/>
              <a:buChar char="v"/>
            </a:pPr>
            <a:r>
              <a:rPr lang="en-US" sz="6000" dirty="0">
                <a:solidFill>
                  <a:schemeClr val="tx1"/>
                </a:solidFill>
              </a:rPr>
              <a:t>EFP Literary Studies and Writing 11 </a:t>
            </a:r>
          </a:p>
          <a:p>
            <a:pPr lvl="1">
              <a:buFont typeface="Wingdings" panose="05000000000000000000" pitchFamily="2" charset="2"/>
              <a:buChar char="v"/>
            </a:pPr>
            <a:r>
              <a:rPr lang="en-US" sz="6000" dirty="0">
                <a:solidFill>
                  <a:schemeClr val="tx1"/>
                </a:solidFill>
              </a:rPr>
              <a:t>EFP Literary Studies and New Media 11</a:t>
            </a:r>
          </a:p>
          <a:p>
            <a:pPr lvl="1">
              <a:buFont typeface="Wingdings" panose="05000000000000000000" pitchFamily="2" charset="2"/>
              <a:buChar char="v"/>
            </a:pPr>
            <a:r>
              <a:rPr lang="en-US" sz="6000" dirty="0">
                <a:solidFill>
                  <a:schemeClr val="tx1"/>
                </a:solidFill>
              </a:rPr>
              <a:t>EFP Literary Studies and Writing 11 HONOURS</a:t>
            </a:r>
          </a:p>
          <a:p>
            <a:pPr marL="0" indent="0">
              <a:buNone/>
            </a:pPr>
            <a:endParaRPr lang="en-US" dirty="0"/>
          </a:p>
        </p:txBody>
      </p:sp>
      <p:pic>
        <p:nvPicPr>
          <p:cNvPr id="4" name="Picture 3">
            <a:extLst>
              <a:ext uri="{FF2B5EF4-FFF2-40B4-BE49-F238E27FC236}">
                <a16:creationId xmlns:a16="http://schemas.microsoft.com/office/drawing/2014/main" id="{3DC1FEE4-1CCB-DF42-2761-49ADB62F61D6}"/>
              </a:ext>
            </a:extLst>
          </p:cNvPr>
          <p:cNvPicPr>
            <a:picLocks noChangeAspect="1"/>
          </p:cNvPicPr>
          <p:nvPr/>
        </p:nvPicPr>
        <p:blipFill>
          <a:blip r:embed="rId3"/>
          <a:stretch>
            <a:fillRect/>
          </a:stretch>
        </p:blipFill>
        <p:spPr>
          <a:xfrm>
            <a:off x="228600" y="3612170"/>
            <a:ext cx="7740776" cy="316411"/>
          </a:xfrm>
          <a:prstGeom prst="rect">
            <a:avLst/>
          </a:prstGeom>
        </p:spPr>
      </p:pic>
    </p:spTree>
    <p:extLst>
      <p:ext uri="{BB962C8B-B14F-4D97-AF65-F5344CB8AC3E}">
        <p14:creationId xmlns:p14="http://schemas.microsoft.com/office/powerpoint/2010/main" val="4237981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758952"/>
          </a:xfrm>
        </p:spPr>
        <p:txBody>
          <a:bodyPr>
            <a:normAutofit/>
          </a:bodyPr>
          <a:lstStyle/>
          <a:p>
            <a:r>
              <a:rPr lang="en-US" dirty="0"/>
              <a:t>English</a:t>
            </a:r>
          </a:p>
        </p:txBody>
      </p:sp>
      <p:sp>
        <p:nvSpPr>
          <p:cNvPr id="3" name="Content Placeholder 2"/>
          <p:cNvSpPr>
            <a:spLocks noGrp="1"/>
          </p:cNvSpPr>
          <p:nvPr>
            <p:ph sz="quarter" idx="1"/>
          </p:nvPr>
        </p:nvSpPr>
        <p:spPr>
          <a:xfrm>
            <a:off x="301752" y="1527048"/>
            <a:ext cx="8689848" cy="5102352"/>
          </a:xfrm>
        </p:spPr>
        <p:txBody>
          <a:bodyPr vert="horz" lIns="91440" tIns="45720" rIns="91440" bIns="45720" anchor="t">
            <a:normAutofit lnSpcReduction="10000"/>
          </a:bodyPr>
          <a:lstStyle/>
          <a:p>
            <a:pPr marL="0" indent="0">
              <a:buNone/>
            </a:pPr>
            <a:r>
              <a:rPr lang="en-US" b="1" dirty="0"/>
              <a:t>Grade 12 English Language Arts:</a:t>
            </a:r>
          </a:p>
          <a:p>
            <a:pPr marL="0" indent="0">
              <a:buNone/>
            </a:pPr>
            <a:endParaRPr lang="en-US" b="1" i="1" dirty="0"/>
          </a:p>
          <a:p>
            <a:pPr marL="0" indent="0">
              <a:buNone/>
            </a:pPr>
            <a:r>
              <a:rPr lang="en-US" sz="2400" dirty="0"/>
              <a:t>Students must complete one of the following English courses for Graduation:</a:t>
            </a:r>
          </a:p>
          <a:p>
            <a:pPr>
              <a:buFont typeface="Wingdings" panose="05000000000000000000" pitchFamily="2" charset="2"/>
              <a:buChar char="v"/>
            </a:pPr>
            <a:r>
              <a:rPr lang="en-US" sz="2000" b="1" dirty="0"/>
              <a:t>English Studies 12 </a:t>
            </a:r>
          </a:p>
          <a:p>
            <a:pPr>
              <a:buFont typeface="Wingdings" panose="05000000000000000000" pitchFamily="2" charset="2"/>
              <a:buChar char="v"/>
            </a:pPr>
            <a:r>
              <a:rPr lang="en-US" sz="2000" b="1" dirty="0"/>
              <a:t>English Studies 12 Honours</a:t>
            </a:r>
          </a:p>
          <a:p>
            <a:pPr>
              <a:buFont typeface="Wingdings" panose="05000000000000000000" pitchFamily="2" charset="2"/>
              <a:buChar char="v"/>
            </a:pPr>
            <a:r>
              <a:rPr lang="en-US" sz="2000" b="1" dirty="0"/>
              <a:t>English First Peoples 12</a:t>
            </a:r>
            <a:endParaRPr lang="en-US" sz="2000" dirty="0"/>
          </a:p>
          <a:p>
            <a:pPr marL="0" indent="0">
              <a:buNone/>
            </a:pPr>
            <a:endParaRPr lang="en-US" sz="2000" dirty="0"/>
          </a:p>
          <a:p>
            <a:pPr marL="0" indent="0">
              <a:buNone/>
            </a:pPr>
            <a:r>
              <a:rPr lang="en-US" sz="2400" dirty="0"/>
              <a:t>The following course can be taken as an English 12 </a:t>
            </a:r>
            <a:r>
              <a:rPr lang="en-US" sz="2400" u="sng" dirty="0"/>
              <a:t>elective</a:t>
            </a:r>
            <a:r>
              <a:rPr lang="en-US" sz="2400" dirty="0"/>
              <a:t>:</a:t>
            </a:r>
          </a:p>
          <a:p>
            <a:pPr>
              <a:buFont typeface="Wingdings" panose="05000000000000000000" pitchFamily="2" charset="2"/>
              <a:buChar char="v"/>
            </a:pPr>
            <a:r>
              <a:rPr lang="en-US" sz="2000" b="1" dirty="0"/>
              <a:t>Literary Studies 12 - </a:t>
            </a:r>
            <a:r>
              <a:rPr lang="en-US" sz="2000" dirty="0"/>
              <a:t>	</a:t>
            </a:r>
            <a:r>
              <a:rPr lang="en-US" sz="1600" dirty="0">
                <a:ea typeface="+mn-lt"/>
                <a:cs typeface="+mn-lt"/>
              </a:rPr>
              <a:t>offers the opportunity to explore famous and increasingly complex texts, both ancient and modern. This course will allow students to engage in rich discussion, debate, and individual inquiry. </a:t>
            </a:r>
            <a:r>
              <a:rPr lang="en-US" sz="1400" dirty="0">
                <a:ea typeface="+mn-lt"/>
                <a:cs typeface="+mn-lt"/>
              </a:rPr>
              <a:t>THIS COURSE IS OPEN TO GRADE 11 and 12 STUDENTS</a:t>
            </a:r>
          </a:p>
          <a:p>
            <a:pPr marL="0" indent="0">
              <a:buNone/>
            </a:pPr>
            <a:r>
              <a:rPr lang="en-US" sz="2000" dirty="0"/>
              <a:t>		</a:t>
            </a:r>
          </a:p>
          <a:p>
            <a:pPr marL="0" indent="0">
              <a:buNone/>
            </a:pPr>
            <a:r>
              <a:rPr lang="en-US" sz="2000" dirty="0"/>
              <a:t>	</a:t>
            </a:r>
          </a:p>
          <a:p>
            <a:pPr marL="0" indent="0">
              <a:buNone/>
            </a:pPr>
            <a:endParaRPr lang="en-US" sz="2200" dirty="0"/>
          </a:p>
        </p:txBody>
      </p:sp>
    </p:spTree>
    <p:extLst>
      <p:ext uri="{BB962C8B-B14F-4D97-AF65-F5344CB8AC3E}">
        <p14:creationId xmlns:p14="http://schemas.microsoft.com/office/powerpoint/2010/main" val="3471360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Pinetree Mathematics</a:t>
            </a:r>
          </a:p>
        </p:txBody>
      </p:sp>
      <p:sp>
        <p:nvSpPr>
          <p:cNvPr id="3" name="Content Placeholder 2"/>
          <p:cNvSpPr>
            <a:spLocks noGrp="1"/>
          </p:cNvSpPr>
          <p:nvPr>
            <p:ph sz="quarter" idx="1"/>
          </p:nvPr>
        </p:nvSpPr>
        <p:spPr>
          <a:xfrm>
            <a:off x="301752" y="1517715"/>
            <a:ext cx="8503920" cy="4959285"/>
          </a:xfrm>
        </p:spPr>
        <p:txBody>
          <a:bodyPr vert="horz" lIns="91440" tIns="45720" rIns="91440" bIns="45720" anchor="t">
            <a:normAutofit lnSpcReduction="10000"/>
          </a:bodyPr>
          <a:lstStyle/>
          <a:p>
            <a:pPr>
              <a:buFont typeface="Monotype Sorts" pitchFamily="2" charset="2"/>
              <a:buNone/>
            </a:pPr>
            <a:r>
              <a:rPr lang="en-US" altLang="en-US" sz="2200" b="1" u="sng" dirty="0"/>
              <a:t>One Math 11 course is required for graduation:</a:t>
            </a:r>
          </a:p>
          <a:p>
            <a:r>
              <a:rPr lang="en-US" altLang="en-US" sz="2200" dirty="0"/>
              <a:t>Workplace Mathematics 11</a:t>
            </a:r>
          </a:p>
          <a:p>
            <a:r>
              <a:rPr lang="en-US" altLang="en-US" sz="2200" dirty="0"/>
              <a:t>Pre-Calculus 11</a:t>
            </a:r>
          </a:p>
          <a:p>
            <a:r>
              <a:rPr lang="en-US" altLang="en-US" sz="2200" dirty="0"/>
              <a:t>Foundations of Math 11 (Bridge )</a:t>
            </a:r>
          </a:p>
          <a:p>
            <a:pPr lvl="1"/>
            <a:r>
              <a:rPr lang="en-US" sz="1900" dirty="0">
                <a:ea typeface="+mn-lt"/>
                <a:cs typeface="+mn-lt"/>
              </a:rPr>
              <a:t>The main purpose of this course is to provide students with the opportunity to build their skills and knowledge in math.</a:t>
            </a:r>
          </a:p>
          <a:p>
            <a:pPr lvl="1"/>
            <a:r>
              <a:rPr lang="en-US" sz="1900" dirty="0">
                <a:ea typeface="+mn-lt"/>
                <a:cs typeface="+mn-lt"/>
              </a:rPr>
              <a:t>Is applicable to students interested in future studies in Non-Science/Engineering/Business programs. (i.e., Humanities/Arts)</a:t>
            </a:r>
            <a:r>
              <a:rPr lang="en-US" altLang="en-US" sz="1900" dirty="0"/>
              <a:t>.</a:t>
            </a:r>
          </a:p>
          <a:p>
            <a:pPr lvl="1"/>
            <a:r>
              <a:rPr lang="en-US" altLang="en-US" sz="1900" dirty="0"/>
              <a:t>Topics are similar to the Pre-Calculus 10 curriculum and attempt to bridge some topics taught in the Pre-Calculus 11 course. </a:t>
            </a:r>
            <a:r>
              <a:rPr lang="en-US" sz="1900" dirty="0"/>
              <a:t>Depending</a:t>
            </a:r>
            <a:r>
              <a:rPr lang="en-US" sz="1900" dirty="0">
                <a:ea typeface="+mn-lt"/>
                <a:cs typeface="+mn-lt"/>
              </a:rPr>
              <a:t> on overall success, some students will elect to continue towards the Pre-Calculus pathway after completing this course. </a:t>
            </a:r>
            <a:r>
              <a:rPr lang="en-US" altLang="en-US" sz="1900" dirty="0"/>
              <a:t> </a:t>
            </a:r>
            <a:endParaRPr lang="en-US" sz="1900" dirty="0"/>
          </a:p>
          <a:p>
            <a:pPr lvl="1"/>
            <a:r>
              <a:rPr lang="en-US" altLang="en-US" sz="1900" dirty="0"/>
              <a:t>Recommended for students who received btw 50%-60% in Foundations of Math &amp;Pre-Calc 10</a:t>
            </a:r>
          </a:p>
          <a:p>
            <a:pPr lvl="1"/>
            <a:r>
              <a:rPr lang="en-US" b="1" dirty="0">
                <a:solidFill>
                  <a:schemeClr val="tx1"/>
                </a:solidFill>
              </a:rPr>
              <a:t>Grade 10 Teacher recommendation</a:t>
            </a:r>
          </a:p>
        </p:txBody>
      </p:sp>
    </p:spTree>
    <p:extLst>
      <p:ext uri="{BB962C8B-B14F-4D97-AF65-F5344CB8AC3E}">
        <p14:creationId xmlns:p14="http://schemas.microsoft.com/office/powerpoint/2010/main" val="406602056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Fra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861D1D779C7E8478163AFBC8BA41FE2" ma:contentTypeVersion="1" ma:contentTypeDescription="Create a new document." ma:contentTypeScope="" ma:versionID="f16b7aac0c8361f393fdf1c3224a2c9a">
  <xsd:schema xmlns:xsd="http://www.w3.org/2001/XMLSchema" xmlns:xs="http://www.w3.org/2001/XMLSchema" xmlns:p="http://schemas.microsoft.com/office/2006/metadata/properties" xmlns:ns1="http://schemas.microsoft.com/sharepoint/v3" targetNamespace="http://schemas.microsoft.com/office/2006/metadata/properties" ma:root="true" ma:fieldsID="ff01fac345008aa34b3a53f2166bf3c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C46654B-46AB-47C9-ABA7-7C525DB4F020}">
  <ds:schemaRefs>
    <ds:schemaRef ds:uri="http://schemas.microsoft.com/sharepoint/v3/contenttype/forms"/>
  </ds:schemaRefs>
</ds:datastoreItem>
</file>

<file path=customXml/itemProps2.xml><?xml version="1.0" encoding="utf-8"?>
<ds:datastoreItem xmlns:ds="http://schemas.openxmlformats.org/officeDocument/2006/customXml" ds:itemID="{5FFA2605-BAAB-4BDE-9C9A-A44ED4CA74A6}">
  <ds:schemaRefs>
    <ds:schemaRef ds:uri="http://schemas.microsoft.com/office/2006/documentManagement/types"/>
    <ds:schemaRef ds:uri="http://purl.org/dc/terms/"/>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77824e71-d047-47c2-a3dc-17edc6bed7dc"/>
    <ds:schemaRef ds:uri="319b3758-00e2-4947-80c5-5983274ee014"/>
    <ds:schemaRef ds:uri="http://www.w3.org/XML/1998/namespace"/>
  </ds:schemaRefs>
</ds:datastoreItem>
</file>

<file path=customXml/itemProps3.xml><?xml version="1.0" encoding="utf-8"?>
<ds:datastoreItem xmlns:ds="http://schemas.openxmlformats.org/officeDocument/2006/customXml" ds:itemID="{DB64A39F-1A12-47DD-AB6F-9BF07DD01F3B}"/>
</file>

<file path=docProps/app.xml><?xml version="1.0" encoding="utf-8"?>
<Properties xmlns="http://schemas.openxmlformats.org/officeDocument/2006/extended-properties" xmlns:vt="http://schemas.openxmlformats.org/officeDocument/2006/docPropsVTypes">
  <Template/>
  <TotalTime>8734</TotalTime>
  <Words>3793</Words>
  <Application>Microsoft Office PowerPoint</Application>
  <PresentationFormat>On-screen Show (4:3)</PresentationFormat>
  <Paragraphs>520</Paragraphs>
  <Slides>44</Slides>
  <Notes>30</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44</vt:i4>
      </vt:variant>
    </vt:vector>
  </HeadingPairs>
  <TitlesOfParts>
    <vt:vector size="58" baseType="lpstr">
      <vt:lpstr>Arial</vt:lpstr>
      <vt:lpstr>BC Sans</vt:lpstr>
      <vt:lpstr>Calibri</vt:lpstr>
      <vt:lpstr>Corbel</vt:lpstr>
      <vt:lpstr>Courier New</vt:lpstr>
      <vt:lpstr>Georgia</vt:lpstr>
      <vt:lpstr>Monotype Sorts</vt:lpstr>
      <vt:lpstr>Segoe UI</vt:lpstr>
      <vt:lpstr>Times New Roman</vt:lpstr>
      <vt:lpstr>Wingdings</vt:lpstr>
      <vt:lpstr>Wingdings 2</vt:lpstr>
      <vt:lpstr>Civic</vt:lpstr>
      <vt:lpstr>Civic</vt:lpstr>
      <vt:lpstr>Frame</vt:lpstr>
      <vt:lpstr>Pinetree Secondary Programming 2024</vt:lpstr>
      <vt:lpstr>   GRADUATION PROGRAM (Grades 10-12) 80 Credits  </vt:lpstr>
      <vt:lpstr>Indigenous-Focused Graduation Requirement</vt:lpstr>
      <vt:lpstr>   FNA or ASK 10, 11 or 12-Graduation Requirement</vt:lpstr>
      <vt:lpstr> Arts Education 10, 11, or 12 --Applied Design, Skills, and Technologies 10, 11 or 12</vt:lpstr>
      <vt:lpstr>Course Equivalency/External Credits</vt:lpstr>
      <vt:lpstr>English</vt:lpstr>
      <vt:lpstr>English</vt:lpstr>
      <vt:lpstr>Pinetree Mathematics</vt:lpstr>
      <vt:lpstr>Pinetree Mathematics</vt:lpstr>
      <vt:lpstr>Social Studies </vt:lpstr>
      <vt:lpstr>Honours Courses (Subject to Enrollment) </vt:lpstr>
      <vt:lpstr>Honours/Advanced Placement</vt:lpstr>
      <vt:lpstr>Honours/Advanced Placement</vt:lpstr>
      <vt:lpstr>PowerPoint Presentation</vt:lpstr>
      <vt:lpstr>PowerPoint Presentation</vt:lpstr>
      <vt:lpstr>PowerPoint Presentation</vt:lpstr>
      <vt:lpstr>PowerPoint Presentation</vt:lpstr>
      <vt:lpstr>Post-Secondary Applications and Admission</vt:lpstr>
      <vt:lpstr>PowerPoint Presentation</vt:lpstr>
      <vt:lpstr>Admission to UBC Vancouver &amp; Okanagan</vt:lpstr>
      <vt:lpstr>How UBC Holistic Admission </vt:lpstr>
      <vt:lpstr>UBC Personal Profile</vt:lpstr>
      <vt:lpstr>Admission to SFU</vt:lpstr>
      <vt:lpstr>Admission to UVic </vt:lpstr>
      <vt:lpstr>Admission to Douglas College</vt:lpstr>
      <vt:lpstr>Many more University &amp; College Options in BC</vt:lpstr>
      <vt:lpstr>Language Courses</vt:lpstr>
      <vt:lpstr>     CHOOSING COURSES Important Decisions… </vt:lpstr>
      <vt:lpstr>Course Calendar Online</vt:lpstr>
      <vt:lpstr>Detailed Description of all courses!</vt:lpstr>
      <vt:lpstr>NUMBER OF COURSES</vt:lpstr>
      <vt:lpstr>When Choosing Courses: </vt:lpstr>
      <vt:lpstr> Extra and Online Classes</vt:lpstr>
      <vt:lpstr>CHOOSE WISELY!</vt:lpstr>
      <vt:lpstr>STUDENT SUCCESS</vt:lpstr>
      <vt:lpstr>Summer School or Online</vt:lpstr>
      <vt:lpstr>Use this sheet to help you plan!</vt:lpstr>
      <vt:lpstr>Inputting your Course Selection in MyEd BC</vt:lpstr>
      <vt:lpstr>PowerPoint Presentation</vt:lpstr>
      <vt:lpstr>4. Primary request, Alternate selection, Notes- Grade 11's must choose 8 plus an alternate (extra courses do not count as part of your 8)</vt:lpstr>
      <vt:lpstr>PowerPoint Presentation</vt:lpstr>
      <vt:lpstr>TIMELINE </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 of 2006 –  The Road To Graduation…</dc:title>
  <dc:creator>Meena Dhillon</dc:creator>
  <cp:lastModifiedBy>Gushta, Lisa</cp:lastModifiedBy>
  <cp:revision>57</cp:revision>
  <cp:lastPrinted>2024-02-06T18:14:47Z</cp:lastPrinted>
  <dcterms:created xsi:type="dcterms:W3CDTF">2005-09-21T03:57:44Z</dcterms:created>
  <dcterms:modified xsi:type="dcterms:W3CDTF">2024-02-16T19:59:13Z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0x0101004861D1D779C7E8478163AFBC8BA41FE2</vt:lpwstr>
  </property>
</Properties>
</file>