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7C431C-0475-4EF8-989E-071AE0AD6A37}">
  <a:tblStyle styleId="{C07C431C-0475-4EF8-989E-071AE0AD6A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792" autoAdjust="0"/>
  </p:normalViewPr>
  <p:slideViewPr>
    <p:cSldViewPr snapToGrid="0">
      <p:cViewPr varScale="1">
        <p:scale>
          <a:sx n="138" d="100"/>
          <a:sy n="138" d="100"/>
        </p:scale>
        <p:origin x="1524" y="120"/>
      </p:cViewPr>
      <p:guideLst>
        <p:guide orient="horz" pos="1620"/>
        <p:guide pos="288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f75b2c5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f75b2c57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f75b2c57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f75b2c57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f75b2c57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f75b2c57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f75b2c57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f75b2c57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2adf2b2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2adf2b2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50c0b07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50c0b07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Body System Name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Function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What is the function of the system as a WHOLE?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Add any other functions this system is responsible for.</a:t>
            </a:r>
            <a:endParaRPr sz="220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>
                <a:solidFill>
                  <a:schemeClr val="dk1"/>
                </a:solidFill>
              </a:rPr>
              <a:t>Picture representation 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Structure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2200">
                <a:solidFill>
                  <a:srgbClr val="000000"/>
                </a:solidFill>
              </a:rPr>
              <a:t>What is the shape/parts of this system?</a:t>
            </a:r>
            <a:endParaRPr sz="2200">
              <a:solidFill>
                <a:srgbClr val="000000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2200">
                <a:solidFill>
                  <a:srgbClr val="000000"/>
                </a:solidFill>
              </a:rPr>
              <a:t>Include the main organs involved in this system</a:t>
            </a:r>
            <a:endParaRPr sz="2200">
              <a:solidFill>
                <a:srgbClr val="000000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2200">
                <a:solidFill>
                  <a:srgbClr val="000000"/>
                </a:solidFill>
              </a:rPr>
              <a:t>Picture representation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Disorders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2200">
                <a:solidFill>
                  <a:srgbClr val="000000"/>
                </a:solidFill>
              </a:rPr>
              <a:t>What are some diseases and/or disorders that can happen to this body system?</a:t>
            </a:r>
            <a:endParaRPr sz="2200">
              <a:solidFill>
                <a:srgbClr val="000000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2200">
                <a:solidFill>
                  <a:srgbClr val="000000"/>
                </a:solidFill>
              </a:rPr>
              <a:t>Describe the disorder/disease (symptoms/side effects)</a:t>
            </a:r>
            <a:endParaRPr sz="2200">
              <a:solidFill>
                <a:srgbClr val="000000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2200">
                <a:solidFill>
                  <a:srgbClr val="000000"/>
                </a:solidFill>
              </a:rPr>
              <a:t>Is there a cure? If so, what?</a:t>
            </a:r>
            <a:endParaRPr sz="2200">
              <a:solidFill>
                <a:srgbClr val="000000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2200">
                <a:solidFill>
                  <a:srgbClr val="000000"/>
                </a:solidFill>
              </a:rPr>
              <a:t>Picture representation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Body System Connections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2200">
                <a:solidFill>
                  <a:srgbClr val="000000"/>
                </a:solidFill>
              </a:rPr>
              <a:t>How does the system you researched work with other body systems?</a:t>
            </a:r>
            <a:endParaRPr sz="2200">
              <a:solidFill>
                <a:srgbClr val="000000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2200">
                <a:solidFill>
                  <a:srgbClr val="000000"/>
                </a:solidFill>
              </a:rPr>
              <a:t>Include at least 3 other body systems that are connected</a:t>
            </a:r>
            <a:endParaRPr sz="2200">
              <a:solidFill>
                <a:srgbClr val="000000"/>
              </a:solidFill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●"/>
            </a:pPr>
            <a:r>
              <a:rPr lang="en" sz="2200">
                <a:solidFill>
                  <a:srgbClr val="000000"/>
                </a:solidFill>
              </a:rPr>
              <a:t>Picture representation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229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Body Systems Project Rubric</a:t>
            </a:r>
            <a:endParaRPr/>
          </a:p>
        </p:txBody>
      </p:sp>
      <p:graphicFrame>
        <p:nvGraphicFramePr>
          <p:cNvPr id="85" name="Google Shape;85;p18"/>
          <p:cNvGraphicFramePr/>
          <p:nvPr/>
        </p:nvGraphicFramePr>
        <p:xfrm>
          <a:off x="457200" y="958125"/>
          <a:ext cx="8229600" cy="3784600"/>
        </p:xfrm>
        <a:graphic>
          <a:graphicData uri="http://schemas.openxmlformats.org/drawingml/2006/table">
            <a:tbl>
              <a:tblPr>
                <a:noFill/>
                <a:tableStyleId>{C07C431C-0475-4EF8-989E-071AE0AD6A37}</a:tableStyleId>
              </a:tblPr>
              <a:tblGrid>
                <a:gridCol w="136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Requirement</a:t>
                      </a:r>
                      <a:endParaRPr sz="1100" b="1"/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Details</a:t>
                      </a:r>
                      <a:endParaRPr sz="1100" b="1"/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/>
                        <a:t>Points</a:t>
                      </a:r>
                      <a:endParaRPr sz="1100" b="1"/>
                    </a:p>
                  </a:txBody>
                  <a:tcPr marL="63500" marR="63500" marT="63500" marB="6350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Title Slide</a:t>
                      </a: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Name of body system </a:t>
                      </a:r>
                      <a:endParaRPr sz="1100"/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Picture to represent this body system </a:t>
                      </a: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2</a:t>
                      </a:r>
                      <a:endParaRPr b="1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Function</a:t>
                      </a: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What is the function of the system as a WHOLE?</a:t>
                      </a:r>
                      <a:endParaRPr sz="1100"/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Add any other functions this system is responsible for.</a:t>
                      </a:r>
                      <a:endParaRPr sz="1100"/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Picture representation </a:t>
                      </a: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5</a:t>
                      </a:r>
                      <a:endParaRPr b="1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Structure</a:t>
                      </a: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What is the shape/parts of this system?</a:t>
                      </a:r>
                      <a:endParaRPr sz="1100"/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Include the main organs involved in this system</a:t>
                      </a:r>
                      <a:endParaRPr sz="1100"/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Picture representation</a:t>
                      </a: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5</a:t>
                      </a:r>
                      <a:endParaRPr b="1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Disorders</a:t>
                      </a: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What are some diseases and/or disorders that can happen to this body system?</a:t>
                      </a:r>
                      <a:endParaRPr sz="1100"/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Describe the disorder/disease (symptoms/side effects)</a:t>
                      </a:r>
                      <a:endParaRPr sz="1100"/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Is there a cure? If so, what?</a:t>
                      </a:r>
                      <a:endParaRPr sz="1100"/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Picture representation</a:t>
                      </a: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5</a:t>
                      </a:r>
                      <a:endParaRPr b="1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3 Body System Connections</a:t>
                      </a: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How does the system you researched work with other body systems?</a:t>
                      </a:r>
                      <a:endParaRPr sz="1100"/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Include at least 3 other body systems that are connected</a:t>
                      </a:r>
                      <a:endParaRPr sz="1100"/>
                    </a:p>
                    <a:p>
                      <a:pPr marL="457200" lvl="0" indent="-298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Char char="●"/>
                      </a:pPr>
                      <a:r>
                        <a:rPr lang="en" sz="1100"/>
                        <a:t>Picture representation</a:t>
                      </a: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5</a:t>
                      </a:r>
                      <a:endParaRPr b="1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Total Points</a:t>
                      </a:r>
                      <a:endParaRPr sz="1100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22</a:t>
                      </a:r>
                      <a:endParaRPr b="1"/>
                    </a:p>
                  </a:txBody>
                  <a:tcPr marL="63500" marR="63500" marT="63500" marB="63500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740B48B93AD409B81E67ACB141340" ma:contentTypeVersion="1" ma:contentTypeDescription="Create a new document." ma:contentTypeScope="" ma:versionID="b153c28a675da16d8f3105f129964a5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8D2BB1B-D977-4A92-8AD8-F685386C667D}"/>
</file>

<file path=customXml/itemProps2.xml><?xml version="1.0" encoding="utf-8"?>
<ds:datastoreItem xmlns:ds="http://schemas.openxmlformats.org/officeDocument/2006/customXml" ds:itemID="{BF17096D-1579-4226-8516-2326C68ED099}"/>
</file>

<file path=customXml/itemProps3.xml><?xml version="1.0" encoding="utf-8"?>
<ds:datastoreItem xmlns:ds="http://schemas.openxmlformats.org/officeDocument/2006/customXml" ds:itemID="{EE4A18C2-6EA5-4B23-BB90-362B627226A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On-screen Show (16:9)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Body System Name</vt:lpstr>
      <vt:lpstr>Function</vt:lpstr>
      <vt:lpstr>Structure</vt:lpstr>
      <vt:lpstr>Disorders</vt:lpstr>
      <vt:lpstr>3 Body System Connections</vt:lpstr>
      <vt:lpstr>Body Systems Project Rubric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System Name</dc:title>
  <dc:creator>Haddad, Darlene</dc:creator>
  <cp:lastModifiedBy>Haddad, Darlene</cp:lastModifiedBy>
  <cp:revision>1</cp:revision>
  <dcterms:modified xsi:type="dcterms:W3CDTF">2024-02-12T15:59:23Z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0x01010054B740B48B93AD409B81E67ACB141340</vt:lpwstr>
  </property>
</Properties>
</file>