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78" r:id="rId2"/>
    <p:sldId id="277" r:id="rId3"/>
    <p:sldId id="256" r:id="rId4"/>
    <p:sldId id="257" r:id="rId5"/>
    <p:sldId id="258" r:id="rId6"/>
    <p:sldId id="259" r:id="rId7"/>
    <p:sldId id="267" r:id="rId8"/>
    <p:sldId id="263" r:id="rId9"/>
    <p:sldId id="264" r:id="rId10"/>
    <p:sldId id="260" r:id="rId11"/>
    <p:sldId id="261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62" r:id="rId23"/>
    <p:sldId id="276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, Shaunna" initials="MS" lastIdx="1" clrIdx="0">
    <p:extLst>
      <p:ext uri="{19B8F6BF-5375-455C-9EA6-DF929625EA0E}">
        <p15:presenceInfo xmlns:p15="http://schemas.microsoft.com/office/powerpoint/2012/main" userId="S-1-5-21-27752575-1936066029-1874921128-554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5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56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6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6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37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67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009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54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0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4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5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9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3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7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2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7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0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89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B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B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B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B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B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asementdesigner.com/basement-finishing-102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485E9-6E0F-4DCE-AF4B-94FA03CA9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948988" cy="3746501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Today you will learn how to confirm your </a:t>
            </a:r>
            <a:r>
              <a:rPr lang="en-US" b="1" u="sng" dirty="0"/>
              <a:t>courses for graduation</a:t>
            </a:r>
            <a:r>
              <a:rPr lang="en-US" b="1" dirty="0"/>
              <a:t> &amp; how to give this information to post secondary institutions!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9DD86-480D-41C7-997A-110BBF2F4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912" y="4618567"/>
            <a:ext cx="11139488" cy="1947333"/>
          </a:xfrm>
        </p:spPr>
        <p:txBody>
          <a:bodyPr>
            <a:noAutofit/>
          </a:bodyPr>
          <a:lstStyle/>
          <a:p>
            <a:r>
              <a:rPr lang="en-US" sz="7200" b="1" dirty="0"/>
              <a:t>Today is all about YOU!</a:t>
            </a:r>
          </a:p>
        </p:txBody>
      </p:sp>
    </p:spTree>
    <p:extLst>
      <p:ext uri="{BB962C8B-B14F-4D97-AF65-F5344CB8AC3E}">
        <p14:creationId xmlns:p14="http://schemas.microsoft.com/office/powerpoint/2010/main" val="384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2B982-6A23-4B82-9ABB-F77573168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7" y="4516244"/>
            <a:ext cx="10002643" cy="22079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F6E915-8FBB-44F2-91A9-5E4ACD762C79}"/>
              </a:ext>
            </a:extLst>
          </p:cNvPr>
          <p:cNvSpPr/>
          <p:nvPr/>
        </p:nvSpPr>
        <p:spPr>
          <a:xfrm>
            <a:off x="425995" y="278109"/>
            <a:ext cx="2451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Step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773690-F264-4E2C-B20C-9E572ACE9350}"/>
              </a:ext>
            </a:extLst>
          </p:cNvPr>
          <p:cNvSpPr/>
          <p:nvPr/>
        </p:nvSpPr>
        <p:spPr>
          <a:xfrm>
            <a:off x="3914077" y="287039"/>
            <a:ext cx="556445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Sign Up for a </a:t>
            </a:r>
            <a:r>
              <a:rPr lang="en-US" sz="4400" b="1" dirty="0" err="1"/>
              <a:t>BCeID</a:t>
            </a:r>
            <a:endParaRPr lang="en-US" sz="4400" b="1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D75C230B-FF99-415F-9591-3CADD3790CF8}"/>
              </a:ext>
            </a:extLst>
          </p:cNvPr>
          <p:cNvSpPr/>
          <p:nvPr/>
        </p:nvSpPr>
        <p:spPr>
          <a:xfrm>
            <a:off x="-802888" y="1282390"/>
            <a:ext cx="14808819" cy="30108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Complete &amp; Select your </a:t>
            </a:r>
            <a:r>
              <a:rPr lang="en-US" sz="2200" u="sng" dirty="0"/>
              <a:t>PASSWORD</a:t>
            </a:r>
            <a:r>
              <a:rPr lang="en-US" sz="2200" dirty="0"/>
              <a:t>, </a:t>
            </a:r>
            <a:r>
              <a:rPr lang="en-US" sz="2200" u="sng" dirty="0"/>
              <a:t>RESET QUESTIONS </a:t>
            </a:r>
            <a:r>
              <a:rPr lang="en-US" sz="2200" dirty="0"/>
              <a:t>&amp; </a:t>
            </a:r>
            <a:r>
              <a:rPr lang="en-US" sz="2200" u="sng" dirty="0"/>
              <a:t>ANSWER!</a:t>
            </a:r>
            <a:r>
              <a:rPr lang="en-US" sz="2200" dirty="0"/>
              <a:t> *Don’t Forget these*</a:t>
            </a:r>
          </a:p>
          <a:p>
            <a:pPr algn="ctr"/>
            <a:endParaRPr lang="en-US" sz="2200" dirty="0"/>
          </a:p>
          <a:p>
            <a:r>
              <a:rPr lang="en-US" sz="2200" dirty="0"/>
              <a:t>Follow Prompts &amp; Sign up for Student Transcript Service</a:t>
            </a:r>
          </a:p>
        </p:txBody>
      </p:sp>
    </p:spTree>
    <p:extLst>
      <p:ext uri="{BB962C8B-B14F-4D97-AF65-F5344CB8AC3E}">
        <p14:creationId xmlns:p14="http://schemas.microsoft.com/office/powerpoint/2010/main" val="28598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61DF09-D9B4-4AA7-A877-B8A5DF580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4" y="4003288"/>
            <a:ext cx="9540914" cy="27097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75C28C-65C7-47DB-80E5-A75B28896179}"/>
              </a:ext>
            </a:extLst>
          </p:cNvPr>
          <p:cNvSpPr/>
          <p:nvPr/>
        </p:nvSpPr>
        <p:spPr>
          <a:xfrm>
            <a:off x="127193" y="144965"/>
            <a:ext cx="22365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Step 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E48340-1AC6-497F-8AE9-DDA18208776D}"/>
              </a:ext>
            </a:extLst>
          </p:cNvPr>
          <p:cNvSpPr/>
          <p:nvPr/>
        </p:nvSpPr>
        <p:spPr>
          <a:xfrm>
            <a:off x="2720898" y="245326"/>
            <a:ext cx="6411951" cy="822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Log in with your </a:t>
            </a:r>
            <a:r>
              <a:rPr lang="en-US" sz="4400" b="1" dirty="0" err="1"/>
              <a:t>BCeID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03A002-8EA7-45C4-8516-944F31EB39C3}"/>
              </a:ext>
            </a:extLst>
          </p:cNvPr>
          <p:cNvSpPr/>
          <p:nvPr/>
        </p:nvSpPr>
        <p:spPr>
          <a:xfrm>
            <a:off x="487016" y="1166514"/>
            <a:ext cx="11261035" cy="2709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/>
              <a:t>Enter</a:t>
            </a:r>
            <a:r>
              <a:rPr lang="en-US" sz="2400" b="1" dirty="0"/>
              <a:t> your GETTING STARTING Info from Step 1</a:t>
            </a:r>
          </a:p>
          <a:p>
            <a:endParaRPr lang="en-US" sz="2400" b="1" dirty="0"/>
          </a:p>
          <a:p>
            <a:r>
              <a:rPr lang="en-US" sz="2400" b="1" u="sng" dirty="0"/>
              <a:t>Read</a:t>
            </a:r>
            <a:r>
              <a:rPr lang="en-US" sz="2400" b="1" dirty="0"/>
              <a:t> the personal data collection info &amp; click on “</a:t>
            </a:r>
            <a:r>
              <a:rPr lang="en-US" sz="2400" b="1" u="sng" dirty="0"/>
              <a:t>submit</a:t>
            </a:r>
            <a:r>
              <a:rPr lang="en-US" sz="2400" b="1" dirty="0"/>
              <a:t>”</a:t>
            </a:r>
          </a:p>
          <a:p>
            <a:endParaRPr lang="en-US" sz="2400" b="1" dirty="0"/>
          </a:p>
          <a:p>
            <a:r>
              <a:rPr lang="en-US" sz="2400" b="1" dirty="0"/>
              <a:t>An </a:t>
            </a:r>
            <a:r>
              <a:rPr lang="en-US" sz="2400" b="1" u="sng" dirty="0"/>
              <a:t>EMAIL will be sent </a:t>
            </a:r>
            <a:r>
              <a:rPr lang="en-US" sz="2400" b="1" dirty="0"/>
              <a:t>to you within 24 </a:t>
            </a:r>
            <a:r>
              <a:rPr lang="en-US" sz="2400" b="1" dirty="0" err="1"/>
              <a:t>hrs</a:t>
            </a:r>
            <a:r>
              <a:rPr lang="en-US" sz="2400" b="1" dirty="0"/>
              <a:t> (if not, you will need to restart)</a:t>
            </a:r>
          </a:p>
          <a:p>
            <a:endParaRPr lang="en-US" sz="2400" b="1" dirty="0"/>
          </a:p>
          <a:p>
            <a:r>
              <a:rPr lang="en-US" sz="2400" b="1" dirty="0"/>
              <a:t>Once activated, you will be able to </a:t>
            </a:r>
            <a:r>
              <a:rPr lang="en-US" sz="2400" b="1" u="sng" dirty="0"/>
              <a:t>log in </a:t>
            </a:r>
            <a:r>
              <a:rPr lang="en-US" sz="2400" b="1" dirty="0"/>
              <a:t>using your </a:t>
            </a:r>
            <a:r>
              <a:rPr lang="en-US" sz="2400" b="1" dirty="0" err="1"/>
              <a:t>BCeID</a:t>
            </a:r>
            <a:r>
              <a:rPr lang="en-US" sz="2400" b="1" dirty="0"/>
              <a:t> &amp; Password </a:t>
            </a:r>
          </a:p>
        </p:txBody>
      </p:sp>
    </p:spTree>
    <p:extLst>
      <p:ext uri="{BB962C8B-B14F-4D97-AF65-F5344CB8AC3E}">
        <p14:creationId xmlns:p14="http://schemas.microsoft.com/office/powerpoint/2010/main" val="252377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BD356D3F-DE7F-46E9-A403-DC3B0BFF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6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E19D2B9-BF92-4A0A-AAFA-4B1C22ACD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190" y="185094"/>
            <a:ext cx="9142857" cy="6857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A7362C-6D6F-4077-9A48-57333D7B7A28}"/>
              </a:ext>
            </a:extLst>
          </p:cNvPr>
          <p:cNvSpPr/>
          <p:nvPr/>
        </p:nvSpPr>
        <p:spPr>
          <a:xfrm>
            <a:off x="251953" y="0"/>
            <a:ext cx="20072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2417006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898D5D0-0EE7-4CF5-A7C1-2E5F916C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4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1912F4C-152F-4F18-B7AF-A8E1E7FD8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98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243F436-B634-44B9-9972-DAA16F66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57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68F1FDE-457D-41DE-9675-8932A8B7E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07572"/>
            <a:ext cx="12192000" cy="8533972"/>
          </a:xfrm>
          <a:prstGeom prst="rect">
            <a:avLst/>
          </a:prstGeom>
        </p:spPr>
      </p:pic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ED574EE3-C89F-4248-9197-F274ADBE93A1}"/>
              </a:ext>
            </a:extLst>
          </p:cNvPr>
          <p:cNvSpPr/>
          <p:nvPr/>
        </p:nvSpPr>
        <p:spPr>
          <a:xfrm rot="1664960">
            <a:off x="-37237" y="3426657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82C70AC8-B0C2-44B8-9620-07C1B11A871F}"/>
              </a:ext>
            </a:extLst>
          </p:cNvPr>
          <p:cNvSpPr/>
          <p:nvPr/>
        </p:nvSpPr>
        <p:spPr>
          <a:xfrm>
            <a:off x="451967" y="5727700"/>
            <a:ext cx="11168534" cy="1346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option will allow the Post Secondary Institution to get marks now as well as updates</a:t>
            </a:r>
          </a:p>
        </p:txBody>
      </p: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767B7B4B-0DAC-4D99-A47E-B5AC5F41A1CE}"/>
              </a:ext>
            </a:extLst>
          </p:cNvPr>
          <p:cNvSpPr/>
          <p:nvPr/>
        </p:nvSpPr>
        <p:spPr>
          <a:xfrm>
            <a:off x="850900" y="457200"/>
            <a:ext cx="5105400" cy="14351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can </a:t>
            </a:r>
            <a:r>
              <a:rPr lang="en-US" u="sng" dirty="0"/>
              <a:t>only </a:t>
            </a:r>
            <a:r>
              <a:rPr lang="en-US" dirty="0"/>
              <a:t>choose one option for each University so ALWAYS choose the 2</a:t>
            </a:r>
            <a:r>
              <a:rPr lang="en-US" baseline="30000" dirty="0"/>
              <a:t>nd</a:t>
            </a:r>
            <a:r>
              <a:rPr lang="en-US" dirty="0"/>
              <a:t> option</a:t>
            </a:r>
          </a:p>
        </p:txBody>
      </p:sp>
    </p:spTree>
    <p:extLst>
      <p:ext uri="{BB962C8B-B14F-4D97-AF65-F5344CB8AC3E}">
        <p14:creationId xmlns:p14="http://schemas.microsoft.com/office/powerpoint/2010/main" val="2467120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988EC24-3936-42A8-889F-D94242AE5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EEF7B61-3C72-4DC8-8B9B-F20D5A32B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4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D45EC1-FB3F-4A5F-B695-CB5A5F1AF396}"/>
              </a:ext>
            </a:extLst>
          </p:cNvPr>
          <p:cNvSpPr txBox="1"/>
          <p:nvPr/>
        </p:nvSpPr>
        <p:spPr>
          <a:xfrm>
            <a:off x="467311" y="426139"/>
            <a:ext cx="10828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What we need from Grade 12 Students: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7D0AD-7052-4E81-82DC-CCF353174485}"/>
              </a:ext>
            </a:extLst>
          </p:cNvPr>
          <p:cNvSpPr txBox="1"/>
          <p:nvPr/>
        </p:nvSpPr>
        <p:spPr>
          <a:xfrm>
            <a:off x="168127" y="1773716"/>
            <a:ext cx="114269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/>
              <a:t>TODAY:</a:t>
            </a:r>
            <a:r>
              <a:rPr lang="en-US" sz="2400" dirty="0"/>
              <a:t> </a:t>
            </a:r>
            <a:r>
              <a:rPr lang="en-US" sz="2400" u="sng" dirty="0"/>
              <a:t>Pick up your Unofficial School Transcript </a:t>
            </a:r>
            <a:r>
              <a:rPr lang="en-US" sz="2400" dirty="0"/>
              <a:t>from the counsellors in the Grand hall today at lunch</a:t>
            </a:r>
          </a:p>
          <a:p>
            <a:pPr marL="342900" indent="-342900">
              <a:buAutoNum type="arabicPeriod"/>
            </a:pPr>
            <a:r>
              <a:rPr lang="en-US" sz="2400" dirty="0"/>
              <a:t>Create or Login to the </a:t>
            </a:r>
            <a:r>
              <a:rPr lang="en-US" sz="2400" b="1" u="sng" dirty="0"/>
              <a:t>STUDENT TRANSCRIPT SERVICES </a:t>
            </a:r>
            <a:r>
              <a:rPr lang="en-US" sz="2400" dirty="0"/>
              <a:t>(As discussed in  today up coming presentation)</a:t>
            </a:r>
          </a:p>
          <a:p>
            <a:pPr marL="342900" indent="-342900">
              <a:buAutoNum type="arabicPeriod"/>
            </a:pPr>
            <a:r>
              <a:rPr lang="en-US" sz="2400" u="sng" dirty="0"/>
              <a:t>Compare </a:t>
            </a:r>
            <a:r>
              <a:rPr lang="en-US" sz="2400" dirty="0"/>
              <a:t>your School Unofficial Transcript (that you received from us) to your on-line transcript that you access using your </a:t>
            </a:r>
            <a:r>
              <a:rPr lang="en-US" sz="2400" dirty="0" err="1"/>
              <a:t>BCeID</a:t>
            </a:r>
            <a:r>
              <a:rPr lang="en-US" sz="2400" dirty="0"/>
              <a:t>.</a:t>
            </a:r>
          </a:p>
          <a:p>
            <a:pPr marL="342900" indent="-342900">
              <a:buAutoNum type="arabicPeriod"/>
            </a:pPr>
            <a:r>
              <a:rPr lang="en-US" sz="2400" dirty="0"/>
              <a:t>If there are any </a:t>
            </a:r>
            <a:r>
              <a:rPr lang="en-US" sz="2400" b="1" u="sng" dirty="0"/>
              <a:t>errors</a:t>
            </a:r>
            <a:r>
              <a:rPr lang="en-US" sz="2400" dirty="0"/>
              <a:t> or things that don’t seem right to you, you MUST print off the Ministry Transcript and hand both transcripts into your counsellor ASAP with a written explanation of what needs to be corrected or looked at. 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r>
              <a:rPr lang="en-US" sz="2400" dirty="0"/>
              <a:t>	</a:t>
            </a:r>
            <a:r>
              <a:rPr lang="en-US" sz="2400" b="1" dirty="0"/>
              <a:t>BOTH transcripts should match</a:t>
            </a:r>
            <a:r>
              <a:rPr lang="en-US" sz="2400" dirty="0"/>
              <a:t>! If they don’t, you need to let us know so 	we can help fix it! </a:t>
            </a:r>
          </a:p>
        </p:txBody>
      </p:sp>
    </p:spTree>
    <p:extLst>
      <p:ext uri="{BB962C8B-B14F-4D97-AF65-F5344CB8AC3E}">
        <p14:creationId xmlns:p14="http://schemas.microsoft.com/office/powerpoint/2010/main" val="3392336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554236A-3BFB-4D9F-8402-34526A1DE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2AE075-1691-4A89-978D-657DF968C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483" y="4826363"/>
            <a:ext cx="84105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65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8805502-9F4D-4921-8187-E5905FBAA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75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CDC88D7-91BB-477D-B351-EE24EFC18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6887" y="-75414"/>
            <a:ext cx="10039546" cy="5982974"/>
          </a:xfrm>
          <a:custGeom>
            <a:avLst/>
            <a:gdLst>
              <a:gd name="connsiteX0" fmla="*/ 497480 w 10607040"/>
              <a:gd name="connsiteY0" fmla="*/ 0 h 4956048"/>
              <a:gd name="connsiteX1" fmla="*/ 10607040 w 10607040"/>
              <a:gd name="connsiteY1" fmla="*/ 0 h 4956048"/>
              <a:gd name="connsiteX2" fmla="*/ 10607040 w 10607040"/>
              <a:gd name="connsiteY2" fmla="*/ 4485407 h 4956048"/>
              <a:gd name="connsiteX3" fmla="*/ 10131692 w 10607040"/>
              <a:gd name="connsiteY3" fmla="*/ 4956048 h 4956048"/>
              <a:gd name="connsiteX4" fmla="*/ 0 w 10607040"/>
              <a:gd name="connsiteY4" fmla="*/ 4956048 h 4956048"/>
              <a:gd name="connsiteX5" fmla="*/ 0 w 10607040"/>
              <a:gd name="connsiteY5" fmla="*/ 492554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4738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BF31D46-09C8-4E6F-8311-0A4E39B8F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55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BE53FA-BCFE-4177-B5E8-BF2A03124C34}"/>
              </a:ext>
            </a:extLst>
          </p:cNvPr>
          <p:cNvSpPr txBox="1"/>
          <p:nvPr/>
        </p:nvSpPr>
        <p:spPr>
          <a:xfrm>
            <a:off x="330201" y="419100"/>
            <a:ext cx="111633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Power Point Presentation </a:t>
            </a:r>
            <a:r>
              <a:rPr lang="en-US" sz="3200" dirty="0"/>
              <a:t>will be available on our </a:t>
            </a:r>
            <a:r>
              <a:rPr lang="en-US" sz="3200" u="sng" dirty="0"/>
              <a:t>public</a:t>
            </a:r>
            <a:r>
              <a:rPr lang="en-US" sz="3200" dirty="0"/>
              <a:t> school website under:</a:t>
            </a:r>
          </a:p>
          <a:p>
            <a:r>
              <a:rPr lang="en-US" sz="32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Career Centre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Post Secondary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/>
          </a:p>
          <a:p>
            <a:endParaRPr lang="en-US" sz="3200" dirty="0"/>
          </a:p>
          <a:p>
            <a:r>
              <a:rPr lang="en-US" sz="3200" b="1" dirty="0"/>
              <a:t>Information </a:t>
            </a:r>
            <a:r>
              <a:rPr lang="en-US" sz="3200" dirty="0"/>
              <a:t>regarding the steps involved in accessing the Student Transcript Service will be posted in the Counselling Area.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FC02EF-066F-4807-8F63-541F14A4F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54600" y="1155700"/>
            <a:ext cx="2374900" cy="26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6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076A-1B1E-4329-9C15-C6B586CE0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0560" y="685799"/>
            <a:ext cx="5474652" cy="2971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A0069-17D8-485E-BA6A-DE946CD83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0560" y="3843867"/>
            <a:ext cx="3874452" cy="194733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F77F78E-6114-4470-B6CC-5328BC99E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274320"/>
            <a:ext cx="9346629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8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6F789568-90C8-4EE9-B316-3C93769E3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2640" y="95236"/>
            <a:ext cx="8351520" cy="5812324"/>
          </a:xfrm>
          <a:custGeom>
            <a:avLst/>
            <a:gdLst>
              <a:gd name="connsiteX0" fmla="*/ 497480 w 10607040"/>
              <a:gd name="connsiteY0" fmla="*/ 0 h 4956048"/>
              <a:gd name="connsiteX1" fmla="*/ 10607040 w 10607040"/>
              <a:gd name="connsiteY1" fmla="*/ 0 h 4956048"/>
              <a:gd name="connsiteX2" fmla="*/ 10607040 w 10607040"/>
              <a:gd name="connsiteY2" fmla="*/ 4485407 h 4956048"/>
              <a:gd name="connsiteX3" fmla="*/ 10131692 w 10607040"/>
              <a:gd name="connsiteY3" fmla="*/ 4956048 h 4956048"/>
              <a:gd name="connsiteX4" fmla="*/ 0 w 10607040"/>
              <a:gd name="connsiteY4" fmla="*/ 4956048 h 4956048"/>
              <a:gd name="connsiteX5" fmla="*/ 0 w 10607040"/>
              <a:gd name="connsiteY5" fmla="*/ 492554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487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0263305-4221-4E4E-A92F-B2B80C507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0539" y="-2477770"/>
            <a:ext cx="13319760" cy="769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7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3C4C45-0C1F-45D5-895B-49C990909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04" y="975360"/>
            <a:ext cx="9662474" cy="4576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91CA61-9727-4578-9D5C-53069AB07421}"/>
              </a:ext>
            </a:extLst>
          </p:cNvPr>
          <p:cNvSpPr txBox="1"/>
          <p:nvPr/>
        </p:nvSpPr>
        <p:spPr>
          <a:xfrm>
            <a:off x="447526" y="5837915"/>
            <a:ext cx="11442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http://www.StudentTranscripts.gov.bc.ca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B9BDD-F863-4178-BE4F-C97F26354030}"/>
              </a:ext>
            </a:extLst>
          </p:cNvPr>
          <p:cNvSpPr/>
          <p:nvPr/>
        </p:nvSpPr>
        <p:spPr>
          <a:xfrm>
            <a:off x="94659" y="52030"/>
            <a:ext cx="2236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Step 1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FC59154-53ED-4E8E-B2CA-F2C1F4602D46}"/>
              </a:ext>
            </a:extLst>
          </p:cNvPr>
          <p:cNvSpPr/>
          <p:nvPr/>
        </p:nvSpPr>
        <p:spPr>
          <a:xfrm>
            <a:off x="6753386" y="2341756"/>
            <a:ext cx="5528633" cy="370245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/>
              <a:t>YOU WILL NEED</a:t>
            </a:r>
            <a:r>
              <a:rPr lang="en-US" sz="2400" dirty="0"/>
              <a:t>:</a:t>
            </a:r>
          </a:p>
          <a:p>
            <a:pPr algn="ctr"/>
            <a:r>
              <a:rPr lang="en-US" sz="2400" dirty="0"/>
              <a:t>PEN: Personal Education Number</a:t>
            </a:r>
          </a:p>
          <a:p>
            <a:pPr algn="ctr"/>
            <a:r>
              <a:rPr lang="en-US" sz="2400" dirty="0"/>
              <a:t>Full LEGAL Name</a:t>
            </a:r>
          </a:p>
          <a:p>
            <a:pPr algn="ctr"/>
            <a:r>
              <a:rPr lang="en-US" sz="2400" dirty="0"/>
              <a:t>Date of Birth</a:t>
            </a:r>
          </a:p>
          <a:p>
            <a:pPr algn="ctr"/>
            <a:r>
              <a:rPr lang="en-US" sz="2400" dirty="0"/>
              <a:t>Email Address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23ED592-55B5-4608-8525-19FC1941CD2C}"/>
              </a:ext>
            </a:extLst>
          </p:cNvPr>
          <p:cNvSpPr/>
          <p:nvPr/>
        </p:nvSpPr>
        <p:spPr>
          <a:xfrm flipV="1">
            <a:off x="5898996" y="4660095"/>
            <a:ext cx="197004" cy="1572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3863A971-225D-4A6C-B47E-83460C45ED9B}"/>
              </a:ext>
            </a:extLst>
          </p:cNvPr>
          <p:cNvSpPr/>
          <p:nvPr/>
        </p:nvSpPr>
        <p:spPr>
          <a:xfrm>
            <a:off x="6179315" y="4677935"/>
            <a:ext cx="334536" cy="2564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CF2DE2-AD3B-431D-8447-A61300D110E8}"/>
              </a:ext>
            </a:extLst>
          </p:cNvPr>
          <p:cNvSpPr/>
          <p:nvPr/>
        </p:nvSpPr>
        <p:spPr>
          <a:xfrm>
            <a:off x="3557239" y="73227"/>
            <a:ext cx="438242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Get Started</a:t>
            </a:r>
          </a:p>
        </p:txBody>
      </p:sp>
    </p:spTree>
    <p:extLst>
      <p:ext uri="{BB962C8B-B14F-4D97-AF65-F5344CB8AC3E}">
        <p14:creationId xmlns:p14="http://schemas.microsoft.com/office/powerpoint/2010/main" val="300619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88519A0-A1D2-4936-BEAA-872CE7B94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19282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4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9B60C46-4AE2-48AA-B438-4DA0DCD41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4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7B4F2AB6-BD89-4009-903B-98015A53C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682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958F9C35676E4DBBC10D9C7B9587D7" ma:contentTypeVersion="1" ma:contentTypeDescription="Create a new document." ma:contentTypeScope="" ma:versionID="cacf52d0939b8a1b357c8a392af3fcd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3C0FFB-184B-4E04-80EE-900F4849F3E7}"/>
</file>

<file path=customXml/itemProps2.xml><?xml version="1.0" encoding="utf-8"?>
<ds:datastoreItem xmlns:ds="http://schemas.openxmlformats.org/officeDocument/2006/customXml" ds:itemID="{129D0510-7487-410F-9B13-E4FB93C05B7C}"/>
</file>

<file path=customXml/itemProps3.xml><?xml version="1.0" encoding="utf-8"?>
<ds:datastoreItem xmlns:ds="http://schemas.openxmlformats.org/officeDocument/2006/customXml" ds:itemID="{9A00BC48-B48F-4FD6-AB9A-F2BAA86550EE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179</TotalTime>
  <Words>334</Words>
  <Application>Microsoft Office PowerPoint</Application>
  <PresentationFormat>Widescreen</PresentationFormat>
  <Paragraphs>41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Century Gothic</vt:lpstr>
      <vt:lpstr>Wingdings</vt:lpstr>
      <vt:lpstr>Wingdings 3</vt:lpstr>
      <vt:lpstr>Slice</vt:lpstr>
      <vt:lpstr>Today you will learn how to confirm your courses for graduation &amp; how to give this information to post secondary institutions!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Shaunna</dc:creator>
  <cp:lastModifiedBy>Martin, Shaunna</cp:lastModifiedBy>
  <cp:revision>27</cp:revision>
  <dcterms:created xsi:type="dcterms:W3CDTF">2018-11-15T00:15:44Z</dcterms:created>
  <dcterms:modified xsi:type="dcterms:W3CDTF">2018-11-15T03:15:26Z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0x010100F3958F9C35676E4DBBC10D9C7B9587D7</vt:lpwstr>
  </property>
</Properties>
</file>