
<file path=[Content_Types].xml><?xml version="1.0" encoding="utf-8"?>
<Types xmlns="http://schemas.openxmlformats.org/package/2006/content-types">
  <Override PartName="/ppt/slides/slide2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customXml/itemProps1.xml" ContentType="application/vnd.openxmlformats-officedocument.customXmlProperti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Default Extension="wdp" ContentType="image/vnd.ms-photo"/>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Default Extension="gif" ContentType="image/gif"/>
  <Override PartName="/ppt/slideLayouts/slideLayout10.xml" ContentType="application/vnd.openxmlformats-officedocument.presentationml.slideLayout+xml"/>
  <Default Extension="jpg" ContentType="image/jpeg"/>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24" r:id="rId1"/>
  </p:sldMasterIdLst>
  <p:notesMasterIdLst>
    <p:notesMasterId r:id="rId37"/>
  </p:notesMasterIdLst>
  <p:handoutMasterIdLst>
    <p:handoutMasterId r:id="rId38"/>
  </p:handoutMasterIdLst>
  <p:sldIdLst>
    <p:sldId id="327" r:id="rId2"/>
    <p:sldId id="345" r:id="rId3"/>
    <p:sldId id="346" r:id="rId4"/>
    <p:sldId id="347" r:id="rId5"/>
    <p:sldId id="336" r:id="rId6"/>
    <p:sldId id="302" r:id="rId7"/>
    <p:sldId id="303" r:id="rId8"/>
    <p:sldId id="335" r:id="rId9"/>
    <p:sldId id="337" r:id="rId10"/>
    <p:sldId id="348" r:id="rId11"/>
    <p:sldId id="333" r:id="rId12"/>
    <p:sldId id="304" r:id="rId13"/>
    <p:sldId id="352" r:id="rId14"/>
    <p:sldId id="357" r:id="rId15"/>
    <p:sldId id="330" r:id="rId16"/>
    <p:sldId id="300" r:id="rId17"/>
    <p:sldId id="350" r:id="rId18"/>
    <p:sldId id="351" r:id="rId19"/>
    <p:sldId id="353" r:id="rId20"/>
    <p:sldId id="354" r:id="rId21"/>
    <p:sldId id="355" r:id="rId22"/>
    <p:sldId id="356" r:id="rId23"/>
    <p:sldId id="331" r:id="rId24"/>
    <p:sldId id="349" r:id="rId25"/>
    <p:sldId id="339" r:id="rId26"/>
    <p:sldId id="340" r:id="rId27"/>
    <p:sldId id="342" r:id="rId28"/>
    <p:sldId id="343" r:id="rId29"/>
    <p:sldId id="307" r:id="rId30"/>
    <p:sldId id="341" r:id="rId31"/>
    <p:sldId id="308" r:id="rId32"/>
    <p:sldId id="329" r:id="rId33"/>
    <p:sldId id="344" r:id="rId34"/>
    <p:sldId id="360" r:id="rId35"/>
    <p:sldId id="359" r:id="rId36"/>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p:defaultTextStyle>
  <p:extLst>
    <p:ext uri="{521415D9-36F7-43E2-AB2F-B90AF26B5E84}">
      <p14:sectionLst xmlns:p14="http://schemas.microsoft.com/office/powerpoint/2010/main">
        <p14:section name="Default Section" id="{BC171F7D-AAB5-5746-BB6D-C205C4702F5C}">
          <p14:sldIdLst>
            <p14:sldId id="327"/>
            <p14:sldId id="345"/>
            <p14:sldId id="346"/>
            <p14:sldId id="347"/>
            <p14:sldId id="336"/>
            <p14:sldId id="302"/>
            <p14:sldId id="303"/>
            <p14:sldId id="335"/>
            <p14:sldId id="337"/>
          </p14:sldIdLst>
        </p14:section>
        <p14:section name="Untitled Section" id="{77DF8BE0-A63C-BF4A-8474-4079F2EC6BEC}">
          <p14:sldIdLst>
            <p14:sldId id="348"/>
            <p14:sldId id="333"/>
            <p14:sldId id="304"/>
            <p14:sldId id="352"/>
            <p14:sldId id="357"/>
            <p14:sldId id="330"/>
            <p14:sldId id="300"/>
            <p14:sldId id="350"/>
            <p14:sldId id="351"/>
            <p14:sldId id="353"/>
            <p14:sldId id="354"/>
            <p14:sldId id="355"/>
            <p14:sldId id="356"/>
            <p14:sldId id="331"/>
            <p14:sldId id="349"/>
            <p14:sldId id="339"/>
            <p14:sldId id="340"/>
            <p14:sldId id="342"/>
            <p14:sldId id="343"/>
            <p14:sldId id="307"/>
            <p14:sldId id="341"/>
            <p14:sldId id="308"/>
            <p14:sldId id="329"/>
            <p14:sldId id="344"/>
            <p14:sldId id="360"/>
            <p14:sldId id="35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F7F7"/>
    <a:srgbClr val="FF33CC"/>
    <a:srgbClr val="CC00CC"/>
    <a:srgbClr val="FF9900"/>
    <a:srgbClr val="6600FF"/>
    <a:srgbClr val="FF3300"/>
    <a:srgbClr val="00FF00"/>
    <a:srgbClr val="0000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6" autoAdjust="0"/>
    <p:restoredTop sz="94638" autoAdjust="0"/>
  </p:normalViewPr>
  <p:slideViewPr>
    <p:cSldViewPr>
      <p:cViewPr>
        <p:scale>
          <a:sx n="77" d="100"/>
          <a:sy n="77" d="100"/>
        </p:scale>
        <p:origin x="-954" y="-6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9A8C45-B4BB-D847-B0BF-673AA4417D72}" type="doc">
      <dgm:prSet loTypeId="urn:microsoft.com/office/officeart/2005/8/layout/radial5" loCatId="" qsTypeId="urn:microsoft.com/office/officeart/2005/8/quickstyle/simple4" qsCatId="simple" csTypeId="urn:microsoft.com/office/officeart/2005/8/colors/accent1_2" csCatId="accent1" phldr="1"/>
      <dgm:spPr/>
      <dgm:t>
        <a:bodyPr/>
        <a:lstStyle/>
        <a:p>
          <a:endParaRPr lang="en-US"/>
        </a:p>
      </dgm:t>
    </dgm:pt>
    <dgm:pt modelId="{AD106B06-B0F7-024E-8C65-6247D5DCDDEB}">
      <dgm:prSet custT="1"/>
      <dgm:spPr/>
      <dgm:t>
        <a:bodyPr/>
        <a:lstStyle/>
        <a:p>
          <a:r>
            <a:rPr lang="en-US" sz="1200" b="1" i="0" dirty="0" smtClean="0">
              <a:latin typeface="Noteworthy Bold"/>
              <a:cs typeface="Noteworthy Bold"/>
            </a:rPr>
            <a:t>Student Support</a:t>
          </a:r>
          <a:endParaRPr lang="en-US" sz="1200" b="1" i="0" dirty="0">
            <a:latin typeface="Noteworthy Bold"/>
            <a:cs typeface="Noteworthy Bold"/>
          </a:endParaRPr>
        </a:p>
      </dgm:t>
    </dgm:pt>
    <dgm:pt modelId="{C246C17F-6327-3648-8B44-C7CF282A3C98}" type="parTrans" cxnId="{61686E3E-0C8E-5641-9DE9-D320C6D6EA88}">
      <dgm:prSet/>
      <dgm:spPr/>
      <dgm:t>
        <a:bodyPr/>
        <a:lstStyle/>
        <a:p>
          <a:endParaRPr lang="en-US"/>
        </a:p>
      </dgm:t>
    </dgm:pt>
    <dgm:pt modelId="{DA9D1C00-08F3-264E-9B1E-36A90AC5B6D5}" type="sibTrans" cxnId="{61686E3E-0C8E-5641-9DE9-D320C6D6EA88}">
      <dgm:prSet/>
      <dgm:spPr/>
      <dgm:t>
        <a:bodyPr/>
        <a:lstStyle/>
        <a:p>
          <a:endParaRPr lang="en-US"/>
        </a:p>
      </dgm:t>
    </dgm:pt>
    <dgm:pt modelId="{52E5E179-151D-6A4C-9827-09F049823D75}">
      <dgm:prSet custT="1"/>
      <dgm:spPr/>
      <dgm:t>
        <a:bodyPr/>
        <a:lstStyle/>
        <a:p>
          <a:r>
            <a:rPr lang="en-US" sz="1200" b="1" dirty="0" smtClean="0">
              <a:latin typeface="Noteworthy Light"/>
              <a:cs typeface="Noteworthy Light"/>
            </a:rPr>
            <a:t>Admin</a:t>
          </a:r>
          <a:endParaRPr lang="en-US" sz="1200" b="1" dirty="0">
            <a:latin typeface="Noteworthy Light"/>
            <a:cs typeface="Noteworthy Light"/>
          </a:endParaRPr>
        </a:p>
      </dgm:t>
    </dgm:pt>
    <dgm:pt modelId="{AC6CE057-40B8-8A43-B4C5-E4A5DFCEC0BA}" type="parTrans" cxnId="{E8EE7D1D-7FE2-484B-A321-74B7BE1E16BB}">
      <dgm:prSet/>
      <dgm:spPr/>
      <dgm:t>
        <a:bodyPr/>
        <a:lstStyle/>
        <a:p>
          <a:endParaRPr lang="en-US"/>
        </a:p>
      </dgm:t>
    </dgm:pt>
    <dgm:pt modelId="{FBC4FEDD-4B0E-564A-B07D-9BF185BAAA73}" type="sibTrans" cxnId="{E8EE7D1D-7FE2-484B-A321-74B7BE1E16BB}">
      <dgm:prSet/>
      <dgm:spPr/>
      <dgm:t>
        <a:bodyPr/>
        <a:lstStyle/>
        <a:p>
          <a:endParaRPr lang="en-US"/>
        </a:p>
      </dgm:t>
    </dgm:pt>
    <dgm:pt modelId="{F1C64AEC-6E81-614F-BE2B-AA0B2C0FC2C7}">
      <dgm:prSet custT="1"/>
      <dgm:spPr/>
      <dgm:t>
        <a:bodyPr/>
        <a:lstStyle/>
        <a:p>
          <a:r>
            <a:rPr lang="en-US" sz="1200" b="1" i="0" dirty="0" smtClean="0">
              <a:latin typeface="Noteworthy Bold"/>
              <a:cs typeface="Noteworthy Bold"/>
            </a:rPr>
            <a:t>Office Staff</a:t>
          </a:r>
          <a:endParaRPr lang="en-US" sz="1200" b="1" i="0" dirty="0">
            <a:latin typeface="Noteworthy Bold"/>
            <a:cs typeface="Noteworthy Bold"/>
          </a:endParaRPr>
        </a:p>
      </dgm:t>
    </dgm:pt>
    <dgm:pt modelId="{2C74C575-B708-A343-B0C4-1941CAF7FD63}" type="parTrans" cxnId="{F941BE63-414E-4848-B447-20FEB326F8D4}">
      <dgm:prSet/>
      <dgm:spPr/>
      <dgm:t>
        <a:bodyPr/>
        <a:lstStyle/>
        <a:p>
          <a:endParaRPr lang="en-US"/>
        </a:p>
      </dgm:t>
    </dgm:pt>
    <dgm:pt modelId="{7C96F684-CD5D-B149-9FB8-83987C633B5B}" type="sibTrans" cxnId="{F941BE63-414E-4848-B447-20FEB326F8D4}">
      <dgm:prSet/>
      <dgm:spPr/>
      <dgm:t>
        <a:bodyPr/>
        <a:lstStyle/>
        <a:p>
          <a:endParaRPr lang="en-US"/>
        </a:p>
      </dgm:t>
    </dgm:pt>
    <dgm:pt modelId="{D0A2FEEF-B713-BB49-8F97-D7A7BA5D5DCA}">
      <dgm:prSet custT="1"/>
      <dgm:spPr/>
      <dgm:t>
        <a:bodyPr/>
        <a:lstStyle/>
        <a:p>
          <a:r>
            <a:rPr lang="en-US" sz="1200" b="1" i="0" dirty="0" smtClean="0">
              <a:latin typeface="Noteworthy Bold"/>
              <a:cs typeface="Noteworthy Bold"/>
            </a:rPr>
            <a:t>EA’s</a:t>
          </a:r>
          <a:endParaRPr lang="en-US" sz="1200" b="1" i="0" dirty="0">
            <a:latin typeface="Noteworthy Bold"/>
            <a:cs typeface="Noteworthy Bold"/>
          </a:endParaRPr>
        </a:p>
      </dgm:t>
    </dgm:pt>
    <dgm:pt modelId="{B980BBDD-A9DB-0C40-8E0E-C47FF354E891}" type="parTrans" cxnId="{65785DBA-5E40-3A4D-A638-82A7F54D7691}">
      <dgm:prSet/>
      <dgm:spPr/>
      <dgm:t>
        <a:bodyPr/>
        <a:lstStyle/>
        <a:p>
          <a:endParaRPr lang="en-US"/>
        </a:p>
      </dgm:t>
    </dgm:pt>
    <dgm:pt modelId="{4BEBE430-6686-F644-B863-5BE5D7F2A13B}" type="sibTrans" cxnId="{65785DBA-5E40-3A4D-A638-82A7F54D7691}">
      <dgm:prSet/>
      <dgm:spPr/>
      <dgm:t>
        <a:bodyPr/>
        <a:lstStyle/>
        <a:p>
          <a:endParaRPr lang="en-US"/>
        </a:p>
      </dgm:t>
    </dgm:pt>
    <dgm:pt modelId="{9B101CA1-5C17-4042-9E9D-890810240281}">
      <dgm:prSet custT="1"/>
      <dgm:spPr/>
      <dgm:t>
        <a:bodyPr/>
        <a:lstStyle/>
        <a:p>
          <a:r>
            <a:rPr lang="en-US" sz="1200" b="1" i="0" dirty="0" smtClean="0">
              <a:latin typeface="Noteworthy Bold"/>
              <a:cs typeface="Noteworthy Bold"/>
            </a:rPr>
            <a:t>The Resource Centre</a:t>
          </a:r>
          <a:endParaRPr lang="en-US" sz="1200" b="1" i="0" dirty="0">
            <a:latin typeface="Noteworthy Bold"/>
            <a:cs typeface="Noteworthy Bold"/>
          </a:endParaRPr>
        </a:p>
      </dgm:t>
    </dgm:pt>
    <dgm:pt modelId="{DD9D5AE5-07A3-924D-9859-505414DAB26D}" type="parTrans" cxnId="{AE93860F-5935-DD45-A507-FDD235D6C985}">
      <dgm:prSet/>
      <dgm:spPr/>
      <dgm:t>
        <a:bodyPr/>
        <a:lstStyle/>
        <a:p>
          <a:endParaRPr lang="en-US"/>
        </a:p>
      </dgm:t>
    </dgm:pt>
    <dgm:pt modelId="{D372CE88-9142-204A-A734-0394EC8D6FA2}" type="sibTrans" cxnId="{AE93860F-5935-DD45-A507-FDD235D6C985}">
      <dgm:prSet/>
      <dgm:spPr/>
      <dgm:t>
        <a:bodyPr/>
        <a:lstStyle/>
        <a:p>
          <a:endParaRPr lang="en-US"/>
        </a:p>
      </dgm:t>
    </dgm:pt>
    <dgm:pt modelId="{CCAA42A5-E80C-D648-8F2D-277CC6E82D84}">
      <dgm:prSet custT="1"/>
      <dgm:spPr/>
      <dgm:t>
        <a:bodyPr/>
        <a:lstStyle/>
        <a:p>
          <a:r>
            <a:rPr lang="en-US" sz="1200" b="1" dirty="0" smtClean="0">
              <a:latin typeface="Noteworthy Light"/>
              <a:cs typeface="Noteworthy Light"/>
            </a:rPr>
            <a:t>Counsellors / Youth worker</a:t>
          </a:r>
          <a:r>
            <a:rPr lang="en-US" sz="1200" b="1" dirty="0" smtClean="0"/>
            <a:t> </a:t>
          </a:r>
          <a:endParaRPr lang="en-US" sz="1200" b="1" dirty="0"/>
        </a:p>
      </dgm:t>
    </dgm:pt>
    <dgm:pt modelId="{5386267E-BAAC-9140-8221-B913EDBABE97}" type="sibTrans" cxnId="{01B01816-1529-0446-AD43-B3B625F741A6}">
      <dgm:prSet/>
      <dgm:spPr/>
      <dgm:t>
        <a:bodyPr/>
        <a:lstStyle/>
        <a:p>
          <a:endParaRPr lang="en-US"/>
        </a:p>
      </dgm:t>
    </dgm:pt>
    <dgm:pt modelId="{4433C7B6-9098-594C-BCE7-DD2570CDB5E7}" type="parTrans" cxnId="{01B01816-1529-0446-AD43-B3B625F741A6}">
      <dgm:prSet/>
      <dgm:spPr/>
      <dgm:t>
        <a:bodyPr/>
        <a:lstStyle/>
        <a:p>
          <a:endParaRPr lang="en-US"/>
        </a:p>
      </dgm:t>
    </dgm:pt>
    <dgm:pt modelId="{4B0ECA2F-A4DF-4408-A14F-A5EED7789D18}">
      <dgm:prSet custT="1"/>
      <dgm:spPr/>
      <dgm:t>
        <a:bodyPr/>
        <a:lstStyle/>
        <a:p>
          <a:r>
            <a:rPr lang="en-US" sz="1200" b="1" i="0" dirty="0" smtClean="0">
              <a:latin typeface="Noteworthy Bold"/>
              <a:cs typeface="Noteworthy Bold"/>
            </a:rPr>
            <a:t>School Liaison</a:t>
          </a:r>
          <a:endParaRPr lang="en-US" sz="1200" b="1" i="0" dirty="0">
            <a:latin typeface="Noteworthy Bold"/>
            <a:cs typeface="Noteworthy Bold"/>
          </a:endParaRPr>
        </a:p>
      </dgm:t>
    </dgm:pt>
    <dgm:pt modelId="{6EB0BE14-C7CF-4185-9D79-FCC2E5374226}" type="parTrans" cxnId="{6384FAD4-3AEE-47C2-A7D0-83C5ABE9A539}">
      <dgm:prSet/>
      <dgm:spPr/>
      <dgm:t>
        <a:bodyPr/>
        <a:lstStyle/>
        <a:p>
          <a:endParaRPr lang="en-US"/>
        </a:p>
      </dgm:t>
    </dgm:pt>
    <dgm:pt modelId="{962CC392-E8FA-4B97-B6A2-C9502F1249D7}" type="sibTrans" cxnId="{6384FAD4-3AEE-47C2-A7D0-83C5ABE9A539}">
      <dgm:prSet/>
      <dgm:spPr/>
      <dgm:t>
        <a:bodyPr/>
        <a:lstStyle/>
        <a:p>
          <a:endParaRPr lang="en-US"/>
        </a:p>
      </dgm:t>
    </dgm:pt>
    <dgm:pt modelId="{51090348-D9F0-468A-98E7-2BD5255AA919}">
      <dgm:prSet custT="1"/>
      <dgm:spPr/>
      <dgm:t>
        <a:bodyPr/>
        <a:lstStyle/>
        <a:p>
          <a:r>
            <a:rPr lang="en-US" sz="1200" b="1" dirty="0" smtClean="0">
              <a:latin typeface="Noteworthy Light"/>
              <a:cs typeface="Noteworthy Light"/>
            </a:rPr>
            <a:t>Career Centre</a:t>
          </a:r>
          <a:endParaRPr lang="en-US" sz="1200" b="1" dirty="0">
            <a:latin typeface="Noteworthy Light"/>
            <a:cs typeface="Noteworthy Light"/>
          </a:endParaRPr>
        </a:p>
      </dgm:t>
    </dgm:pt>
    <dgm:pt modelId="{633B04F8-404D-4B8E-87BF-E9A2EA6930E5}" type="parTrans" cxnId="{4450EE8A-187B-4370-B692-ACCC52156149}">
      <dgm:prSet/>
      <dgm:spPr/>
      <dgm:t>
        <a:bodyPr/>
        <a:lstStyle/>
        <a:p>
          <a:endParaRPr lang="en-US"/>
        </a:p>
      </dgm:t>
    </dgm:pt>
    <dgm:pt modelId="{C210D2DB-2752-48F7-99BD-0D440F6EC884}" type="sibTrans" cxnId="{4450EE8A-187B-4370-B692-ACCC52156149}">
      <dgm:prSet/>
      <dgm:spPr/>
      <dgm:t>
        <a:bodyPr/>
        <a:lstStyle/>
        <a:p>
          <a:endParaRPr lang="en-US"/>
        </a:p>
      </dgm:t>
    </dgm:pt>
    <dgm:pt modelId="{3FE40A9B-305E-4784-BF9F-1A01D960CA91}">
      <dgm:prSet custT="1"/>
      <dgm:spPr/>
      <dgm:t>
        <a:bodyPr/>
        <a:lstStyle/>
        <a:p>
          <a:r>
            <a:rPr lang="en-US" sz="1200" b="1" i="0" dirty="0" smtClean="0">
              <a:latin typeface="Noteworthy Bold"/>
              <a:cs typeface="Noteworthy Bold"/>
            </a:rPr>
            <a:t>Families</a:t>
          </a:r>
          <a:endParaRPr lang="en-US" sz="1200" b="1" i="0" dirty="0">
            <a:latin typeface="Noteworthy Bold"/>
            <a:cs typeface="Noteworthy Bold"/>
          </a:endParaRPr>
        </a:p>
      </dgm:t>
    </dgm:pt>
    <dgm:pt modelId="{02C1CE7F-AE26-43C7-A056-02F0CBD749E1}" type="parTrans" cxnId="{F0AD542A-0A6A-4B5E-AC88-0B227FE7967C}">
      <dgm:prSet/>
      <dgm:spPr/>
      <dgm:t>
        <a:bodyPr/>
        <a:lstStyle/>
        <a:p>
          <a:endParaRPr lang="en-US"/>
        </a:p>
      </dgm:t>
    </dgm:pt>
    <dgm:pt modelId="{280C0024-6A8F-4248-969E-B0206D6AA665}" type="sibTrans" cxnId="{F0AD542A-0A6A-4B5E-AC88-0B227FE7967C}">
      <dgm:prSet/>
      <dgm:spPr/>
      <dgm:t>
        <a:bodyPr/>
        <a:lstStyle/>
        <a:p>
          <a:endParaRPr lang="en-US"/>
        </a:p>
      </dgm:t>
    </dgm:pt>
    <dgm:pt modelId="{D8E9A9EB-1F97-4EF2-80B4-862D5B04FE55}">
      <dgm:prSet custT="1"/>
      <dgm:spPr/>
      <dgm:t>
        <a:bodyPr/>
        <a:lstStyle/>
        <a:p>
          <a:r>
            <a:rPr lang="en-US" sz="1200" b="1" dirty="0" smtClean="0"/>
            <a:t>EAL</a:t>
          </a:r>
          <a:endParaRPr lang="en-US" sz="1200" b="1" dirty="0"/>
        </a:p>
      </dgm:t>
    </dgm:pt>
    <dgm:pt modelId="{7B8BE3B1-9085-4F4D-9B97-B24794BF05D0}" type="parTrans" cxnId="{30713E24-1A17-4BCE-87FA-76ADFF618734}">
      <dgm:prSet/>
      <dgm:spPr/>
      <dgm:t>
        <a:bodyPr/>
        <a:lstStyle/>
        <a:p>
          <a:endParaRPr lang="en-US"/>
        </a:p>
      </dgm:t>
    </dgm:pt>
    <dgm:pt modelId="{5924DB30-ECB0-45CA-876F-E2218CDD54F6}" type="sibTrans" cxnId="{30713E24-1A17-4BCE-87FA-76ADFF618734}">
      <dgm:prSet/>
      <dgm:spPr/>
      <dgm:t>
        <a:bodyPr/>
        <a:lstStyle/>
        <a:p>
          <a:endParaRPr lang="en-US"/>
        </a:p>
      </dgm:t>
    </dgm:pt>
    <dgm:pt modelId="{250E34D4-5C15-4E61-8382-F2FE538C36FD}">
      <dgm:prSet custT="1"/>
      <dgm:spPr/>
      <dgm:t>
        <a:bodyPr/>
        <a:lstStyle/>
        <a:p>
          <a:r>
            <a:rPr lang="en-US" sz="1200" b="1" i="0" dirty="0" smtClean="0">
              <a:latin typeface="Noteworthy Bold"/>
              <a:cs typeface="Noteworthy Bold"/>
            </a:rPr>
            <a:t>Classroom Teachers</a:t>
          </a:r>
          <a:endParaRPr lang="en-US" sz="1200" b="1" i="0" dirty="0">
            <a:latin typeface="Noteworthy Bold"/>
            <a:cs typeface="Noteworthy Bold"/>
          </a:endParaRPr>
        </a:p>
      </dgm:t>
    </dgm:pt>
    <dgm:pt modelId="{1546777F-D800-401A-A849-3AA9A5F72247}" type="parTrans" cxnId="{C360EB17-47FE-4531-B5D8-7916E722D163}">
      <dgm:prSet/>
      <dgm:spPr/>
      <dgm:t>
        <a:bodyPr/>
        <a:lstStyle/>
        <a:p>
          <a:endParaRPr lang="en-US"/>
        </a:p>
      </dgm:t>
    </dgm:pt>
    <dgm:pt modelId="{8F60B0F1-B711-4EC3-9CC9-083ACFB2BAF6}" type="sibTrans" cxnId="{C360EB17-47FE-4531-B5D8-7916E722D163}">
      <dgm:prSet/>
      <dgm:spPr/>
      <dgm:t>
        <a:bodyPr/>
        <a:lstStyle/>
        <a:p>
          <a:endParaRPr lang="en-US"/>
        </a:p>
      </dgm:t>
    </dgm:pt>
    <dgm:pt modelId="{DC9B66C2-0ECD-1541-B930-EFF1EE362D19}" type="pres">
      <dgm:prSet presAssocID="{309A8C45-B4BB-D847-B0BF-673AA4417D72}" presName="Name0" presStyleCnt="0">
        <dgm:presLayoutVars>
          <dgm:chMax val="1"/>
          <dgm:dir/>
          <dgm:animLvl val="ctr"/>
          <dgm:resizeHandles val="exact"/>
        </dgm:presLayoutVars>
      </dgm:prSet>
      <dgm:spPr/>
      <dgm:t>
        <a:bodyPr/>
        <a:lstStyle/>
        <a:p>
          <a:endParaRPr lang="en-US"/>
        </a:p>
      </dgm:t>
    </dgm:pt>
    <dgm:pt modelId="{CCC6DC7F-22E4-084C-AA34-0C542D159D6F}" type="pres">
      <dgm:prSet presAssocID="{AD106B06-B0F7-024E-8C65-6247D5DCDDEB}" presName="centerShape" presStyleLbl="node0" presStyleIdx="0" presStyleCnt="1" custScaleX="197186"/>
      <dgm:spPr/>
      <dgm:t>
        <a:bodyPr/>
        <a:lstStyle/>
        <a:p>
          <a:endParaRPr lang="en-US"/>
        </a:p>
      </dgm:t>
    </dgm:pt>
    <dgm:pt modelId="{234BCC4C-1BF1-F34B-BE3B-16B4A57458FA}" type="pres">
      <dgm:prSet presAssocID="{AC6CE057-40B8-8A43-B4C5-E4A5DFCEC0BA}" presName="parTrans" presStyleLbl="sibTrans2D1" presStyleIdx="0" presStyleCnt="10"/>
      <dgm:spPr/>
      <dgm:t>
        <a:bodyPr/>
        <a:lstStyle/>
        <a:p>
          <a:endParaRPr lang="en-US"/>
        </a:p>
      </dgm:t>
    </dgm:pt>
    <dgm:pt modelId="{44E8BDFC-EB50-3B49-B5C3-3F0D03B4A847}" type="pres">
      <dgm:prSet presAssocID="{AC6CE057-40B8-8A43-B4C5-E4A5DFCEC0BA}" presName="connectorText" presStyleLbl="sibTrans2D1" presStyleIdx="0" presStyleCnt="10"/>
      <dgm:spPr/>
      <dgm:t>
        <a:bodyPr/>
        <a:lstStyle/>
        <a:p>
          <a:endParaRPr lang="en-US"/>
        </a:p>
      </dgm:t>
    </dgm:pt>
    <dgm:pt modelId="{BE4E6AD7-DFF6-0A4A-ABAD-3E85B2F215E6}" type="pres">
      <dgm:prSet presAssocID="{52E5E179-151D-6A4C-9827-09F049823D75}" presName="node" presStyleLbl="node1" presStyleIdx="0" presStyleCnt="10" custScaleX="147262">
        <dgm:presLayoutVars>
          <dgm:bulletEnabled val="1"/>
        </dgm:presLayoutVars>
      </dgm:prSet>
      <dgm:spPr/>
      <dgm:t>
        <a:bodyPr/>
        <a:lstStyle/>
        <a:p>
          <a:endParaRPr lang="en-US"/>
        </a:p>
      </dgm:t>
    </dgm:pt>
    <dgm:pt modelId="{4AF79611-D5CD-4BA9-9FF4-77CF8AD36640}" type="pres">
      <dgm:prSet presAssocID="{633B04F8-404D-4B8E-87BF-E9A2EA6930E5}" presName="parTrans" presStyleLbl="sibTrans2D1" presStyleIdx="1" presStyleCnt="10"/>
      <dgm:spPr/>
      <dgm:t>
        <a:bodyPr/>
        <a:lstStyle/>
        <a:p>
          <a:endParaRPr lang="en-US"/>
        </a:p>
      </dgm:t>
    </dgm:pt>
    <dgm:pt modelId="{EA4C347B-1300-47D6-8F93-AB2AF5188FDC}" type="pres">
      <dgm:prSet presAssocID="{633B04F8-404D-4B8E-87BF-E9A2EA6930E5}" presName="connectorText" presStyleLbl="sibTrans2D1" presStyleIdx="1" presStyleCnt="10"/>
      <dgm:spPr/>
      <dgm:t>
        <a:bodyPr/>
        <a:lstStyle/>
        <a:p>
          <a:endParaRPr lang="en-US"/>
        </a:p>
      </dgm:t>
    </dgm:pt>
    <dgm:pt modelId="{2BA72B8F-D9D2-45CF-8B0D-277851DC61A6}" type="pres">
      <dgm:prSet presAssocID="{51090348-D9F0-468A-98E7-2BD5255AA919}" presName="node" presStyleLbl="node1" presStyleIdx="1" presStyleCnt="10" custScaleX="144834">
        <dgm:presLayoutVars>
          <dgm:bulletEnabled val="1"/>
        </dgm:presLayoutVars>
      </dgm:prSet>
      <dgm:spPr/>
      <dgm:t>
        <a:bodyPr/>
        <a:lstStyle/>
        <a:p>
          <a:endParaRPr lang="en-US"/>
        </a:p>
      </dgm:t>
    </dgm:pt>
    <dgm:pt modelId="{03325213-C549-3F44-9A19-F2F1E160886A}" type="pres">
      <dgm:prSet presAssocID="{4433C7B6-9098-594C-BCE7-DD2570CDB5E7}" presName="parTrans" presStyleLbl="sibTrans2D1" presStyleIdx="2" presStyleCnt="10"/>
      <dgm:spPr/>
      <dgm:t>
        <a:bodyPr/>
        <a:lstStyle/>
        <a:p>
          <a:endParaRPr lang="en-US"/>
        </a:p>
      </dgm:t>
    </dgm:pt>
    <dgm:pt modelId="{46FD1193-D74E-004B-B588-61287686DB59}" type="pres">
      <dgm:prSet presAssocID="{4433C7B6-9098-594C-BCE7-DD2570CDB5E7}" presName="connectorText" presStyleLbl="sibTrans2D1" presStyleIdx="2" presStyleCnt="10"/>
      <dgm:spPr/>
      <dgm:t>
        <a:bodyPr/>
        <a:lstStyle/>
        <a:p>
          <a:endParaRPr lang="en-US"/>
        </a:p>
      </dgm:t>
    </dgm:pt>
    <dgm:pt modelId="{7809DD98-1CAA-8640-93A0-7B42BF75050A}" type="pres">
      <dgm:prSet presAssocID="{CCAA42A5-E80C-D648-8F2D-277CC6E82D84}" presName="node" presStyleLbl="node1" presStyleIdx="2" presStyleCnt="10" custScaleX="152365">
        <dgm:presLayoutVars>
          <dgm:bulletEnabled val="1"/>
        </dgm:presLayoutVars>
      </dgm:prSet>
      <dgm:spPr/>
      <dgm:t>
        <a:bodyPr/>
        <a:lstStyle/>
        <a:p>
          <a:endParaRPr lang="en-US"/>
        </a:p>
      </dgm:t>
    </dgm:pt>
    <dgm:pt modelId="{CC683BAF-C79A-40EC-98F4-C856B93ABE26}" type="pres">
      <dgm:prSet presAssocID="{7B8BE3B1-9085-4F4D-9B97-B24794BF05D0}" presName="parTrans" presStyleLbl="sibTrans2D1" presStyleIdx="3" presStyleCnt="10"/>
      <dgm:spPr/>
      <dgm:t>
        <a:bodyPr/>
        <a:lstStyle/>
        <a:p>
          <a:endParaRPr lang="en-US"/>
        </a:p>
      </dgm:t>
    </dgm:pt>
    <dgm:pt modelId="{0B4314F9-F67B-4822-AF68-759F50D75F93}" type="pres">
      <dgm:prSet presAssocID="{7B8BE3B1-9085-4F4D-9B97-B24794BF05D0}" presName="connectorText" presStyleLbl="sibTrans2D1" presStyleIdx="3" presStyleCnt="10"/>
      <dgm:spPr/>
      <dgm:t>
        <a:bodyPr/>
        <a:lstStyle/>
        <a:p>
          <a:endParaRPr lang="en-US"/>
        </a:p>
      </dgm:t>
    </dgm:pt>
    <dgm:pt modelId="{3CC186E8-279E-4A8B-84E3-CD14F6787E5F}" type="pres">
      <dgm:prSet presAssocID="{D8E9A9EB-1F97-4EF2-80B4-862D5B04FE55}" presName="node" presStyleLbl="node1" presStyleIdx="3" presStyleCnt="10" custScaleX="149419">
        <dgm:presLayoutVars>
          <dgm:bulletEnabled val="1"/>
        </dgm:presLayoutVars>
      </dgm:prSet>
      <dgm:spPr/>
      <dgm:t>
        <a:bodyPr/>
        <a:lstStyle/>
        <a:p>
          <a:endParaRPr lang="en-US"/>
        </a:p>
      </dgm:t>
    </dgm:pt>
    <dgm:pt modelId="{4416CF71-AA33-B346-BE96-4CEB92C3FF52}" type="pres">
      <dgm:prSet presAssocID="{2C74C575-B708-A343-B0C4-1941CAF7FD63}" presName="parTrans" presStyleLbl="sibTrans2D1" presStyleIdx="4" presStyleCnt="10"/>
      <dgm:spPr/>
      <dgm:t>
        <a:bodyPr/>
        <a:lstStyle/>
        <a:p>
          <a:endParaRPr lang="en-US"/>
        </a:p>
      </dgm:t>
    </dgm:pt>
    <dgm:pt modelId="{6B547FA9-AF78-124C-A017-B7C9DFD5BDA5}" type="pres">
      <dgm:prSet presAssocID="{2C74C575-B708-A343-B0C4-1941CAF7FD63}" presName="connectorText" presStyleLbl="sibTrans2D1" presStyleIdx="4" presStyleCnt="10"/>
      <dgm:spPr/>
      <dgm:t>
        <a:bodyPr/>
        <a:lstStyle/>
        <a:p>
          <a:endParaRPr lang="en-US"/>
        </a:p>
      </dgm:t>
    </dgm:pt>
    <dgm:pt modelId="{D94EFEC9-B37C-FE49-8DAC-5A71E6E36884}" type="pres">
      <dgm:prSet presAssocID="{F1C64AEC-6E81-614F-BE2B-AA0B2C0FC2C7}" presName="node" presStyleLbl="node1" presStyleIdx="4" presStyleCnt="10" custScaleX="153672">
        <dgm:presLayoutVars>
          <dgm:bulletEnabled val="1"/>
        </dgm:presLayoutVars>
      </dgm:prSet>
      <dgm:spPr/>
      <dgm:t>
        <a:bodyPr/>
        <a:lstStyle/>
        <a:p>
          <a:endParaRPr lang="en-US"/>
        </a:p>
      </dgm:t>
    </dgm:pt>
    <dgm:pt modelId="{C15A4E13-09C3-B24D-B193-0252C297ABC5}" type="pres">
      <dgm:prSet presAssocID="{B980BBDD-A9DB-0C40-8E0E-C47FF354E891}" presName="parTrans" presStyleLbl="sibTrans2D1" presStyleIdx="5" presStyleCnt="10"/>
      <dgm:spPr/>
      <dgm:t>
        <a:bodyPr/>
        <a:lstStyle/>
        <a:p>
          <a:endParaRPr lang="en-US"/>
        </a:p>
      </dgm:t>
    </dgm:pt>
    <dgm:pt modelId="{BBDDE192-107E-2A46-91E2-D63C446E2930}" type="pres">
      <dgm:prSet presAssocID="{B980BBDD-A9DB-0C40-8E0E-C47FF354E891}" presName="connectorText" presStyleLbl="sibTrans2D1" presStyleIdx="5" presStyleCnt="10"/>
      <dgm:spPr/>
      <dgm:t>
        <a:bodyPr/>
        <a:lstStyle/>
        <a:p>
          <a:endParaRPr lang="en-US"/>
        </a:p>
      </dgm:t>
    </dgm:pt>
    <dgm:pt modelId="{A52D4557-3788-3A4C-83C9-DACD147CE056}" type="pres">
      <dgm:prSet presAssocID="{D0A2FEEF-B713-BB49-8F97-D7A7BA5D5DCA}" presName="node" presStyleLbl="node1" presStyleIdx="5" presStyleCnt="10" custScaleX="141570">
        <dgm:presLayoutVars>
          <dgm:bulletEnabled val="1"/>
        </dgm:presLayoutVars>
      </dgm:prSet>
      <dgm:spPr/>
      <dgm:t>
        <a:bodyPr/>
        <a:lstStyle/>
        <a:p>
          <a:endParaRPr lang="en-US"/>
        </a:p>
      </dgm:t>
    </dgm:pt>
    <dgm:pt modelId="{2B56D5B3-9C71-3643-BF1F-501A0AB065C0}" type="pres">
      <dgm:prSet presAssocID="{DD9D5AE5-07A3-924D-9859-505414DAB26D}" presName="parTrans" presStyleLbl="sibTrans2D1" presStyleIdx="6" presStyleCnt="10"/>
      <dgm:spPr/>
      <dgm:t>
        <a:bodyPr/>
        <a:lstStyle/>
        <a:p>
          <a:endParaRPr lang="en-US"/>
        </a:p>
      </dgm:t>
    </dgm:pt>
    <dgm:pt modelId="{D0774DF1-F8B8-B242-852C-345F22FCDAD5}" type="pres">
      <dgm:prSet presAssocID="{DD9D5AE5-07A3-924D-9859-505414DAB26D}" presName="connectorText" presStyleLbl="sibTrans2D1" presStyleIdx="6" presStyleCnt="10"/>
      <dgm:spPr/>
      <dgm:t>
        <a:bodyPr/>
        <a:lstStyle/>
        <a:p>
          <a:endParaRPr lang="en-US"/>
        </a:p>
      </dgm:t>
    </dgm:pt>
    <dgm:pt modelId="{86C931FE-2EAC-754C-85F0-F246A941D056}" type="pres">
      <dgm:prSet presAssocID="{9B101CA1-5C17-4042-9E9D-890810240281}" presName="node" presStyleLbl="node1" presStyleIdx="6" presStyleCnt="10" custScaleX="139143">
        <dgm:presLayoutVars>
          <dgm:bulletEnabled val="1"/>
        </dgm:presLayoutVars>
      </dgm:prSet>
      <dgm:spPr/>
      <dgm:t>
        <a:bodyPr/>
        <a:lstStyle/>
        <a:p>
          <a:endParaRPr lang="en-US"/>
        </a:p>
      </dgm:t>
    </dgm:pt>
    <dgm:pt modelId="{470B17FE-7875-4ABD-95F0-ECE717974A77}" type="pres">
      <dgm:prSet presAssocID="{6EB0BE14-C7CF-4185-9D79-FCC2E5374226}" presName="parTrans" presStyleLbl="sibTrans2D1" presStyleIdx="7" presStyleCnt="10"/>
      <dgm:spPr/>
      <dgm:t>
        <a:bodyPr/>
        <a:lstStyle/>
        <a:p>
          <a:endParaRPr lang="en-US"/>
        </a:p>
      </dgm:t>
    </dgm:pt>
    <dgm:pt modelId="{97A99B83-057E-4F1D-92B9-613B9713CC48}" type="pres">
      <dgm:prSet presAssocID="{6EB0BE14-C7CF-4185-9D79-FCC2E5374226}" presName="connectorText" presStyleLbl="sibTrans2D1" presStyleIdx="7" presStyleCnt="10"/>
      <dgm:spPr/>
      <dgm:t>
        <a:bodyPr/>
        <a:lstStyle/>
        <a:p>
          <a:endParaRPr lang="en-US"/>
        </a:p>
      </dgm:t>
    </dgm:pt>
    <dgm:pt modelId="{FAD1C917-B9F9-4FD5-9A6E-96A6B38EB6B6}" type="pres">
      <dgm:prSet presAssocID="{4B0ECA2F-A4DF-4408-A14F-A5EED7789D18}" presName="node" presStyleLbl="node1" presStyleIdx="7" presStyleCnt="10" custScaleX="143727">
        <dgm:presLayoutVars>
          <dgm:bulletEnabled val="1"/>
        </dgm:presLayoutVars>
      </dgm:prSet>
      <dgm:spPr/>
      <dgm:t>
        <a:bodyPr/>
        <a:lstStyle/>
        <a:p>
          <a:endParaRPr lang="en-US"/>
        </a:p>
      </dgm:t>
    </dgm:pt>
    <dgm:pt modelId="{DA4B7D60-C3CE-4076-8EBF-C81229EE8F90}" type="pres">
      <dgm:prSet presAssocID="{1546777F-D800-401A-A849-3AA9A5F72247}" presName="parTrans" presStyleLbl="sibTrans2D1" presStyleIdx="8" presStyleCnt="10"/>
      <dgm:spPr/>
      <dgm:t>
        <a:bodyPr/>
        <a:lstStyle/>
        <a:p>
          <a:endParaRPr lang="en-US"/>
        </a:p>
      </dgm:t>
    </dgm:pt>
    <dgm:pt modelId="{A868A01C-859E-4A4E-982C-3C8CA06CF920}" type="pres">
      <dgm:prSet presAssocID="{1546777F-D800-401A-A849-3AA9A5F72247}" presName="connectorText" presStyleLbl="sibTrans2D1" presStyleIdx="8" presStyleCnt="10"/>
      <dgm:spPr/>
      <dgm:t>
        <a:bodyPr/>
        <a:lstStyle/>
        <a:p>
          <a:endParaRPr lang="en-US"/>
        </a:p>
      </dgm:t>
    </dgm:pt>
    <dgm:pt modelId="{28AE7EEE-72CF-4074-94AA-A66F63803CE9}" type="pres">
      <dgm:prSet presAssocID="{250E34D4-5C15-4E61-8382-F2FE538C36FD}" presName="node" presStyleLbl="node1" presStyleIdx="8" presStyleCnt="10" custScaleX="147486">
        <dgm:presLayoutVars>
          <dgm:bulletEnabled val="1"/>
        </dgm:presLayoutVars>
      </dgm:prSet>
      <dgm:spPr/>
      <dgm:t>
        <a:bodyPr/>
        <a:lstStyle/>
        <a:p>
          <a:endParaRPr lang="en-US"/>
        </a:p>
      </dgm:t>
    </dgm:pt>
    <dgm:pt modelId="{2FC8CF80-3777-40D7-A6F6-F019E1311603}" type="pres">
      <dgm:prSet presAssocID="{02C1CE7F-AE26-43C7-A056-02F0CBD749E1}" presName="parTrans" presStyleLbl="sibTrans2D1" presStyleIdx="9" presStyleCnt="10"/>
      <dgm:spPr/>
      <dgm:t>
        <a:bodyPr/>
        <a:lstStyle/>
        <a:p>
          <a:endParaRPr lang="en-US"/>
        </a:p>
      </dgm:t>
    </dgm:pt>
    <dgm:pt modelId="{9009BCF4-5F2A-4B5D-A280-C1FDD357B20F}" type="pres">
      <dgm:prSet presAssocID="{02C1CE7F-AE26-43C7-A056-02F0CBD749E1}" presName="connectorText" presStyleLbl="sibTrans2D1" presStyleIdx="9" presStyleCnt="10"/>
      <dgm:spPr/>
      <dgm:t>
        <a:bodyPr/>
        <a:lstStyle/>
        <a:p>
          <a:endParaRPr lang="en-US"/>
        </a:p>
      </dgm:t>
    </dgm:pt>
    <dgm:pt modelId="{7EB46E2D-8025-4E9F-A967-F038CD4120B1}" type="pres">
      <dgm:prSet presAssocID="{3FE40A9B-305E-4784-BF9F-1A01D960CA91}" presName="node" presStyleLbl="node1" presStyleIdx="9" presStyleCnt="10" custScaleX="132910">
        <dgm:presLayoutVars>
          <dgm:bulletEnabled val="1"/>
        </dgm:presLayoutVars>
      </dgm:prSet>
      <dgm:spPr/>
      <dgm:t>
        <a:bodyPr/>
        <a:lstStyle/>
        <a:p>
          <a:endParaRPr lang="en-US"/>
        </a:p>
      </dgm:t>
    </dgm:pt>
  </dgm:ptLst>
  <dgm:cxnLst>
    <dgm:cxn modelId="{C6599484-9497-49E0-BC99-66CFC07442D6}" type="presOf" srcId="{9B101CA1-5C17-4042-9E9D-890810240281}" destId="{86C931FE-2EAC-754C-85F0-F246A941D056}" srcOrd="0" destOrd="0" presId="urn:microsoft.com/office/officeart/2005/8/layout/radial5"/>
    <dgm:cxn modelId="{82333C85-5E24-4923-B30F-9BC1D9D03534}" type="presOf" srcId="{2C74C575-B708-A343-B0C4-1941CAF7FD63}" destId="{4416CF71-AA33-B346-BE96-4CEB92C3FF52}" srcOrd="0" destOrd="0" presId="urn:microsoft.com/office/officeart/2005/8/layout/radial5"/>
    <dgm:cxn modelId="{65785DBA-5E40-3A4D-A638-82A7F54D7691}" srcId="{AD106B06-B0F7-024E-8C65-6247D5DCDDEB}" destId="{D0A2FEEF-B713-BB49-8F97-D7A7BA5D5DCA}" srcOrd="5" destOrd="0" parTransId="{B980BBDD-A9DB-0C40-8E0E-C47FF354E891}" sibTransId="{4BEBE430-6686-F644-B863-5BE5D7F2A13B}"/>
    <dgm:cxn modelId="{F0AD542A-0A6A-4B5E-AC88-0B227FE7967C}" srcId="{AD106B06-B0F7-024E-8C65-6247D5DCDDEB}" destId="{3FE40A9B-305E-4784-BF9F-1A01D960CA91}" srcOrd="9" destOrd="0" parTransId="{02C1CE7F-AE26-43C7-A056-02F0CBD749E1}" sibTransId="{280C0024-6A8F-4248-969E-B0206D6AA665}"/>
    <dgm:cxn modelId="{D19A066B-645B-4E64-A67F-ECD8503AFAA5}" type="presOf" srcId="{633B04F8-404D-4B8E-87BF-E9A2EA6930E5}" destId="{4AF79611-D5CD-4BA9-9FF4-77CF8AD36640}" srcOrd="0" destOrd="0" presId="urn:microsoft.com/office/officeart/2005/8/layout/radial5"/>
    <dgm:cxn modelId="{B40B5D1E-4496-44F3-8F10-619EBA4BFCBF}" type="presOf" srcId="{4433C7B6-9098-594C-BCE7-DD2570CDB5E7}" destId="{03325213-C549-3F44-9A19-F2F1E160886A}" srcOrd="0" destOrd="0" presId="urn:microsoft.com/office/officeart/2005/8/layout/radial5"/>
    <dgm:cxn modelId="{61686E3E-0C8E-5641-9DE9-D320C6D6EA88}" srcId="{309A8C45-B4BB-D847-B0BF-673AA4417D72}" destId="{AD106B06-B0F7-024E-8C65-6247D5DCDDEB}" srcOrd="0" destOrd="0" parTransId="{C246C17F-6327-3648-8B44-C7CF282A3C98}" sibTransId="{DA9D1C00-08F3-264E-9B1E-36A90AC5B6D5}"/>
    <dgm:cxn modelId="{BE7ACE61-0D35-49CC-A30B-E19EEA123A61}" type="presOf" srcId="{02C1CE7F-AE26-43C7-A056-02F0CBD749E1}" destId="{2FC8CF80-3777-40D7-A6F6-F019E1311603}" srcOrd="0" destOrd="0" presId="urn:microsoft.com/office/officeart/2005/8/layout/radial5"/>
    <dgm:cxn modelId="{35862C01-791E-4F76-AFEF-7BE466A91880}" type="presOf" srcId="{AC6CE057-40B8-8A43-B4C5-E4A5DFCEC0BA}" destId="{44E8BDFC-EB50-3B49-B5C3-3F0D03B4A847}" srcOrd="1" destOrd="0" presId="urn:microsoft.com/office/officeart/2005/8/layout/radial5"/>
    <dgm:cxn modelId="{494F62FB-624F-4D2F-A56C-C1FC151C24A5}" type="presOf" srcId="{CCAA42A5-E80C-D648-8F2D-277CC6E82D84}" destId="{7809DD98-1CAA-8640-93A0-7B42BF75050A}" srcOrd="0" destOrd="0" presId="urn:microsoft.com/office/officeart/2005/8/layout/radial5"/>
    <dgm:cxn modelId="{07F87C13-96D4-4FD4-A8A4-5A92888AFC2D}" type="presOf" srcId="{7B8BE3B1-9085-4F4D-9B97-B24794BF05D0}" destId="{CC683BAF-C79A-40EC-98F4-C856B93ABE26}" srcOrd="0" destOrd="0" presId="urn:microsoft.com/office/officeart/2005/8/layout/radial5"/>
    <dgm:cxn modelId="{982B306D-7737-4933-88B5-243466760045}" type="presOf" srcId="{309A8C45-B4BB-D847-B0BF-673AA4417D72}" destId="{DC9B66C2-0ECD-1541-B930-EFF1EE362D19}" srcOrd="0" destOrd="0" presId="urn:microsoft.com/office/officeart/2005/8/layout/radial5"/>
    <dgm:cxn modelId="{4CE07D74-40B0-43B6-8DEF-16AE3BAAB727}" type="presOf" srcId="{DD9D5AE5-07A3-924D-9859-505414DAB26D}" destId="{2B56D5B3-9C71-3643-BF1F-501A0AB065C0}" srcOrd="0" destOrd="0" presId="urn:microsoft.com/office/officeart/2005/8/layout/radial5"/>
    <dgm:cxn modelId="{79DD7516-1507-4A26-A4CD-A0EFF9F7E22A}" type="presOf" srcId="{633B04F8-404D-4B8E-87BF-E9A2EA6930E5}" destId="{EA4C347B-1300-47D6-8F93-AB2AF5188FDC}" srcOrd="1" destOrd="0" presId="urn:microsoft.com/office/officeart/2005/8/layout/radial5"/>
    <dgm:cxn modelId="{C360EB17-47FE-4531-B5D8-7916E722D163}" srcId="{AD106B06-B0F7-024E-8C65-6247D5DCDDEB}" destId="{250E34D4-5C15-4E61-8382-F2FE538C36FD}" srcOrd="8" destOrd="0" parTransId="{1546777F-D800-401A-A849-3AA9A5F72247}" sibTransId="{8F60B0F1-B711-4EC3-9CC9-083ACFB2BAF6}"/>
    <dgm:cxn modelId="{30713E24-1A17-4BCE-87FA-76ADFF618734}" srcId="{AD106B06-B0F7-024E-8C65-6247D5DCDDEB}" destId="{D8E9A9EB-1F97-4EF2-80B4-862D5B04FE55}" srcOrd="3" destOrd="0" parTransId="{7B8BE3B1-9085-4F4D-9B97-B24794BF05D0}" sibTransId="{5924DB30-ECB0-45CA-876F-E2218CDD54F6}"/>
    <dgm:cxn modelId="{09EE0496-E120-4A71-9E79-4A2EF235C36F}" type="presOf" srcId="{B980BBDD-A9DB-0C40-8E0E-C47FF354E891}" destId="{C15A4E13-09C3-B24D-B193-0252C297ABC5}" srcOrd="0" destOrd="0" presId="urn:microsoft.com/office/officeart/2005/8/layout/radial5"/>
    <dgm:cxn modelId="{BF9DF73C-1E2E-434E-90D6-32CC01ABA715}" type="presOf" srcId="{7B8BE3B1-9085-4F4D-9B97-B24794BF05D0}" destId="{0B4314F9-F67B-4822-AF68-759F50D75F93}" srcOrd="1" destOrd="0" presId="urn:microsoft.com/office/officeart/2005/8/layout/radial5"/>
    <dgm:cxn modelId="{6928B7CD-F2ED-4E7E-A875-C397EBC88DDD}" type="presOf" srcId="{1546777F-D800-401A-A849-3AA9A5F72247}" destId="{A868A01C-859E-4A4E-982C-3C8CA06CF920}" srcOrd="1" destOrd="0" presId="urn:microsoft.com/office/officeart/2005/8/layout/radial5"/>
    <dgm:cxn modelId="{42847D02-6BFA-428D-8E32-F6BD7D0679E8}" type="presOf" srcId="{F1C64AEC-6E81-614F-BE2B-AA0B2C0FC2C7}" destId="{D94EFEC9-B37C-FE49-8DAC-5A71E6E36884}" srcOrd="0" destOrd="0" presId="urn:microsoft.com/office/officeart/2005/8/layout/radial5"/>
    <dgm:cxn modelId="{E8EE7D1D-7FE2-484B-A321-74B7BE1E16BB}" srcId="{AD106B06-B0F7-024E-8C65-6247D5DCDDEB}" destId="{52E5E179-151D-6A4C-9827-09F049823D75}" srcOrd="0" destOrd="0" parTransId="{AC6CE057-40B8-8A43-B4C5-E4A5DFCEC0BA}" sibTransId="{FBC4FEDD-4B0E-564A-B07D-9BF185BAAA73}"/>
    <dgm:cxn modelId="{AD40120E-C843-4572-B5E8-5ABD7EA89594}" type="presOf" srcId="{02C1CE7F-AE26-43C7-A056-02F0CBD749E1}" destId="{9009BCF4-5F2A-4B5D-A280-C1FDD357B20F}" srcOrd="1" destOrd="0" presId="urn:microsoft.com/office/officeart/2005/8/layout/radial5"/>
    <dgm:cxn modelId="{4985F5B2-B341-442F-9B80-D1EAD4C1E8B5}" type="presOf" srcId="{1546777F-D800-401A-A849-3AA9A5F72247}" destId="{DA4B7D60-C3CE-4076-8EBF-C81229EE8F90}" srcOrd="0" destOrd="0" presId="urn:microsoft.com/office/officeart/2005/8/layout/radial5"/>
    <dgm:cxn modelId="{F941BE63-414E-4848-B447-20FEB326F8D4}" srcId="{AD106B06-B0F7-024E-8C65-6247D5DCDDEB}" destId="{F1C64AEC-6E81-614F-BE2B-AA0B2C0FC2C7}" srcOrd="4" destOrd="0" parTransId="{2C74C575-B708-A343-B0C4-1941CAF7FD63}" sibTransId="{7C96F684-CD5D-B149-9FB8-83987C633B5B}"/>
    <dgm:cxn modelId="{7BE19FEA-2924-4629-BCD5-8887EABD19E5}" type="presOf" srcId="{D0A2FEEF-B713-BB49-8F97-D7A7BA5D5DCA}" destId="{A52D4557-3788-3A4C-83C9-DACD147CE056}" srcOrd="0" destOrd="0" presId="urn:microsoft.com/office/officeart/2005/8/layout/radial5"/>
    <dgm:cxn modelId="{4AA564B3-69C4-4163-873B-A14BE47D73FA}" type="presOf" srcId="{D8E9A9EB-1F97-4EF2-80B4-862D5B04FE55}" destId="{3CC186E8-279E-4A8B-84E3-CD14F6787E5F}" srcOrd="0" destOrd="0" presId="urn:microsoft.com/office/officeart/2005/8/layout/radial5"/>
    <dgm:cxn modelId="{888A76EF-8236-4C9B-B018-8FF46B5A7D26}" type="presOf" srcId="{AD106B06-B0F7-024E-8C65-6247D5DCDDEB}" destId="{CCC6DC7F-22E4-084C-AA34-0C542D159D6F}" srcOrd="0" destOrd="0" presId="urn:microsoft.com/office/officeart/2005/8/layout/radial5"/>
    <dgm:cxn modelId="{4450EE8A-187B-4370-B692-ACCC52156149}" srcId="{AD106B06-B0F7-024E-8C65-6247D5DCDDEB}" destId="{51090348-D9F0-468A-98E7-2BD5255AA919}" srcOrd="1" destOrd="0" parTransId="{633B04F8-404D-4B8E-87BF-E9A2EA6930E5}" sibTransId="{C210D2DB-2752-48F7-99BD-0D440F6EC884}"/>
    <dgm:cxn modelId="{01B01816-1529-0446-AD43-B3B625F741A6}" srcId="{AD106B06-B0F7-024E-8C65-6247D5DCDDEB}" destId="{CCAA42A5-E80C-D648-8F2D-277CC6E82D84}" srcOrd="2" destOrd="0" parTransId="{4433C7B6-9098-594C-BCE7-DD2570CDB5E7}" sibTransId="{5386267E-BAAC-9140-8221-B913EDBABE97}"/>
    <dgm:cxn modelId="{2FB648A5-9746-45D3-840D-C6A8F8CA621E}" type="presOf" srcId="{3FE40A9B-305E-4784-BF9F-1A01D960CA91}" destId="{7EB46E2D-8025-4E9F-A967-F038CD4120B1}" srcOrd="0" destOrd="0" presId="urn:microsoft.com/office/officeart/2005/8/layout/radial5"/>
    <dgm:cxn modelId="{E59C9866-642F-498A-9F47-2E78A29FB153}" type="presOf" srcId="{51090348-D9F0-468A-98E7-2BD5255AA919}" destId="{2BA72B8F-D9D2-45CF-8B0D-277851DC61A6}" srcOrd="0" destOrd="0" presId="urn:microsoft.com/office/officeart/2005/8/layout/radial5"/>
    <dgm:cxn modelId="{AEA71A49-3033-45D8-9B4D-0F8CEFD04445}" type="presOf" srcId="{DD9D5AE5-07A3-924D-9859-505414DAB26D}" destId="{D0774DF1-F8B8-B242-852C-345F22FCDAD5}" srcOrd="1" destOrd="0" presId="urn:microsoft.com/office/officeart/2005/8/layout/radial5"/>
    <dgm:cxn modelId="{EBDFD35D-B1F8-4190-9D66-F7F1B2D49B84}" type="presOf" srcId="{AC6CE057-40B8-8A43-B4C5-E4A5DFCEC0BA}" destId="{234BCC4C-1BF1-F34B-BE3B-16B4A57458FA}" srcOrd="0" destOrd="0" presId="urn:microsoft.com/office/officeart/2005/8/layout/radial5"/>
    <dgm:cxn modelId="{AE93860F-5935-DD45-A507-FDD235D6C985}" srcId="{AD106B06-B0F7-024E-8C65-6247D5DCDDEB}" destId="{9B101CA1-5C17-4042-9E9D-890810240281}" srcOrd="6" destOrd="0" parTransId="{DD9D5AE5-07A3-924D-9859-505414DAB26D}" sibTransId="{D372CE88-9142-204A-A734-0394EC8D6FA2}"/>
    <dgm:cxn modelId="{3F3A6937-CC6A-4430-A20A-D243D90124CC}" type="presOf" srcId="{4433C7B6-9098-594C-BCE7-DD2570CDB5E7}" destId="{46FD1193-D74E-004B-B588-61287686DB59}" srcOrd="1" destOrd="0" presId="urn:microsoft.com/office/officeart/2005/8/layout/radial5"/>
    <dgm:cxn modelId="{15A65C30-A5E8-4DF5-A95F-6BD09DEA3958}" type="presOf" srcId="{2C74C575-B708-A343-B0C4-1941CAF7FD63}" destId="{6B547FA9-AF78-124C-A017-B7C9DFD5BDA5}" srcOrd="1" destOrd="0" presId="urn:microsoft.com/office/officeart/2005/8/layout/radial5"/>
    <dgm:cxn modelId="{D6A4F067-C935-4B89-B9C9-EFFF37470D5D}" type="presOf" srcId="{52E5E179-151D-6A4C-9827-09F049823D75}" destId="{BE4E6AD7-DFF6-0A4A-ABAD-3E85B2F215E6}" srcOrd="0" destOrd="0" presId="urn:microsoft.com/office/officeart/2005/8/layout/radial5"/>
    <dgm:cxn modelId="{9DEDF0D1-C304-40F7-8860-1BC4C1E90FC5}" type="presOf" srcId="{6EB0BE14-C7CF-4185-9D79-FCC2E5374226}" destId="{470B17FE-7875-4ABD-95F0-ECE717974A77}" srcOrd="0" destOrd="0" presId="urn:microsoft.com/office/officeart/2005/8/layout/radial5"/>
    <dgm:cxn modelId="{D5EB7F86-C374-4C63-A2F9-39CABE738FC8}" type="presOf" srcId="{6EB0BE14-C7CF-4185-9D79-FCC2E5374226}" destId="{97A99B83-057E-4F1D-92B9-613B9713CC48}" srcOrd="1" destOrd="0" presId="urn:microsoft.com/office/officeart/2005/8/layout/radial5"/>
    <dgm:cxn modelId="{31F9E70B-A092-4605-87FA-46D8E5951805}" type="presOf" srcId="{250E34D4-5C15-4E61-8382-F2FE538C36FD}" destId="{28AE7EEE-72CF-4074-94AA-A66F63803CE9}" srcOrd="0" destOrd="0" presId="urn:microsoft.com/office/officeart/2005/8/layout/radial5"/>
    <dgm:cxn modelId="{A6C6A763-B0AA-46CD-922C-62A625E2987A}" type="presOf" srcId="{B980BBDD-A9DB-0C40-8E0E-C47FF354E891}" destId="{BBDDE192-107E-2A46-91E2-D63C446E2930}" srcOrd="1" destOrd="0" presId="urn:microsoft.com/office/officeart/2005/8/layout/radial5"/>
    <dgm:cxn modelId="{97477671-9751-4708-8A85-DE9AF455514B}" type="presOf" srcId="{4B0ECA2F-A4DF-4408-A14F-A5EED7789D18}" destId="{FAD1C917-B9F9-4FD5-9A6E-96A6B38EB6B6}" srcOrd="0" destOrd="0" presId="urn:microsoft.com/office/officeart/2005/8/layout/radial5"/>
    <dgm:cxn modelId="{6384FAD4-3AEE-47C2-A7D0-83C5ABE9A539}" srcId="{AD106B06-B0F7-024E-8C65-6247D5DCDDEB}" destId="{4B0ECA2F-A4DF-4408-A14F-A5EED7789D18}" srcOrd="7" destOrd="0" parTransId="{6EB0BE14-C7CF-4185-9D79-FCC2E5374226}" sibTransId="{962CC392-E8FA-4B97-B6A2-C9502F1249D7}"/>
    <dgm:cxn modelId="{AD6DB3B8-8DBF-45CB-B7D2-7051EA4A4480}" type="presParOf" srcId="{DC9B66C2-0ECD-1541-B930-EFF1EE362D19}" destId="{CCC6DC7F-22E4-084C-AA34-0C542D159D6F}" srcOrd="0" destOrd="0" presId="urn:microsoft.com/office/officeart/2005/8/layout/radial5"/>
    <dgm:cxn modelId="{91FCD27E-03C0-454B-84D6-918ED10C0B57}" type="presParOf" srcId="{DC9B66C2-0ECD-1541-B930-EFF1EE362D19}" destId="{234BCC4C-1BF1-F34B-BE3B-16B4A57458FA}" srcOrd="1" destOrd="0" presId="urn:microsoft.com/office/officeart/2005/8/layout/radial5"/>
    <dgm:cxn modelId="{978AED87-E638-4161-A0FD-6E7EF689D9DB}" type="presParOf" srcId="{234BCC4C-1BF1-F34B-BE3B-16B4A57458FA}" destId="{44E8BDFC-EB50-3B49-B5C3-3F0D03B4A847}" srcOrd="0" destOrd="0" presId="urn:microsoft.com/office/officeart/2005/8/layout/radial5"/>
    <dgm:cxn modelId="{4ADA9F66-F758-4091-B474-75D021270A00}" type="presParOf" srcId="{DC9B66C2-0ECD-1541-B930-EFF1EE362D19}" destId="{BE4E6AD7-DFF6-0A4A-ABAD-3E85B2F215E6}" srcOrd="2" destOrd="0" presId="urn:microsoft.com/office/officeart/2005/8/layout/radial5"/>
    <dgm:cxn modelId="{89746B5E-912E-417A-A89E-AFCE1D1CA631}" type="presParOf" srcId="{DC9B66C2-0ECD-1541-B930-EFF1EE362D19}" destId="{4AF79611-D5CD-4BA9-9FF4-77CF8AD36640}" srcOrd="3" destOrd="0" presId="urn:microsoft.com/office/officeart/2005/8/layout/radial5"/>
    <dgm:cxn modelId="{AA14031B-BD1C-4DD5-BB28-98EA50B558E5}" type="presParOf" srcId="{4AF79611-D5CD-4BA9-9FF4-77CF8AD36640}" destId="{EA4C347B-1300-47D6-8F93-AB2AF5188FDC}" srcOrd="0" destOrd="0" presId="urn:microsoft.com/office/officeart/2005/8/layout/radial5"/>
    <dgm:cxn modelId="{B13364A3-774E-4F7A-A402-10EE94B24D9A}" type="presParOf" srcId="{DC9B66C2-0ECD-1541-B930-EFF1EE362D19}" destId="{2BA72B8F-D9D2-45CF-8B0D-277851DC61A6}" srcOrd="4" destOrd="0" presId="urn:microsoft.com/office/officeart/2005/8/layout/radial5"/>
    <dgm:cxn modelId="{C4D700F4-36A7-4CEA-B970-0A0BDF66734B}" type="presParOf" srcId="{DC9B66C2-0ECD-1541-B930-EFF1EE362D19}" destId="{03325213-C549-3F44-9A19-F2F1E160886A}" srcOrd="5" destOrd="0" presId="urn:microsoft.com/office/officeart/2005/8/layout/radial5"/>
    <dgm:cxn modelId="{C6D00B5F-BAE3-47A4-9D36-36E6DD9E2318}" type="presParOf" srcId="{03325213-C549-3F44-9A19-F2F1E160886A}" destId="{46FD1193-D74E-004B-B588-61287686DB59}" srcOrd="0" destOrd="0" presId="urn:microsoft.com/office/officeart/2005/8/layout/radial5"/>
    <dgm:cxn modelId="{E7FBAFB6-136C-4B17-AFCB-F9552B231975}" type="presParOf" srcId="{DC9B66C2-0ECD-1541-B930-EFF1EE362D19}" destId="{7809DD98-1CAA-8640-93A0-7B42BF75050A}" srcOrd="6" destOrd="0" presId="urn:microsoft.com/office/officeart/2005/8/layout/radial5"/>
    <dgm:cxn modelId="{70F256D2-6039-4F0F-848A-EB2F54135437}" type="presParOf" srcId="{DC9B66C2-0ECD-1541-B930-EFF1EE362D19}" destId="{CC683BAF-C79A-40EC-98F4-C856B93ABE26}" srcOrd="7" destOrd="0" presId="urn:microsoft.com/office/officeart/2005/8/layout/radial5"/>
    <dgm:cxn modelId="{9F4D3821-618B-4786-9F80-33263AF70847}" type="presParOf" srcId="{CC683BAF-C79A-40EC-98F4-C856B93ABE26}" destId="{0B4314F9-F67B-4822-AF68-759F50D75F93}" srcOrd="0" destOrd="0" presId="urn:microsoft.com/office/officeart/2005/8/layout/radial5"/>
    <dgm:cxn modelId="{F75BD94E-EA16-4E6F-A8FA-D0117F6BE755}" type="presParOf" srcId="{DC9B66C2-0ECD-1541-B930-EFF1EE362D19}" destId="{3CC186E8-279E-4A8B-84E3-CD14F6787E5F}" srcOrd="8" destOrd="0" presId="urn:microsoft.com/office/officeart/2005/8/layout/radial5"/>
    <dgm:cxn modelId="{779C1C05-8734-4632-9184-A31DB6716FEF}" type="presParOf" srcId="{DC9B66C2-0ECD-1541-B930-EFF1EE362D19}" destId="{4416CF71-AA33-B346-BE96-4CEB92C3FF52}" srcOrd="9" destOrd="0" presId="urn:microsoft.com/office/officeart/2005/8/layout/radial5"/>
    <dgm:cxn modelId="{055FBE82-6B1C-4AEF-AA1A-A601CB413C87}" type="presParOf" srcId="{4416CF71-AA33-B346-BE96-4CEB92C3FF52}" destId="{6B547FA9-AF78-124C-A017-B7C9DFD5BDA5}" srcOrd="0" destOrd="0" presId="urn:microsoft.com/office/officeart/2005/8/layout/radial5"/>
    <dgm:cxn modelId="{DC1AAFAC-1772-4658-AE71-D8AD7830770E}" type="presParOf" srcId="{DC9B66C2-0ECD-1541-B930-EFF1EE362D19}" destId="{D94EFEC9-B37C-FE49-8DAC-5A71E6E36884}" srcOrd="10" destOrd="0" presId="urn:microsoft.com/office/officeart/2005/8/layout/radial5"/>
    <dgm:cxn modelId="{17F8FE5E-04BA-4FF0-AF2F-0840B23849A8}" type="presParOf" srcId="{DC9B66C2-0ECD-1541-B930-EFF1EE362D19}" destId="{C15A4E13-09C3-B24D-B193-0252C297ABC5}" srcOrd="11" destOrd="0" presId="urn:microsoft.com/office/officeart/2005/8/layout/radial5"/>
    <dgm:cxn modelId="{1DB5BE93-AD4C-48C7-B80F-1B2A63BE30A8}" type="presParOf" srcId="{C15A4E13-09C3-B24D-B193-0252C297ABC5}" destId="{BBDDE192-107E-2A46-91E2-D63C446E2930}" srcOrd="0" destOrd="0" presId="urn:microsoft.com/office/officeart/2005/8/layout/radial5"/>
    <dgm:cxn modelId="{5178B1D9-AB88-4CB0-B9B2-9FCB56CA5D8E}" type="presParOf" srcId="{DC9B66C2-0ECD-1541-B930-EFF1EE362D19}" destId="{A52D4557-3788-3A4C-83C9-DACD147CE056}" srcOrd="12" destOrd="0" presId="urn:microsoft.com/office/officeart/2005/8/layout/radial5"/>
    <dgm:cxn modelId="{AAF99E64-690A-4DB8-8F7C-0D728BB4642F}" type="presParOf" srcId="{DC9B66C2-0ECD-1541-B930-EFF1EE362D19}" destId="{2B56D5B3-9C71-3643-BF1F-501A0AB065C0}" srcOrd="13" destOrd="0" presId="urn:microsoft.com/office/officeart/2005/8/layout/radial5"/>
    <dgm:cxn modelId="{99BA64BC-F7EA-4FC0-BB6B-3C4FCC398C98}" type="presParOf" srcId="{2B56D5B3-9C71-3643-BF1F-501A0AB065C0}" destId="{D0774DF1-F8B8-B242-852C-345F22FCDAD5}" srcOrd="0" destOrd="0" presId="urn:microsoft.com/office/officeart/2005/8/layout/radial5"/>
    <dgm:cxn modelId="{0500A2A5-05EF-4FE3-B28D-9D4C712463CC}" type="presParOf" srcId="{DC9B66C2-0ECD-1541-B930-EFF1EE362D19}" destId="{86C931FE-2EAC-754C-85F0-F246A941D056}" srcOrd="14" destOrd="0" presId="urn:microsoft.com/office/officeart/2005/8/layout/radial5"/>
    <dgm:cxn modelId="{85F5B94A-AABE-467B-AAF3-C2B981EEBEB5}" type="presParOf" srcId="{DC9B66C2-0ECD-1541-B930-EFF1EE362D19}" destId="{470B17FE-7875-4ABD-95F0-ECE717974A77}" srcOrd="15" destOrd="0" presId="urn:microsoft.com/office/officeart/2005/8/layout/radial5"/>
    <dgm:cxn modelId="{A29BBE16-A20F-4274-9ADC-9746A2190960}" type="presParOf" srcId="{470B17FE-7875-4ABD-95F0-ECE717974A77}" destId="{97A99B83-057E-4F1D-92B9-613B9713CC48}" srcOrd="0" destOrd="0" presId="urn:microsoft.com/office/officeart/2005/8/layout/radial5"/>
    <dgm:cxn modelId="{A513ABF2-5BFC-4017-BCCA-54CA7C628BF6}" type="presParOf" srcId="{DC9B66C2-0ECD-1541-B930-EFF1EE362D19}" destId="{FAD1C917-B9F9-4FD5-9A6E-96A6B38EB6B6}" srcOrd="16" destOrd="0" presId="urn:microsoft.com/office/officeart/2005/8/layout/radial5"/>
    <dgm:cxn modelId="{5F231396-BC67-4652-963D-CFCBBA8B292E}" type="presParOf" srcId="{DC9B66C2-0ECD-1541-B930-EFF1EE362D19}" destId="{DA4B7D60-C3CE-4076-8EBF-C81229EE8F90}" srcOrd="17" destOrd="0" presId="urn:microsoft.com/office/officeart/2005/8/layout/radial5"/>
    <dgm:cxn modelId="{4111FF38-86BB-469C-9ED3-01947D266A0C}" type="presParOf" srcId="{DA4B7D60-C3CE-4076-8EBF-C81229EE8F90}" destId="{A868A01C-859E-4A4E-982C-3C8CA06CF920}" srcOrd="0" destOrd="0" presId="urn:microsoft.com/office/officeart/2005/8/layout/radial5"/>
    <dgm:cxn modelId="{CC3A0C18-AA25-486E-9BBC-FBCEC98E3E04}" type="presParOf" srcId="{DC9B66C2-0ECD-1541-B930-EFF1EE362D19}" destId="{28AE7EEE-72CF-4074-94AA-A66F63803CE9}" srcOrd="18" destOrd="0" presId="urn:microsoft.com/office/officeart/2005/8/layout/radial5"/>
    <dgm:cxn modelId="{266F39C9-48CB-4EF3-999A-A07959E43A52}" type="presParOf" srcId="{DC9B66C2-0ECD-1541-B930-EFF1EE362D19}" destId="{2FC8CF80-3777-40D7-A6F6-F019E1311603}" srcOrd="19" destOrd="0" presId="urn:microsoft.com/office/officeart/2005/8/layout/radial5"/>
    <dgm:cxn modelId="{B5153714-4688-42B8-84F8-8008AE49204B}" type="presParOf" srcId="{2FC8CF80-3777-40D7-A6F6-F019E1311603}" destId="{9009BCF4-5F2A-4B5D-A280-C1FDD357B20F}" srcOrd="0" destOrd="0" presId="urn:microsoft.com/office/officeart/2005/8/layout/radial5"/>
    <dgm:cxn modelId="{E8398882-94FB-4943-A386-FB81CEE29926}" type="presParOf" srcId="{DC9B66C2-0ECD-1541-B930-EFF1EE362D19}" destId="{7EB46E2D-8025-4E9F-A967-F038CD4120B1}" srcOrd="2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C6DC7F-22E4-084C-AA34-0C542D159D6F}">
      <dsp:nvSpPr>
        <dsp:cNvPr id="0" name=""/>
        <dsp:cNvSpPr/>
      </dsp:nvSpPr>
      <dsp:spPr>
        <a:xfrm>
          <a:off x="3671292" y="1922356"/>
          <a:ext cx="1434107" cy="727286"/>
        </a:xfrm>
        <a:prstGeom prst="ellipse">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i="0" kern="1200" dirty="0" smtClean="0">
              <a:latin typeface="Noteworthy Bold"/>
              <a:cs typeface="Noteworthy Bold"/>
            </a:rPr>
            <a:t>Student Support</a:t>
          </a:r>
          <a:endParaRPr lang="en-US" sz="1200" b="1" i="0" kern="1200" dirty="0">
            <a:latin typeface="Noteworthy Bold"/>
            <a:cs typeface="Noteworthy Bold"/>
          </a:endParaRPr>
        </a:p>
      </dsp:txBody>
      <dsp:txXfrm>
        <a:off x="3881312" y="2028865"/>
        <a:ext cx="1014067" cy="514268"/>
      </dsp:txXfrm>
    </dsp:sp>
    <dsp:sp modelId="{234BCC4C-1BF1-F34B-BE3B-16B4A57458FA}">
      <dsp:nvSpPr>
        <dsp:cNvPr id="0" name=""/>
        <dsp:cNvSpPr/>
      </dsp:nvSpPr>
      <dsp:spPr>
        <a:xfrm rot="16200000">
          <a:off x="4114310" y="1235867"/>
          <a:ext cx="548071" cy="369903"/>
        </a:xfrm>
        <a:prstGeom prst="rightArrow">
          <a:avLst>
            <a:gd name="adj1" fmla="val 600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4169796" y="1365334"/>
        <a:ext cx="437100" cy="221941"/>
      </dsp:txXfrm>
    </dsp:sp>
    <dsp:sp modelId="{BE4E6AD7-DFF6-0A4A-ABAD-3E85B2F215E6}">
      <dsp:nvSpPr>
        <dsp:cNvPr id="0" name=""/>
        <dsp:cNvSpPr/>
      </dsp:nvSpPr>
      <dsp:spPr>
        <a:xfrm>
          <a:off x="3747490" y="17897"/>
          <a:ext cx="1281712" cy="870361"/>
        </a:xfrm>
        <a:prstGeom prst="ellipse">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latin typeface="Noteworthy Light"/>
              <a:cs typeface="Noteworthy Light"/>
            </a:rPr>
            <a:t>Admin</a:t>
          </a:r>
          <a:endParaRPr lang="en-US" sz="1200" b="1" kern="1200" dirty="0">
            <a:latin typeface="Noteworthy Light"/>
            <a:cs typeface="Noteworthy Light"/>
          </a:endParaRPr>
        </a:p>
      </dsp:txBody>
      <dsp:txXfrm>
        <a:off x="3935192" y="145358"/>
        <a:ext cx="906308" cy="615439"/>
      </dsp:txXfrm>
    </dsp:sp>
    <dsp:sp modelId="{4AF79611-D5CD-4BA9-9FF4-77CF8AD36640}">
      <dsp:nvSpPr>
        <dsp:cNvPr id="0" name=""/>
        <dsp:cNvSpPr/>
      </dsp:nvSpPr>
      <dsp:spPr>
        <a:xfrm rot="18360000">
          <a:off x="4654933" y="1394787"/>
          <a:ext cx="493082" cy="369903"/>
        </a:xfrm>
        <a:prstGeom prst="rightArrow">
          <a:avLst>
            <a:gd name="adj1" fmla="val 600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4677805" y="1513657"/>
        <a:ext cx="382111" cy="221941"/>
      </dsp:txXfrm>
    </dsp:sp>
    <dsp:sp modelId="{2BA72B8F-D9D2-45CF-8B0D-277851DC61A6}">
      <dsp:nvSpPr>
        <dsp:cNvPr id="0" name=""/>
        <dsp:cNvSpPr/>
      </dsp:nvSpPr>
      <dsp:spPr>
        <a:xfrm>
          <a:off x="4835420" y="367954"/>
          <a:ext cx="1260579" cy="870361"/>
        </a:xfrm>
        <a:prstGeom prst="ellipse">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latin typeface="Noteworthy Light"/>
              <a:cs typeface="Noteworthy Light"/>
            </a:rPr>
            <a:t>Career Centre</a:t>
          </a:r>
          <a:endParaRPr lang="en-US" sz="1200" b="1" kern="1200" dirty="0">
            <a:latin typeface="Noteworthy Light"/>
            <a:cs typeface="Noteworthy Light"/>
          </a:endParaRPr>
        </a:p>
      </dsp:txBody>
      <dsp:txXfrm>
        <a:off x="5020028" y="495415"/>
        <a:ext cx="891363" cy="615439"/>
      </dsp:txXfrm>
    </dsp:sp>
    <dsp:sp modelId="{03325213-C549-3F44-9A19-F2F1E160886A}">
      <dsp:nvSpPr>
        <dsp:cNvPr id="0" name=""/>
        <dsp:cNvSpPr/>
      </dsp:nvSpPr>
      <dsp:spPr>
        <a:xfrm rot="20520000">
          <a:off x="5104622" y="1818954"/>
          <a:ext cx="303836" cy="369903"/>
        </a:xfrm>
        <a:prstGeom prst="rightArrow">
          <a:avLst>
            <a:gd name="adj1" fmla="val 600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5106853" y="1907019"/>
        <a:ext cx="212685" cy="221941"/>
      </dsp:txXfrm>
    </dsp:sp>
    <dsp:sp modelId="{7809DD98-1CAA-8640-93A0-7B42BF75050A}">
      <dsp:nvSpPr>
        <dsp:cNvPr id="0" name=""/>
        <dsp:cNvSpPr/>
      </dsp:nvSpPr>
      <dsp:spPr>
        <a:xfrm>
          <a:off x="5468495" y="1284415"/>
          <a:ext cx="1326126" cy="870361"/>
        </a:xfrm>
        <a:prstGeom prst="ellipse">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latin typeface="Noteworthy Light"/>
              <a:cs typeface="Noteworthy Light"/>
            </a:rPr>
            <a:t>Counsellors / Youth worker</a:t>
          </a:r>
          <a:r>
            <a:rPr lang="en-US" sz="1200" b="1" kern="1200" dirty="0" smtClean="0"/>
            <a:t> </a:t>
          </a:r>
          <a:endParaRPr lang="en-US" sz="1200" b="1" kern="1200" dirty="0"/>
        </a:p>
      </dsp:txBody>
      <dsp:txXfrm>
        <a:off x="5662702" y="1411876"/>
        <a:ext cx="937712" cy="615439"/>
      </dsp:txXfrm>
    </dsp:sp>
    <dsp:sp modelId="{CC683BAF-C79A-40EC-98F4-C856B93ABE26}">
      <dsp:nvSpPr>
        <dsp:cNvPr id="0" name=""/>
        <dsp:cNvSpPr/>
      </dsp:nvSpPr>
      <dsp:spPr>
        <a:xfrm rot="1080000">
          <a:off x="5106537" y="2384604"/>
          <a:ext cx="309008" cy="369903"/>
        </a:xfrm>
        <a:prstGeom prst="rightArrow">
          <a:avLst>
            <a:gd name="adj1" fmla="val 600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5108806" y="2444262"/>
        <a:ext cx="216306" cy="221941"/>
      </dsp:txXfrm>
    </dsp:sp>
    <dsp:sp modelId="{3CC186E8-279E-4A8B-84E3-CD14F6787E5F}">
      <dsp:nvSpPr>
        <dsp:cNvPr id="0" name=""/>
        <dsp:cNvSpPr/>
      </dsp:nvSpPr>
      <dsp:spPr>
        <a:xfrm>
          <a:off x="5481315" y="2417223"/>
          <a:ext cx="1300485" cy="870361"/>
        </a:xfrm>
        <a:prstGeom prst="ellipse">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EAL</a:t>
          </a:r>
          <a:endParaRPr lang="en-US" sz="1200" b="1" kern="1200" dirty="0"/>
        </a:p>
      </dsp:txBody>
      <dsp:txXfrm>
        <a:off x="5671767" y="2544684"/>
        <a:ext cx="919581" cy="615439"/>
      </dsp:txXfrm>
    </dsp:sp>
    <dsp:sp modelId="{4416CF71-AA33-B346-BE96-4CEB92C3FF52}">
      <dsp:nvSpPr>
        <dsp:cNvPr id="0" name=""/>
        <dsp:cNvSpPr/>
      </dsp:nvSpPr>
      <dsp:spPr>
        <a:xfrm rot="3240000">
          <a:off x="4654823" y="2805153"/>
          <a:ext cx="490171" cy="369903"/>
        </a:xfrm>
        <a:prstGeom prst="rightArrow">
          <a:avLst>
            <a:gd name="adj1" fmla="val 600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4677695" y="2834245"/>
        <a:ext cx="379200" cy="221941"/>
      </dsp:txXfrm>
    </dsp:sp>
    <dsp:sp modelId="{D94EFEC9-B37C-FE49-8DAC-5A71E6E36884}">
      <dsp:nvSpPr>
        <dsp:cNvPr id="0" name=""/>
        <dsp:cNvSpPr/>
      </dsp:nvSpPr>
      <dsp:spPr>
        <a:xfrm>
          <a:off x="4796959" y="3333684"/>
          <a:ext cx="1337502" cy="870361"/>
        </a:xfrm>
        <a:prstGeom prst="ellipse">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i="0" kern="1200" dirty="0" smtClean="0">
              <a:latin typeface="Noteworthy Bold"/>
              <a:cs typeface="Noteworthy Bold"/>
            </a:rPr>
            <a:t>Office Staff</a:t>
          </a:r>
          <a:endParaRPr lang="en-US" sz="1200" b="1" i="0" kern="1200" dirty="0">
            <a:latin typeface="Noteworthy Bold"/>
            <a:cs typeface="Noteworthy Bold"/>
          </a:endParaRPr>
        </a:p>
      </dsp:txBody>
      <dsp:txXfrm>
        <a:off x="4992832" y="3461145"/>
        <a:ext cx="945756" cy="615439"/>
      </dsp:txXfrm>
    </dsp:sp>
    <dsp:sp modelId="{C15A4E13-09C3-B24D-B193-0252C297ABC5}">
      <dsp:nvSpPr>
        <dsp:cNvPr id="0" name=""/>
        <dsp:cNvSpPr/>
      </dsp:nvSpPr>
      <dsp:spPr>
        <a:xfrm rot="5400000">
          <a:off x="4114310" y="2966228"/>
          <a:ext cx="548071" cy="369903"/>
        </a:xfrm>
        <a:prstGeom prst="rightArrow">
          <a:avLst>
            <a:gd name="adj1" fmla="val 600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4169796" y="2984724"/>
        <a:ext cx="437100" cy="221941"/>
      </dsp:txXfrm>
    </dsp:sp>
    <dsp:sp modelId="{A52D4557-3788-3A4C-83C9-DACD147CE056}">
      <dsp:nvSpPr>
        <dsp:cNvPr id="0" name=""/>
        <dsp:cNvSpPr/>
      </dsp:nvSpPr>
      <dsp:spPr>
        <a:xfrm>
          <a:off x="3772260" y="3683741"/>
          <a:ext cx="1232171" cy="870361"/>
        </a:xfrm>
        <a:prstGeom prst="ellipse">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i="0" kern="1200" dirty="0" smtClean="0">
              <a:latin typeface="Noteworthy Bold"/>
              <a:cs typeface="Noteworthy Bold"/>
            </a:rPr>
            <a:t>EA’s</a:t>
          </a:r>
          <a:endParaRPr lang="en-US" sz="1200" b="1" i="0" kern="1200" dirty="0">
            <a:latin typeface="Noteworthy Bold"/>
            <a:cs typeface="Noteworthy Bold"/>
          </a:endParaRPr>
        </a:p>
      </dsp:txBody>
      <dsp:txXfrm>
        <a:off x="3952707" y="3811202"/>
        <a:ext cx="871277" cy="615439"/>
      </dsp:txXfrm>
    </dsp:sp>
    <dsp:sp modelId="{2B56D5B3-9C71-3643-BF1F-501A0AB065C0}">
      <dsp:nvSpPr>
        <dsp:cNvPr id="0" name=""/>
        <dsp:cNvSpPr/>
      </dsp:nvSpPr>
      <dsp:spPr>
        <a:xfrm rot="7560000">
          <a:off x="3626484" y="2808872"/>
          <a:ext cx="495194" cy="369903"/>
        </a:xfrm>
        <a:prstGeom prst="rightArrow">
          <a:avLst>
            <a:gd name="adj1" fmla="val 600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3714583" y="2837964"/>
        <a:ext cx="384223" cy="221941"/>
      </dsp:txXfrm>
    </dsp:sp>
    <dsp:sp modelId="{86C931FE-2EAC-754C-85F0-F246A941D056}">
      <dsp:nvSpPr>
        <dsp:cNvPr id="0" name=""/>
        <dsp:cNvSpPr/>
      </dsp:nvSpPr>
      <dsp:spPr>
        <a:xfrm>
          <a:off x="2705458" y="3333684"/>
          <a:ext cx="1211047" cy="870361"/>
        </a:xfrm>
        <a:prstGeom prst="ellipse">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i="0" kern="1200" dirty="0" smtClean="0">
              <a:latin typeface="Noteworthy Bold"/>
              <a:cs typeface="Noteworthy Bold"/>
            </a:rPr>
            <a:t>The Resource Centre</a:t>
          </a:r>
          <a:endParaRPr lang="en-US" sz="1200" b="1" i="0" kern="1200" dirty="0">
            <a:latin typeface="Noteworthy Bold"/>
            <a:cs typeface="Noteworthy Bold"/>
          </a:endParaRPr>
        </a:p>
      </dsp:txBody>
      <dsp:txXfrm>
        <a:off x="2882812" y="3461145"/>
        <a:ext cx="856339" cy="615439"/>
      </dsp:txXfrm>
    </dsp:sp>
    <dsp:sp modelId="{470B17FE-7875-4ABD-95F0-ECE717974A77}">
      <dsp:nvSpPr>
        <dsp:cNvPr id="0" name=""/>
        <dsp:cNvSpPr/>
      </dsp:nvSpPr>
      <dsp:spPr>
        <a:xfrm rot="9720000">
          <a:off x="3347226" y="2387476"/>
          <a:ext cx="319167" cy="369903"/>
        </a:xfrm>
        <a:prstGeom prst="rightArrow">
          <a:avLst>
            <a:gd name="adj1" fmla="val 600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3440633" y="2446663"/>
        <a:ext cx="223417" cy="221941"/>
      </dsp:txXfrm>
    </dsp:sp>
    <dsp:sp modelId="{FAD1C917-B9F9-4FD5-9A6E-96A6B38EB6B6}">
      <dsp:nvSpPr>
        <dsp:cNvPr id="0" name=""/>
        <dsp:cNvSpPr/>
      </dsp:nvSpPr>
      <dsp:spPr>
        <a:xfrm>
          <a:off x="2019661" y="2417223"/>
          <a:ext cx="1250944" cy="870361"/>
        </a:xfrm>
        <a:prstGeom prst="ellipse">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i="0" kern="1200" dirty="0" smtClean="0">
              <a:latin typeface="Noteworthy Bold"/>
              <a:cs typeface="Noteworthy Bold"/>
            </a:rPr>
            <a:t>School Liaison</a:t>
          </a:r>
          <a:endParaRPr lang="en-US" sz="1200" b="1" i="0" kern="1200" dirty="0">
            <a:latin typeface="Noteworthy Bold"/>
            <a:cs typeface="Noteworthy Bold"/>
          </a:endParaRPr>
        </a:p>
      </dsp:txBody>
      <dsp:txXfrm>
        <a:off x="2202858" y="2544684"/>
        <a:ext cx="884550" cy="615439"/>
      </dsp:txXfrm>
    </dsp:sp>
    <dsp:sp modelId="{DA4B7D60-C3CE-4076-8EBF-C81229EE8F90}">
      <dsp:nvSpPr>
        <dsp:cNvPr id="0" name=""/>
        <dsp:cNvSpPr/>
      </dsp:nvSpPr>
      <dsp:spPr>
        <a:xfrm rot="11880000">
          <a:off x="3356452" y="1816523"/>
          <a:ext cx="312433" cy="369903"/>
        </a:xfrm>
        <a:prstGeom prst="rightArrow">
          <a:avLst>
            <a:gd name="adj1" fmla="val 600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3447888" y="1904986"/>
        <a:ext cx="218703" cy="221941"/>
      </dsp:txXfrm>
    </dsp:sp>
    <dsp:sp modelId="{28AE7EEE-72CF-4074-94AA-A66F63803CE9}">
      <dsp:nvSpPr>
        <dsp:cNvPr id="0" name=""/>
        <dsp:cNvSpPr/>
      </dsp:nvSpPr>
      <dsp:spPr>
        <a:xfrm>
          <a:off x="2003302" y="1284415"/>
          <a:ext cx="1283661" cy="870361"/>
        </a:xfrm>
        <a:prstGeom prst="ellipse">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i="0" kern="1200" dirty="0" smtClean="0">
              <a:latin typeface="Noteworthy Bold"/>
              <a:cs typeface="Noteworthy Bold"/>
            </a:rPr>
            <a:t>Classroom Teachers</a:t>
          </a:r>
          <a:endParaRPr lang="en-US" sz="1200" b="1" i="0" kern="1200" dirty="0">
            <a:latin typeface="Noteworthy Bold"/>
            <a:cs typeface="Noteworthy Bold"/>
          </a:endParaRPr>
        </a:p>
      </dsp:txBody>
      <dsp:txXfrm>
        <a:off x="2191290" y="1411876"/>
        <a:ext cx="907685" cy="615439"/>
      </dsp:txXfrm>
    </dsp:sp>
    <dsp:sp modelId="{2FC8CF80-3777-40D7-A6F6-F019E1311603}">
      <dsp:nvSpPr>
        <dsp:cNvPr id="0" name=""/>
        <dsp:cNvSpPr/>
      </dsp:nvSpPr>
      <dsp:spPr>
        <a:xfrm rot="14040000">
          <a:off x="3623828" y="1391329"/>
          <a:ext cx="497753" cy="369903"/>
        </a:xfrm>
        <a:prstGeom prst="rightArrow">
          <a:avLst>
            <a:gd name="adj1" fmla="val 600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3711927" y="1510199"/>
        <a:ext cx="386782" cy="221941"/>
      </dsp:txXfrm>
    </dsp:sp>
    <dsp:sp modelId="{7EB46E2D-8025-4E9F-A967-F038CD4120B1}">
      <dsp:nvSpPr>
        <dsp:cNvPr id="0" name=""/>
        <dsp:cNvSpPr/>
      </dsp:nvSpPr>
      <dsp:spPr>
        <a:xfrm>
          <a:off x="2732582" y="367954"/>
          <a:ext cx="1156797" cy="870361"/>
        </a:xfrm>
        <a:prstGeom prst="ellipse">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i="0" kern="1200" dirty="0" smtClean="0">
              <a:latin typeface="Noteworthy Bold"/>
              <a:cs typeface="Noteworthy Bold"/>
            </a:rPr>
            <a:t>Families</a:t>
          </a:r>
          <a:endParaRPr lang="en-US" sz="1200" b="1" i="0" kern="1200" dirty="0">
            <a:latin typeface="Noteworthy Bold"/>
            <a:cs typeface="Noteworthy Bold"/>
          </a:endParaRPr>
        </a:p>
      </dsp:txBody>
      <dsp:txXfrm>
        <a:off x="2901991" y="495415"/>
        <a:ext cx="817979" cy="615439"/>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2" y="0"/>
            <a:ext cx="2972421" cy="465138"/>
          </a:xfrm>
          <a:prstGeom prst="rect">
            <a:avLst/>
          </a:prstGeom>
          <a:noFill/>
          <a:ln w="9525">
            <a:noFill/>
            <a:miter lim="800000"/>
            <a:headEnd/>
            <a:tailEnd/>
          </a:ln>
          <a:effectLst/>
        </p:spPr>
        <p:txBody>
          <a:bodyPr vert="horz" wrap="square" lIns="91817" tIns="45909" rIns="91817" bIns="45909" numCol="1" anchor="t" anchorCtr="0" compatLnSpc="1">
            <a:prstTxWarp prst="textNoShape">
              <a:avLst/>
            </a:prstTxWarp>
          </a:bodyPr>
          <a:lstStyle>
            <a:lvl1pPr defTabSz="917642">
              <a:defRPr sz="1200">
                <a:latin typeface="Arial" charset="0"/>
              </a:defRPr>
            </a:lvl1pPr>
          </a:lstStyle>
          <a:p>
            <a:pPr>
              <a:defRPr/>
            </a:pPr>
            <a:endParaRPr lang="en-CA"/>
          </a:p>
        </p:txBody>
      </p:sp>
      <p:sp>
        <p:nvSpPr>
          <p:cNvPr id="93187" name="Rectangle 3"/>
          <p:cNvSpPr>
            <a:spLocks noGrp="1" noChangeArrowheads="1"/>
          </p:cNvSpPr>
          <p:nvPr>
            <p:ph type="dt" sz="quarter" idx="1"/>
          </p:nvPr>
        </p:nvSpPr>
        <p:spPr bwMode="auto">
          <a:xfrm>
            <a:off x="3884027" y="0"/>
            <a:ext cx="2972421" cy="465138"/>
          </a:xfrm>
          <a:prstGeom prst="rect">
            <a:avLst/>
          </a:prstGeom>
          <a:noFill/>
          <a:ln w="9525">
            <a:noFill/>
            <a:miter lim="800000"/>
            <a:headEnd/>
            <a:tailEnd/>
          </a:ln>
          <a:effectLst/>
        </p:spPr>
        <p:txBody>
          <a:bodyPr vert="horz" wrap="square" lIns="91817" tIns="45909" rIns="91817" bIns="45909" numCol="1" anchor="t" anchorCtr="0" compatLnSpc="1">
            <a:prstTxWarp prst="textNoShape">
              <a:avLst/>
            </a:prstTxWarp>
          </a:bodyPr>
          <a:lstStyle>
            <a:lvl1pPr algn="r" defTabSz="917642">
              <a:defRPr sz="1200">
                <a:latin typeface="Arial" charset="0"/>
              </a:defRPr>
            </a:lvl1pPr>
          </a:lstStyle>
          <a:p>
            <a:pPr>
              <a:defRPr/>
            </a:pPr>
            <a:endParaRPr lang="en-CA"/>
          </a:p>
        </p:txBody>
      </p:sp>
      <p:sp>
        <p:nvSpPr>
          <p:cNvPr id="93188" name="Rectangle 4"/>
          <p:cNvSpPr>
            <a:spLocks noGrp="1" noChangeArrowheads="1"/>
          </p:cNvSpPr>
          <p:nvPr>
            <p:ph type="ftr" sz="quarter" idx="2"/>
          </p:nvPr>
        </p:nvSpPr>
        <p:spPr bwMode="auto">
          <a:xfrm>
            <a:off x="2" y="8829676"/>
            <a:ext cx="2972421" cy="465138"/>
          </a:xfrm>
          <a:prstGeom prst="rect">
            <a:avLst/>
          </a:prstGeom>
          <a:noFill/>
          <a:ln w="9525">
            <a:noFill/>
            <a:miter lim="800000"/>
            <a:headEnd/>
            <a:tailEnd/>
          </a:ln>
          <a:effectLst/>
        </p:spPr>
        <p:txBody>
          <a:bodyPr vert="horz" wrap="square" lIns="91817" tIns="45909" rIns="91817" bIns="45909" numCol="1" anchor="b" anchorCtr="0" compatLnSpc="1">
            <a:prstTxWarp prst="textNoShape">
              <a:avLst/>
            </a:prstTxWarp>
          </a:bodyPr>
          <a:lstStyle>
            <a:lvl1pPr defTabSz="917642">
              <a:defRPr sz="1200">
                <a:latin typeface="Arial" charset="0"/>
              </a:defRPr>
            </a:lvl1pPr>
          </a:lstStyle>
          <a:p>
            <a:pPr>
              <a:defRPr/>
            </a:pPr>
            <a:endParaRPr lang="en-CA"/>
          </a:p>
        </p:txBody>
      </p:sp>
      <p:sp>
        <p:nvSpPr>
          <p:cNvPr id="93189" name="Rectangle 5"/>
          <p:cNvSpPr>
            <a:spLocks noGrp="1" noChangeArrowheads="1"/>
          </p:cNvSpPr>
          <p:nvPr>
            <p:ph type="sldNum" sz="quarter" idx="3"/>
          </p:nvPr>
        </p:nvSpPr>
        <p:spPr bwMode="auto">
          <a:xfrm>
            <a:off x="3884027" y="8829676"/>
            <a:ext cx="2972421" cy="465138"/>
          </a:xfrm>
          <a:prstGeom prst="rect">
            <a:avLst/>
          </a:prstGeom>
          <a:noFill/>
          <a:ln w="9525">
            <a:noFill/>
            <a:miter lim="800000"/>
            <a:headEnd/>
            <a:tailEnd/>
          </a:ln>
          <a:effectLst/>
        </p:spPr>
        <p:txBody>
          <a:bodyPr vert="horz" wrap="square" lIns="91817" tIns="45909" rIns="91817" bIns="45909" numCol="1" anchor="b" anchorCtr="0" compatLnSpc="1">
            <a:prstTxWarp prst="textNoShape">
              <a:avLst/>
            </a:prstTxWarp>
          </a:bodyPr>
          <a:lstStyle>
            <a:lvl1pPr algn="r" defTabSz="917642">
              <a:defRPr sz="1200">
                <a:latin typeface="Arial" charset="0"/>
              </a:defRPr>
            </a:lvl1pPr>
          </a:lstStyle>
          <a:p>
            <a:pPr>
              <a:defRPr/>
            </a:pPr>
            <a:fld id="{2DBCFDF4-06E1-4508-8EDE-06C2683CDFCF}" type="slidenum">
              <a:rPr lang="en-CA"/>
              <a:pPr>
                <a:defRPr/>
              </a:pPr>
              <a:t>‹#›</a:t>
            </a:fld>
            <a:endParaRPr lang="en-CA"/>
          </a:p>
        </p:txBody>
      </p:sp>
    </p:spTree>
    <p:extLst>
      <p:ext uri="{BB962C8B-B14F-4D97-AF65-F5344CB8AC3E}">
        <p14:creationId xmlns:p14="http://schemas.microsoft.com/office/powerpoint/2010/main" val="111375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2421" cy="465138"/>
          </a:xfrm>
          <a:prstGeom prst="rect">
            <a:avLst/>
          </a:prstGeom>
        </p:spPr>
        <p:txBody>
          <a:bodyPr vert="horz" lIns="90818" tIns="45409" rIns="90818" bIns="45409" rtlCol="0"/>
          <a:lstStyle>
            <a:lvl1pPr algn="l">
              <a:defRPr sz="1200"/>
            </a:lvl1pPr>
          </a:lstStyle>
          <a:p>
            <a:pPr>
              <a:defRPr/>
            </a:pPr>
            <a:endParaRPr lang="en-US"/>
          </a:p>
        </p:txBody>
      </p:sp>
      <p:sp>
        <p:nvSpPr>
          <p:cNvPr id="3" name="Date Placeholder 2"/>
          <p:cNvSpPr>
            <a:spLocks noGrp="1"/>
          </p:cNvSpPr>
          <p:nvPr>
            <p:ph type="dt" idx="1"/>
          </p:nvPr>
        </p:nvSpPr>
        <p:spPr>
          <a:xfrm>
            <a:off x="3884027" y="0"/>
            <a:ext cx="2972421" cy="465138"/>
          </a:xfrm>
          <a:prstGeom prst="rect">
            <a:avLst/>
          </a:prstGeom>
        </p:spPr>
        <p:txBody>
          <a:bodyPr vert="horz" lIns="90818" tIns="45409" rIns="90818" bIns="45409" rtlCol="0"/>
          <a:lstStyle>
            <a:lvl1pPr algn="r">
              <a:defRPr sz="1200"/>
            </a:lvl1pPr>
          </a:lstStyle>
          <a:p>
            <a:pPr>
              <a:defRPr/>
            </a:pPr>
            <a:fld id="{E7FB6DBA-007D-4344-9AC7-6D76E54E3CAD}" type="datetimeFigureOut">
              <a:rPr lang="en-US"/>
              <a:pPr>
                <a:defRPr/>
              </a:pPr>
              <a:t>2/10/2016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0818" tIns="45409" rIns="90818" bIns="45409" rtlCol="0" anchor="ctr"/>
          <a:lstStyle/>
          <a:p>
            <a:pPr lvl="0"/>
            <a:endParaRPr lang="en-US" noProof="0" smtClean="0"/>
          </a:p>
        </p:txBody>
      </p:sp>
      <p:sp>
        <p:nvSpPr>
          <p:cNvPr id="5" name="Notes Placeholder 4"/>
          <p:cNvSpPr>
            <a:spLocks noGrp="1"/>
          </p:cNvSpPr>
          <p:nvPr>
            <p:ph type="body" sz="quarter" idx="3"/>
          </p:nvPr>
        </p:nvSpPr>
        <p:spPr>
          <a:xfrm>
            <a:off x="686422" y="4416426"/>
            <a:ext cx="5485157" cy="4183063"/>
          </a:xfrm>
          <a:prstGeom prst="rect">
            <a:avLst/>
          </a:prstGeom>
        </p:spPr>
        <p:txBody>
          <a:bodyPr vert="horz" lIns="90818" tIns="45409" rIns="90818" bIns="4540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2" y="8829676"/>
            <a:ext cx="2972421" cy="465138"/>
          </a:xfrm>
          <a:prstGeom prst="rect">
            <a:avLst/>
          </a:prstGeom>
        </p:spPr>
        <p:txBody>
          <a:bodyPr vert="horz" lIns="90818" tIns="45409" rIns="90818" bIns="4540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027" y="8829676"/>
            <a:ext cx="2972421" cy="465138"/>
          </a:xfrm>
          <a:prstGeom prst="rect">
            <a:avLst/>
          </a:prstGeom>
        </p:spPr>
        <p:txBody>
          <a:bodyPr vert="horz" lIns="90818" tIns="45409" rIns="90818" bIns="45409" rtlCol="0" anchor="b"/>
          <a:lstStyle>
            <a:lvl1pPr algn="r">
              <a:defRPr sz="1200"/>
            </a:lvl1pPr>
          </a:lstStyle>
          <a:p>
            <a:pPr>
              <a:defRPr/>
            </a:pPr>
            <a:fld id="{FA113EE6-02E0-4138-9171-17240FD0C159}" type="slidenum">
              <a:rPr lang="en-US"/>
              <a:pPr>
                <a:defRPr/>
              </a:pPr>
              <a:t>‹#›</a:t>
            </a:fld>
            <a:endParaRPr lang="en-US"/>
          </a:p>
        </p:txBody>
      </p:sp>
    </p:spTree>
    <p:extLst>
      <p:ext uri="{BB962C8B-B14F-4D97-AF65-F5344CB8AC3E}">
        <p14:creationId xmlns:p14="http://schemas.microsoft.com/office/powerpoint/2010/main" val="18498298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79A2566-F1A1-4673-965A-F967CA50B42D}"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13D658E-6805-4ADC-A76A-C7C98A6C8991}"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C1B290-9D67-4634-B57C-2E04940673F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0BE707D-FD44-4F97-B2B0-45700F98B448}"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8133F28-EE0E-4491-91EC-67360BD24D20}" type="slidenum">
              <a:rPr lang="en-US" smtClean="0"/>
              <a:pPr>
                <a:defRPr/>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8D33746-2F71-410D-AC8B-F19B7E1BAD5C}"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B48384C-9B39-4904-BF91-A6623C797CE3}" type="slidenum">
              <a:rPr lang="en-US" smtClean="0"/>
              <a:pPr>
                <a:defRPr/>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2908222-86A3-4CE0-A092-E8A9FD479660}"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2AAD515D-ED8F-4585-A908-C9C412D1258D}"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6497C40-4107-4ABF-A144-F6653BDE9395}"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pPr>
              <a:defRPr/>
            </a:pPr>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pPr>
              <a:defRPr/>
            </a:pPr>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pPr>
              <a:defRPr/>
            </a:pPr>
            <a:fld id="{C79E4648-FA80-4198-89C3-0CF50FDD254B}" type="slidenum">
              <a:rPr lang="en-US" smtClean="0"/>
              <a:pPr>
                <a:defRPr/>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925" r:id="rId1"/>
    <p:sldLayoutId id="2147484926" r:id="rId2"/>
    <p:sldLayoutId id="2147484927" r:id="rId3"/>
    <p:sldLayoutId id="2147484928" r:id="rId4"/>
    <p:sldLayoutId id="2147484929" r:id="rId5"/>
    <p:sldLayoutId id="2147484930" r:id="rId6"/>
    <p:sldLayoutId id="2147484931" r:id="rId7"/>
    <p:sldLayoutId id="2147484932" r:id="rId8"/>
    <p:sldLayoutId id="2147484933" r:id="rId9"/>
    <p:sldLayoutId id="2147484934" r:id="rId10"/>
    <p:sldLayoutId id="2147484935" r:id="rId11"/>
    <p:sldLayoutId id="2147484936" r:id="rId12"/>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a/url?sa=i&amp;rct=j&amp;q=&amp;esrc=s&amp;source=images&amp;cd=&amp;cad=rja&amp;uact=8&amp;ved=0ahUKEwjhpuq6zeHKAhVO72MKHbrIBzoQjRwIBw&amp;url=http://www.nufastrike.ca/category/letters-of-support/&amp;psig=AFQjCNGVJfHURaW5ccYXOyo_xU73kj0vwg&amp;ust=1454795418921024" TargetMode="Externa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http://www.google.ca/url?sa=i&amp;rct=j&amp;q=&amp;esrc=s&amp;source=images&amp;cd=&amp;cad=rja&amp;uact=8&amp;ved=0ahUKEwjnzZHXzeHKAhVJ02MKHXdYBU4QjRwIBw&amp;url=http://www.clipartsheep.com/community-meeting-clipart.html&amp;psig=AFQjCNGVJfHURaW5ccYXOyo_xU73kj0vwg&amp;ust=1454795418921024"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5.gif"/><Relationship Id="rId3" Type="http://schemas.openxmlformats.org/officeDocument/2006/relationships/image" Target="../media/image22.gif"/><Relationship Id="rId7" Type="http://schemas.openxmlformats.org/officeDocument/2006/relationships/hyperlink" Target="http://www.google.ca/url?sa=i&amp;rct=j&amp;q=&amp;esrc=s&amp;source=images&amp;cd=&amp;cad=rja&amp;uact=8&amp;ved=0ahUKEwj0ssbgr-HKAhUY1mMKHQ2oCeYQjRwIBw&amp;url=http://worldartsme.com/spain/&amp;bvm=bv.113370389,d.cGc&amp;psig=AFQjCNFGuBrtxtU0EYoDidrffhXpQHuvxg&amp;ust=1454787449703144" TargetMode="External"/><Relationship Id="rId2" Type="http://schemas.openxmlformats.org/officeDocument/2006/relationships/hyperlink" Target="http://www.google.ca/url?sa=i&amp;rct=j&amp;q=&amp;esrc=s&amp;source=images&amp;cd=&amp;cad=rja&amp;uact=8&amp;ved=0ahUKEwjWvfWqoOHKAhUTz2MKHZD2BcYQjRwIBw&amp;url=http://www.ddsb.ca/school/bellwood/FeaturedStories/Forms/DispForm.aspx?ID=59&amp;bvm=bv.113370389,d.cGc&amp;psig=AFQjCNEV5xUjSC4Jm34heDWWYlQ59U30Ow&amp;ust=1454783276366311" TargetMode="Externa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www.google.ca/url?sa=i&amp;rct=j&amp;q=&amp;esrc=s&amp;source=images&amp;cd=&amp;cad=rja&amp;uact=8&amp;ved=0ahUKEwiFy4LIoOHKAhUJ3mMKHU2oAW8QjRwIBw&amp;url=http://www.clipartbest.com/clipart-dcreRpadi&amp;bvm=bv.113370389,d.cGc&amp;psig=AFQjCNG3xr9no2QMwtadWmQ8_Baqru_AZA&amp;ust=1454783370564017"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jpz-nCsuHKAhVX4mMKHR_ADzIQjRwIBw&amp;url=http://www.123rf.com/photo_701559_breakdancer-silhouettes.html&amp;bvm=bv.113370389,bs.1,d.cGc&amp;psig=AFQjCNFUOPcvKWR_vDn71uLjY_kibUrnGw&amp;ust=1454788177031728" TargetMode="External"/><Relationship Id="rId7"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http://www.google.ca/url?sa=i&amp;rct=j&amp;q=&amp;esrc=s&amp;source=images&amp;cd=&amp;cad=rja&amp;uact=8&amp;ved=0ahUKEwjZgOLasuHKAhUUwGMKHeWODRUQjRwIBw&amp;url=http://www.clipartpanda.com/categories/movie-camera-and-film-clipart&amp;bvm=bv.113370389,bs.1,d.cGc&amp;psig=AFQjCNEIqpEAfLxt2d1Zr8gCFj6H8xv7vA&amp;ust=1454788249604288" TargetMode="Externa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hyperlink" Target="http://www.google.ca/url?sa=i&amp;rct=j&amp;q=&amp;esrc=s&amp;source=images&amp;cd=&amp;cad=rja&amp;uact=8&amp;ved=0ahUKEwiAwa6BtuHKAhVJ4mMKHShmDywQjRwIBw&amp;url=http://www.dreamstime.com/stock-photography-jazz-image7747902&amp;bvm=bv.113370389,bs.1,d.cGc&amp;psig=AFQjCNEgLwlTbfG5bbVlatPbSseaBIm9Cg&amp;ust=1454789131534352" TargetMode="Externa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gif"/><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8" Type="http://schemas.openxmlformats.org/officeDocument/2006/relationships/hyperlink" Target="http://www.google.ca/url?sa=i&amp;rct=j&amp;q=&amp;esrc=s&amp;source=images&amp;cd=&amp;cad=rja&amp;uact=8&amp;ved=0ahUKEwio4J7uueHKAhVJ9WMKHQtVAJoQjRwIBw&amp;url=http://www.vectorfree.com/finance-theme-vectors&amp;bvm=bv.113370389,bs.1,d.cGc&amp;psig=AFQjCNEGauHHTzcUzEOHRoSrCD0-s5xvcQ&amp;ust=1454790134284910" TargetMode="External"/><Relationship Id="rId3" Type="http://schemas.openxmlformats.org/officeDocument/2006/relationships/image" Target="../media/image34.gif"/><Relationship Id="rId7" Type="http://schemas.openxmlformats.org/officeDocument/2006/relationships/image" Target="../media/image36.jpeg"/><Relationship Id="rId2" Type="http://schemas.openxmlformats.org/officeDocument/2006/relationships/hyperlink" Target="http://www.google.ca/url?sa=i&amp;rct=j&amp;q=&amp;esrc=s&amp;source=images&amp;cd=&amp;cad=rja&amp;uact=8&amp;ved=0ahUKEwj1ppulueHKAhUUwGMKHeWODRUQjRwIBw&amp;url=http://worldartsme.com/textiles-clipart.html&amp;bvm=bv.113370389,bs.1,d.cGc&amp;psig=AFQjCNG68JFPS61pkU_pq5WJ_HX7h4g2cA&amp;ust=1454789998898517" TargetMode="External"/><Relationship Id="rId1" Type="http://schemas.openxmlformats.org/officeDocument/2006/relationships/slideLayout" Target="../slideLayouts/slideLayout2.xml"/><Relationship Id="rId6" Type="http://schemas.openxmlformats.org/officeDocument/2006/relationships/hyperlink" Target="http://www.google.ca/url?sa=i&amp;rct=j&amp;q=&amp;esrc=s&amp;source=images&amp;cd=&amp;cad=rja&amp;uact=8&amp;ved=0ahUKEwjVwobAueHKAhVQ6WMKHUiRCNwQjRwIBw&amp;url=http://www.clipartpanda.com/categories/mother-cooking-clipart&amp;bvm=bv.113370389,bs.1,d.cGc&amp;psig=AFQjCNHaFcsnFCQDP1rh4naN1_51sU2uPA&amp;ust=1454790061192607" TargetMode="External"/><Relationship Id="rId11" Type="http://schemas.openxmlformats.org/officeDocument/2006/relationships/image" Target="../media/image38.jpeg"/><Relationship Id="rId5" Type="http://schemas.openxmlformats.org/officeDocument/2006/relationships/image" Target="../media/image35.png"/><Relationship Id="rId10" Type="http://schemas.openxmlformats.org/officeDocument/2006/relationships/hyperlink" Target="https://www.google.ca/url?sa=i&amp;rct=j&amp;q=&amp;esrc=s&amp;source=images&amp;cd=&amp;cad=rja&amp;uact=8&amp;ved=0ahUKEwj_0OLmu-HKAhXJ6SYKHXRfCw4QjRwIBw&amp;url=https://sites.psu.edu/siowfa15/2015/10/26/advancement-of-technology/&amp;bvm=bv.113370389,d.cGc&amp;psig=AFQjCNEUfLgUjR8eTpq6Pnk15ygNgGDm9g&amp;ust=1454790685730050" TargetMode="External"/><Relationship Id="rId4" Type="http://schemas.openxmlformats.org/officeDocument/2006/relationships/hyperlink" Target="http://www.google.ca/url?sa=i&amp;rct=j&amp;q=&amp;esrc=s&amp;source=images&amp;cd=&amp;cad=rja&amp;uact=8&amp;ved=0ahUKEwjZrJS0ueHKAhVB6GMKHfvhBnAQjRwIBw&amp;url=http://www.clipartpanda.com/categories/sewing-clip-art-images&amp;bvm=bv.113370389,bs.1,d.cGc&amp;psig=AFQjCNGSJgGn-9w-Tzce3mCxQlqVKv3pSQ&amp;ust=1454790042405949" TargetMode="External"/><Relationship Id="rId9" Type="http://schemas.openxmlformats.org/officeDocument/2006/relationships/image" Target="../media/image37.jpeg"/></Relationships>
</file>

<file path=ppt/slides/_rels/slide21.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hyperlink" Target="https://www.google.ca/url?sa=i&amp;rct=j&amp;q=&amp;esrc=s&amp;source=images&amp;cd=&amp;cad=rja&amp;uact=8&amp;ved=0ahUKEwicuNWAveHKAhWD6SYKHW63AhoQjRwIBw&amp;url=https://www.123rf.com/photo_22335078_fitness-icons-over-white-background-vector-illustration.html&amp;bvm=bv.113370389,d.dGo&amp;psig=AFQjCNFPMobktIvtyW1tjzPQ2Wlkg79kow&amp;ust=1454791001864651" TargetMode="External"/><Relationship Id="rId7" Type="http://schemas.openxmlformats.org/officeDocument/2006/relationships/hyperlink" Target="http://www.google.ca/url?sa=i&amp;rct=j&amp;q=&amp;esrc=s&amp;source=images&amp;cd=&amp;cad=rja&amp;uact=8&amp;ved=0ahUKEwij6rzsxuHKAhWDVyYKHT1VA6YQjRwIBw&amp;url=http://thinkbusinessgrowth.com/can-leadership-be-taught/&amp;bvm=bv.113370389,d.dGo&amp;psig=AFQjCNGhTUQ2wmINg00CWGmztIBr91-z8A&amp;ust=1454792399351740" TargetMode="External"/><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hyperlink" Target="http://www.google.ca/url?sa=i&amp;rct=j&amp;q=&amp;esrc=s&amp;source=images&amp;cd=&amp;cad=rja&amp;uact=8&amp;ved=0ahUKEwiW6aHUxuHKAhWBQyYKHbdaC88QjRwIBw&amp;url=http://www.wheel.ie/leadership&amp;bvm=bv.113370389,d.dGo&amp;psig=AFQjCNGhTUQ2wmINg00CWGmztIBr91-z8A&amp;ust=1454792399351740" TargetMode="External"/><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5.gif"/><Relationship Id="rId2" Type="http://schemas.openxmlformats.org/officeDocument/2006/relationships/hyperlink" Target="http://www.google.ca/url?sa=i&amp;rct=j&amp;q=&amp;esrc=s&amp;source=images&amp;cd=&amp;cad=rja&amp;uact=8&amp;ved=0ahUKEwjosNizx-HKAhVF5SYKHdEuDJwQjRwIBw&amp;url=http://www.dreamstime.com/illustration/welding.html&amp;psig=AFQjCNFyMN6LxWLfnyOYkxQCoXDdN-ckfQ&amp;ust=1454793791207904" TargetMode="External"/><Relationship Id="rId1" Type="http://schemas.openxmlformats.org/officeDocument/2006/relationships/slideLayout" Target="../slideLayouts/slideLayout2.xml"/><Relationship Id="rId6" Type="http://schemas.openxmlformats.org/officeDocument/2006/relationships/hyperlink" Target="http://www.google.ca/url?sa=i&amp;rct=j&amp;q=&amp;esrc=s&amp;source=images&amp;cd=&amp;cad=rja&amp;uact=8&amp;ved=0ahUKEwji6K_cx-HKAhUC42MKHUSrBjYQjRwIBw&amp;url=http://www.cityhall.lima.oh.us/index.aspx?NID=198&amp;psig=AFQjCNHGxHN7JRMHmsirx9l0fXJl17RjKg&amp;ust=1454793893664042" TargetMode="External"/><Relationship Id="rId5" Type="http://schemas.openxmlformats.org/officeDocument/2006/relationships/image" Target="../media/image44.png"/><Relationship Id="rId4" Type="http://schemas.openxmlformats.org/officeDocument/2006/relationships/hyperlink" Target="http://www.google.ca/url?sa=i&amp;rct=j&amp;q=&amp;esrc=s&amp;source=images&amp;cd=&amp;cad=rja&amp;uact=8&amp;ved=0ahUKEwjTiIXFx-HKAhUBNSYKHTmUAqsQjRwIBw&amp;url=http://www.clipartpanda.com/categories/woodwork-20clipart&amp;psig=AFQjCNH_NRyqMjGLSXPct4Yjy28es8uqLw&amp;ust=1454793843426558"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www.google.ca/url?sa=i&amp;rct=j&amp;q=&amp;esrc=s&amp;source=images&amp;cd=&amp;cad=rja&amp;uact=8&amp;ved=0ahUKEwizvK-2jOvKAhUY_mMKHUm9Cn4QjRwIBw&amp;url=https://en.wikipedia.org/wiki/Time_to_Succeed_Coalition&amp;bvm=bv.113943665,d.cGc&amp;psig=AFQjCNE7pUmKKDmzRBohQkgX2IwLVfrgkg&amp;ust=1455121441529366"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a/url?sa=i&amp;rct=j&amp;q=&amp;esrc=s&amp;source=images&amp;cd=&amp;cad=rja&amp;uact=8&amp;ved=0ahUKEwjbkeCgiuvKAhUN3GMKHbF0Cg8QjRwIBw&amp;url=http://modifylifestyle.com/success-go-get-rtr/&amp;psig=AFQjCNHkm3JmFC-QcCq9jBA8RUlXQfVyGA&amp;ust=1455120987612227"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google.ca/url?sa=i&amp;rct=j&amp;q=&amp;esrc=s&amp;source=images&amp;cd=&amp;cad=rja&amp;uact=8&amp;ved=0ahUKEwiTv-7IiuvKAhVFxmMKHZxoCfYQjRwIBw&amp;url=http://ltmhs.ca/en/announcements/2015-2016-school-calendar/&amp;bvm=bv.113943665,d.cGc&amp;psig=AFQjCNHyPjdbrMy76b6u2hko6GcN4UJwgg&amp;ust=1455121072638169"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Text Box 4"/>
          <p:cNvSpPr txBox="1">
            <a:spLocks noChangeArrowheads="1"/>
          </p:cNvSpPr>
          <p:nvPr/>
        </p:nvSpPr>
        <p:spPr bwMode="auto">
          <a:xfrm>
            <a:off x="762000" y="838200"/>
            <a:ext cx="7467600" cy="769441"/>
          </a:xfrm>
          <a:prstGeom prst="rect">
            <a:avLst/>
          </a:prstGeom>
          <a:noFill/>
          <a:ln w="9525">
            <a:noFill/>
            <a:miter lim="800000"/>
            <a:headEnd/>
            <a:tailEnd/>
          </a:ln>
        </p:spPr>
        <p:txBody>
          <a:bodyPr wrap="square">
            <a:spAutoFit/>
          </a:bodyPr>
          <a:lstStyle/>
          <a:p>
            <a:pPr algn="ctr">
              <a:spcBef>
                <a:spcPct val="50000"/>
              </a:spcBef>
            </a:pPr>
            <a:r>
              <a:rPr lang="en-US" sz="4400" b="1" dirty="0" smtClean="0">
                <a:solidFill>
                  <a:srgbClr val="660066"/>
                </a:solidFill>
                <a:latin typeface="Noteworthy Light"/>
                <a:cs typeface="Noteworthy Light"/>
              </a:rPr>
              <a:t>Welcome to the Woods!</a:t>
            </a:r>
          </a:p>
        </p:txBody>
      </p:sp>
      <p:pic>
        <p:nvPicPr>
          <p:cNvPr id="4" name="Picture 3"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2743200"/>
            <a:ext cx="4724400" cy="2989232"/>
          </a:xfrm>
          <a:prstGeom prst="rect">
            <a:avLst/>
          </a:prstGeom>
        </p:spPr>
      </p:pic>
      <p:sp>
        <p:nvSpPr>
          <p:cNvPr id="5" name="TextBox 4"/>
          <p:cNvSpPr txBox="1"/>
          <p:nvPr/>
        </p:nvSpPr>
        <p:spPr>
          <a:xfrm>
            <a:off x="457200" y="2133600"/>
            <a:ext cx="2895600" cy="2308324"/>
          </a:xfrm>
          <a:prstGeom prst="rect">
            <a:avLst/>
          </a:prstGeom>
          <a:noFill/>
        </p:spPr>
        <p:txBody>
          <a:bodyPr wrap="square" rtlCol="0">
            <a:spAutoFit/>
          </a:bodyPr>
          <a:lstStyle/>
          <a:p>
            <a:pPr algn="ctr"/>
            <a:r>
              <a:rPr lang="en-US" sz="4800" dirty="0" smtClean="0">
                <a:solidFill>
                  <a:srgbClr val="CC00CC"/>
                </a:solidFill>
                <a:latin typeface="Noteworthy Bold"/>
                <a:cs typeface="Noteworthy Bold"/>
              </a:rPr>
              <a:t>Heritage Woods 2016</a:t>
            </a:r>
            <a:endParaRPr lang="en-US" sz="4800" dirty="0">
              <a:solidFill>
                <a:srgbClr val="CC00CC"/>
              </a:solidFill>
              <a:latin typeface="Noteworthy Bold"/>
              <a:cs typeface="Noteworthy Bold"/>
            </a:endParaRPr>
          </a:p>
        </p:txBody>
      </p:sp>
      <p:pic>
        <p:nvPicPr>
          <p:cNvPr id="7" name="Picture 6"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4495800"/>
            <a:ext cx="1709613" cy="1709613"/>
          </a:xfrm>
          <a:prstGeom prst="rect">
            <a:avLst/>
          </a:prstGeom>
        </p:spPr>
      </p:pic>
    </p:spTree>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38244">
                                            <p:txEl>
                                              <p:pRg st="0" end="0"/>
                                            </p:txEl>
                                          </p:spTgt>
                                        </p:tgtEl>
                                        <p:attrNameLst>
                                          <p:attrName>style.visibility</p:attrName>
                                        </p:attrNameLst>
                                      </p:cBhvr>
                                      <p:to>
                                        <p:strVal val="visible"/>
                                      </p:to>
                                    </p:set>
                                    <p:anim calcmode="lin" valueType="num">
                                      <p:cBhvr>
                                        <p:cTn id="7" dur="3000" fill="hold"/>
                                        <p:tgtEl>
                                          <p:spTgt spid="138244">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138244">
                                            <p:txEl>
                                              <p:pRg st="0" end="0"/>
                                            </p:txEl>
                                          </p:spTgt>
                                        </p:tgtEl>
                                        <p:attrNameLst>
                                          <p:attrName>ppt_h</p:attrName>
                                        </p:attrNameLst>
                                      </p:cBhvr>
                                      <p:tavLst>
                                        <p:tav tm="0">
                                          <p:val>
                                            <p:fltVal val="0"/>
                                          </p:val>
                                        </p:tav>
                                        <p:tav tm="100000">
                                          <p:val>
                                            <p:strVal val="#ppt_h"/>
                                          </p:val>
                                        </p:tav>
                                      </p:tavLst>
                                    </p:anim>
                                    <p:animEffect transition="in" filter="fade">
                                      <p:cBhvr>
                                        <p:cTn id="9" dur="3000"/>
                                        <p:tgtEl>
                                          <p:spTgt spid="1382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6781800" cy="1600200"/>
          </a:xfrm>
        </p:spPr>
        <p:txBody>
          <a:bodyPr/>
          <a:lstStyle/>
          <a:p>
            <a:r>
              <a:rPr lang="en-US" dirty="0" smtClean="0"/>
              <a:t>What is FLEX?</a:t>
            </a:r>
            <a:endParaRPr lang="en-US" dirty="0"/>
          </a:p>
        </p:txBody>
      </p:sp>
      <p:sp>
        <p:nvSpPr>
          <p:cNvPr id="3" name="Content Placeholder 2"/>
          <p:cNvSpPr>
            <a:spLocks noGrp="1"/>
          </p:cNvSpPr>
          <p:nvPr>
            <p:ph idx="1"/>
          </p:nvPr>
        </p:nvSpPr>
        <p:spPr>
          <a:xfrm>
            <a:off x="685800" y="1981200"/>
            <a:ext cx="7543800" cy="3886200"/>
          </a:xfrm>
        </p:spPr>
        <p:txBody>
          <a:bodyPr>
            <a:normAutofit lnSpcReduction="10000"/>
          </a:bodyPr>
          <a:lstStyle/>
          <a:p>
            <a:pPr marL="0" indent="0">
              <a:buNone/>
            </a:pPr>
            <a:r>
              <a:rPr lang="en-US" dirty="0" smtClean="0"/>
              <a:t>Some FLEX-</a:t>
            </a:r>
            <a:r>
              <a:rPr lang="en-US" dirty="0" err="1" smtClean="0"/>
              <a:t>pectations</a:t>
            </a:r>
            <a:r>
              <a:rPr lang="en-US" dirty="0" smtClean="0"/>
              <a:t>:</a:t>
            </a:r>
          </a:p>
          <a:p>
            <a:r>
              <a:rPr lang="en-US" dirty="0"/>
              <a:t>Flex is a period of instructional time built into the HWSS timetable </a:t>
            </a:r>
            <a:endParaRPr lang="en-US" dirty="0" smtClean="0"/>
          </a:p>
          <a:p>
            <a:r>
              <a:rPr lang="en-US" dirty="0" smtClean="0"/>
              <a:t>It allows YOU </a:t>
            </a:r>
            <a:r>
              <a:rPr lang="en-US" dirty="0"/>
              <a:t>to have some choice and control over </a:t>
            </a:r>
            <a:r>
              <a:rPr lang="en-US" dirty="0" smtClean="0"/>
              <a:t>your </a:t>
            </a:r>
            <a:r>
              <a:rPr lang="en-US" dirty="0"/>
              <a:t>own </a:t>
            </a:r>
            <a:r>
              <a:rPr lang="en-US" dirty="0" smtClean="0"/>
              <a:t>learning</a:t>
            </a:r>
          </a:p>
          <a:p>
            <a:r>
              <a:rPr lang="en-US" dirty="0" smtClean="0"/>
              <a:t>It </a:t>
            </a:r>
            <a:r>
              <a:rPr lang="en-US" dirty="0"/>
              <a:t>is a time for students to complete school work or to seek help from their classroom </a:t>
            </a:r>
            <a:r>
              <a:rPr lang="en-US" dirty="0" smtClean="0"/>
              <a:t>teachers</a:t>
            </a:r>
          </a:p>
          <a:p>
            <a:r>
              <a:rPr lang="en-US" dirty="0" smtClean="0"/>
              <a:t>Students </a:t>
            </a:r>
            <a:r>
              <a:rPr lang="en-US" smtClean="0"/>
              <a:t>must be in </a:t>
            </a:r>
            <a:r>
              <a:rPr lang="en-US" dirty="0"/>
              <a:t>a </a:t>
            </a:r>
            <a:r>
              <a:rPr lang="en-US" u="sng" dirty="0"/>
              <a:t>current teacher’s  classroom </a:t>
            </a:r>
            <a:r>
              <a:rPr lang="en-US" dirty="0"/>
              <a:t> .</a:t>
            </a:r>
          </a:p>
          <a:p>
            <a:r>
              <a:rPr lang="en-US" dirty="0" smtClean="0"/>
              <a:t>Flex </a:t>
            </a:r>
            <a:r>
              <a:rPr lang="en-US" dirty="0"/>
              <a:t>Time is CLASS </a:t>
            </a:r>
            <a:r>
              <a:rPr lang="en-US" dirty="0" smtClean="0"/>
              <a:t>TIME - students arrive </a:t>
            </a:r>
            <a:r>
              <a:rPr lang="en-US" dirty="0"/>
              <a:t>on time and stay in a classroom for the </a:t>
            </a:r>
            <a:r>
              <a:rPr lang="en-US" dirty="0" smtClean="0"/>
              <a:t>full period</a:t>
            </a:r>
            <a:endParaRPr lang="en-US" dirty="0"/>
          </a:p>
        </p:txBody>
      </p:sp>
    </p:spTree>
    <p:extLst>
      <p:ext uri="{BB962C8B-B14F-4D97-AF65-F5344CB8AC3E}">
        <p14:creationId xmlns:p14="http://schemas.microsoft.com/office/powerpoint/2010/main" val="3897799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65438"/>
            <a:ext cx="3657600" cy="914400"/>
          </a:xfrm>
        </p:spPr>
        <p:txBody>
          <a:bodyPr>
            <a:noAutofit/>
          </a:bodyPr>
          <a:lstStyle/>
          <a:p>
            <a:r>
              <a:rPr lang="en-US" sz="3600" b="1" dirty="0" smtClean="0">
                <a:solidFill>
                  <a:srgbClr val="660066"/>
                </a:solidFill>
                <a:latin typeface="Noteworthy Bold"/>
                <a:cs typeface="Noteworthy Bold"/>
              </a:rPr>
              <a:t>Bell Schedule…</a:t>
            </a:r>
            <a:endParaRPr lang="en-US" sz="3600" b="1" dirty="0">
              <a:solidFill>
                <a:srgbClr val="660066"/>
              </a:solidFill>
              <a:latin typeface="Noteworthy Bold"/>
              <a:cs typeface="Noteworthy Bold"/>
            </a:endParaRPr>
          </a:p>
        </p:txBody>
      </p:sp>
      <p:pic>
        <p:nvPicPr>
          <p:cNvPr id="1031"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85800" y="1371600"/>
            <a:ext cx="6324600" cy="5016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457200"/>
            <a:ext cx="1485900"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2329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609600"/>
            <a:ext cx="7467600" cy="884238"/>
          </a:xfrm>
        </p:spPr>
        <p:txBody>
          <a:bodyPr>
            <a:normAutofit/>
          </a:bodyPr>
          <a:lstStyle/>
          <a:p>
            <a:pPr eaLnBrk="1" hangingPunct="1"/>
            <a:r>
              <a:rPr lang="en-US" sz="3600" b="1" dirty="0" smtClean="0">
                <a:solidFill>
                  <a:srgbClr val="660066"/>
                </a:solidFill>
                <a:latin typeface="Noteworthy Bold"/>
                <a:cs typeface="Noteworthy Bold"/>
              </a:rPr>
              <a:t>GRADE 9 Core Courses…</a:t>
            </a:r>
          </a:p>
        </p:txBody>
      </p:sp>
      <p:sp>
        <p:nvSpPr>
          <p:cNvPr id="107523" name="Rectangle 3"/>
          <p:cNvSpPr>
            <a:spLocks noGrp="1" noChangeArrowheads="1"/>
          </p:cNvSpPr>
          <p:nvPr>
            <p:ph idx="1"/>
          </p:nvPr>
        </p:nvSpPr>
        <p:spPr>
          <a:xfrm>
            <a:off x="381000" y="1524000"/>
            <a:ext cx="8458200" cy="4343400"/>
          </a:xfrm>
        </p:spPr>
        <p:txBody>
          <a:bodyPr>
            <a:normAutofit fontScale="85000" lnSpcReduction="20000"/>
          </a:bodyPr>
          <a:lstStyle/>
          <a:p>
            <a:pPr eaLnBrk="1" hangingPunct="1">
              <a:lnSpc>
                <a:spcPct val="90000"/>
              </a:lnSpc>
              <a:buNone/>
              <a:defRPr/>
            </a:pPr>
            <a:r>
              <a:rPr lang="en-US" sz="3200" b="1" dirty="0" smtClean="0">
                <a:solidFill>
                  <a:srgbClr val="660066"/>
                </a:solidFill>
                <a:latin typeface="Noteworthy Light"/>
                <a:cs typeface="Noteworthy Light"/>
              </a:rPr>
              <a:t>All students must take:</a:t>
            </a:r>
          </a:p>
          <a:p>
            <a:pPr eaLnBrk="1" hangingPunct="1">
              <a:lnSpc>
                <a:spcPct val="120000"/>
              </a:lnSpc>
              <a:buNone/>
              <a:defRPr/>
            </a:pPr>
            <a:endParaRPr lang="en-US" sz="3200" b="1" dirty="0" smtClean="0">
              <a:solidFill>
                <a:srgbClr val="660066"/>
              </a:solidFill>
              <a:latin typeface="Noteworthy Light"/>
              <a:cs typeface="Noteworthy Light"/>
            </a:endParaRPr>
          </a:p>
          <a:p>
            <a:pPr lvl="1" eaLnBrk="1" hangingPunct="1">
              <a:lnSpc>
                <a:spcPct val="120000"/>
              </a:lnSpc>
              <a:defRPr/>
            </a:pPr>
            <a:r>
              <a:rPr lang="en-US" sz="2800" dirty="0" smtClean="0">
                <a:solidFill>
                  <a:srgbClr val="660066"/>
                </a:solidFill>
                <a:latin typeface="Noteworthy Light"/>
                <a:cs typeface="Noteworthy Light"/>
              </a:rPr>
              <a:t>English 9: </a:t>
            </a:r>
            <a:r>
              <a:rPr lang="en-US" sz="2800" dirty="0" smtClean="0">
                <a:solidFill>
                  <a:srgbClr val="CC00CC"/>
                </a:solidFill>
                <a:latin typeface="Noteworthy Light"/>
                <a:cs typeface="Noteworthy Light"/>
              </a:rPr>
              <a:t>Regular or </a:t>
            </a:r>
            <a:r>
              <a:rPr lang="en-US" sz="2800" dirty="0" err="1" smtClean="0">
                <a:solidFill>
                  <a:srgbClr val="CC00CC"/>
                </a:solidFill>
                <a:latin typeface="Noteworthy Light"/>
                <a:cs typeface="Noteworthy Light"/>
              </a:rPr>
              <a:t>Honours</a:t>
            </a:r>
            <a:r>
              <a:rPr lang="en-US" sz="2800" dirty="0" smtClean="0">
                <a:solidFill>
                  <a:srgbClr val="CC00CC"/>
                </a:solidFill>
                <a:latin typeface="Noteworthy Light"/>
                <a:cs typeface="Noteworthy Light"/>
              </a:rPr>
              <a:t>  </a:t>
            </a:r>
            <a:r>
              <a:rPr lang="en-US" sz="1700" dirty="0" smtClean="0">
                <a:solidFill>
                  <a:srgbClr val="660066"/>
                </a:solidFill>
                <a:latin typeface="Noteworthy Light"/>
                <a:cs typeface="Noteworthy Light"/>
              </a:rPr>
              <a:t>(application with gr8 teacher recommendation)</a:t>
            </a:r>
          </a:p>
          <a:p>
            <a:pPr lvl="1">
              <a:lnSpc>
                <a:spcPct val="120000"/>
              </a:lnSpc>
              <a:defRPr/>
            </a:pPr>
            <a:r>
              <a:rPr lang="en-US" sz="2800" dirty="0">
                <a:solidFill>
                  <a:srgbClr val="660066"/>
                </a:solidFill>
                <a:latin typeface="Noteworthy Light"/>
                <a:cs typeface="Noteworthy Light"/>
              </a:rPr>
              <a:t>Mathematics </a:t>
            </a:r>
            <a:r>
              <a:rPr lang="en-US" sz="2800" dirty="0" smtClean="0">
                <a:solidFill>
                  <a:srgbClr val="660066"/>
                </a:solidFill>
                <a:latin typeface="Noteworthy Light"/>
                <a:cs typeface="Noteworthy Light"/>
              </a:rPr>
              <a:t>9: </a:t>
            </a:r>
            <a:r>
              <a:rPr lang="en-US" sz="2800" dirty="0" smtClean="0">
                <a:solidFill>
                  <a:srgbClr val="CC00CC"/>
                </a:solidFill>
                <a:latin typeface="Noteworthy Light"/>
                <a:cs typeface="Noteworthy Light"/>
              </a:rPr>
              <a:t>Regular or Accelerated 9/10 </a:t>
            </a:r>
          </a:p>
          <a:p>
            <a:pPr marL="365760" lvl="1" indent="0">
              <a:lnSpc>
                <a:spcPct val="120000"/>
              </a:lnSpc>
              <a:buNone/>
              <a:defRPr/>
            </a:pPr>
            <a:r>
              <a:rPr lang="en-US" sz="1700" dirty="0" smtClean="0">
                <a:solidFill>
                  <a:srgbClr val="660066"/>
                </a:solidFill>
                <a:latin typeface="Noteworthy Light"/>
                <a:cs typeface="Noteworthy Light"/>
              </a:rPr>
              <a:t>(</a:t>
            </a:r>
            <a:r>
              <a:rPr lang="en-US" sz="1700" dirty="0">
                <a:solidFill>
                  <a:srgbClr val="660066"/>
                </a:solidFill>
                <a:latin typeface="Noteworthy Light"/>
                <a:cs typeface="Noteworthy Light"/>
              </a:rPr>
              <a:t>by </a:t>
            </a:r>
            <a:r>
              <a:rPr lang="en-US" sz="1700" dirty="0" smtClean="0">
                <a:solidFill>
                  <a:srgbClr val="660066"/>
                </a:solidFill>
                <a:latin typeface="Noteworthy Light"/>
                <a:cs typeface="Noteworthy Light"/>
              </a:rPr>
              <a:t>assessment  test)  </a:t>
            </a:r>
          </a:p>
          <a:p>
            <a:pPr lvl="1">
              <a:lnSpc>
                <a:spcPct val="120000"/>
              </a:lnSpc>
              <a:defRPr/>
            </a:pPr>
            <a:r>
              <a:rPr lang="en-US" sz="2800" dirty="0" smtClean="0">
                <a:solidFill>
                  <a:srgbClr val="660066"/>
                </a:solidFill>
                <a:latin typeface="Noteworthy Light"/>
                <a:cs typeface="Noteworthy Light"/>
              </a:rPr>
              <a:t>Social Studies 9: </a:t>
            </a:r>
            <a:r>
              <a:rPr lang="en-US" sz="2800" dirty="0" smtClean="0">
                <a:solidFill>
                  <a:srgbClr val="CC00CC"/>
                </a:solidFill>
                <a:latin typeface="Noteworthy Light"/>
                <a:cs typeface="Noteworthy Light"/>
              </a:rPr>
              <a:t>Regular or Cross Cultural </a:t>
            </a:r>
          </a:p>
          <a:p>
            <a:pPr lvl="1">
              <a:lnSpc>
                <a:spcPct val="120000"/>
              </a:lnSpc>
              <a:defRPr/>
            </a:pPr>
            <a:r>
              <a:rPr lang="en-US" sz="2800" dirty="0" smtClean="0">
                <a:solidFill>
                  <a:srgbClr val="660066"/>
                </a:solidFill>
                <a:latin typeface="Noteworthy Light"/>
                <a:cs typeface="Noteworthy Light"/>
              </a:rPr>
              <a:t>Physical </a:t>
            </a:r>
            <a:r>
              <a:rPr lang="en-US" sz="2800" dirty="0">
                <a:solidFill>
                  <a:srgbClr val="660066"/>
                </a:solidFill>
                <a:latin typeface="Noteworthy Light"/>
                <a:cs typeface="Noteworthy Light"/>
              </a:rPr>
              <a:t>Education </a:t>
            </a:r>
            <a:r>
              <a:rPr lang="en-US" sz="2800" dirty="0" smtClean="0">
                <a:solidFill>
                  <a:srgbClr val="660066"/>
                </a:solidFill>
                <a:latin typeface="Noteworthy Light"/>
                <a:cs typeface="Noteworthy Light"/>
              </a:rPr>
              <a:t>9:  </a:t>
            </a:r>
            <a:r>
              <a:rPr lang="en-US" sz="2800" u="sng" dirty="0" smtClean="0">
                <a:solidFill>
                  <a:srgbClr val="660066"/>
                </a:solidFill>
                <a:latin typeface="Noteworthy Light"/>
                <a:cs typeface="Noteworthy Light"/>
              </a:rPr>
              <a:t>NOTE</a:t>
            </a:r>
            <a:r>
              <a:rPr lang="en-US" sz="2800" dirty="0" smtClean="0">
                <a:solidFill>
                  <a:srgbClr val="660066"/>
                </a:solidFill>
                <a:latin typeface="Noteworthy Light"/>
                <a:cs typeface="Noteworthy Light"/>
              </a:rPr>
              <a:t> - Math </a:t>
            </a:r>
            <a:r>
              <a:rPr lang="en-US" sz="2800" dirty="0">
                <a:solidFill>
                  <a:srgbClr val="660066"/>
                </a:solidFill>
                <a:latin typeface="Noteworthy Light"/>
                <a:cs typeface="Noteworthy Light"/>
              </a:rPr>
              <a:t>9 &amp; PE9 run as linear day 1- day 2 classes all year </a:t>
            </a:r>
            <a:r>
              <a:rPr lang="en-US" sz="2800" dirty="0" smtClean="0">
                <a:solidFill>
                  <a:srgbClr val="660066"/>
                </a:solidFill>
                <a:latin typeface="Noteworthy Light"/>
                <a:cs typeface="Noteworthy Light"/>
              </a:rPr>
              <a:t>long</a:t>
            </a:r>
            <a:endParaRPr lang="en-US" sz="2800" dirty="0">
              <a:solidFill>
                <a:srgbClr val="660066"/>
              </a:solidFill>
              <a:latin typeface="Noteworthy Light"/>
              <a:cs typeface="Noteworthy Light"/>
            </a:endParaRPr>
          </a:p>
          <a:p>
            <a:pPr lvl="1">
              <a:lnSpc>
                <a:spcPct val="120000"/>
              </a:lnSpc>
              <a:defRPr/>
            </a:pPr>
            <a:r>
              <a:rPr lang="en-US" sz="2800" dirty="0">
                <a:solidFill>
                  <a:srgbClr val="660066"/>
                </a:solidFill>
                <a:latin typeface="Noteworthy Light"/>
                <a:cs typeface="Noteworthy Light"/>
              </a:rPr>
              <a:t>Science </a:t>
            </a:r>
            <a:r>
              <a:rPr lang="en-US" sz="2800" dirty="0" smtClean="0">
                <a:solidFill>
                  <a:srgbClr val="660066"/>
                </a:solidFill>
                <a:latin typeface="Noteworthy Light"/>
                <a:cs typeface="Noteworthy Light"/>
              </a:rPr>
              <a:t>9</a:t>
            </a:r>
          </a:p>
          <a:p>
            <a:pPr lvl="1">
              <a:lnSpc>
                <a:spcPct val="120000"/>
              </a:lnSpc>
              <a:defRPr/>
            </a:pPr>
            <a:r>
              <a:rPr lang="en-US" sz="2800" dirty="0" smtClean="0">
                <a:solidFill>
                  <a:srgbClr val="660066"/>
                </a:solidFill>
                <a:latin typeface="Noteworthy Light"/>
                <a:cs typeface="Noteworthy Light"/>
              </a:rPr>
              <a:t>3 electives</a:t>
            </a:r>
            <a:endParaRPr lang="en-US" sz="2800" dirty="0">
              <a:solidFill>
                <a:srgbClr val="660066"/>
              </a:solidFill>
              <a:latin typeface="Noteworthy Light"/>
              <a:cs typeface="Noteworthy Light"/>
            </a:endParaRPr>
          </a:p>
        </p:txBody>
      </p:sp>
      <p:pic>
        <p:nvPicPr>
          <p:cNvPr id="4" name="Picture 2"/>
          <p:cNvPicPr>
            <a:picLocks noChangeAspect="1" noChangeArrowheads="1"/>
          </p:cNvPicPr>
          <p:nvPr/>
        </p:nvPicPr>
        <p:blipFill>
          <a:blip r:embed="rId2"/>
          <a:srcRect/>
          <a:stretch>
            <a:fillRect/>
          </a:stretch>
        </p:blipFill>
        <p:spPr bwMode="auto">
          <a:xfrm>
            <a:off x="6857999" y="4800600"/>
            <a:ext cx="1966527" cy="172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ELECTIVE CHOICES</a:t>
            </a:r>
            <a:endParaRPr lang="en-US" dirty="0"/>
          </a:p>
        </p:txBody>
      </p:sp>
      <p:sp>
        <p:nvSpPr>
          <p:cNvPr id="3" name="Content Placeholder 2"/>
          <p:cNvSpPr>
            <a:spLocks noGrp="1"/>
          </p:cNvSpPr>
          <p:nvPr>
            <p:ph idx="1"/>
          </p:nvPr>
        </p:nvSpPr>
        <p:spPr>
          <a:xfrm>
            <a:off x="762000" y="685800"/>
            <a:ext cx="7543800" cy="3429000"/>
          </a:xfrm>
        </p:spPr>
        <p:txBody>
          <a:bodyPr/>
          <a:lstStyle/>
          <a:p>
            <a:r>
              <a:rPr lang="en-US" dirty="0" smtClean="0"/>
              <a:t>You have THREE additional blocks for you to request electives INSIDE the regular timetable</a:t>
            </a:r>
          </a:p>
          <a:p>
            <a:r>
              <a:rPr lang="en-US" dirty="0" smtClean="0"/>
              <a:t>You also have the option of requesting electives OUTSIDE the timetable (these are ON TOP OF your 8 other courses)</a:t>
            </a:r>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1691" y="3870840"/>
            <a:ext cx="1463159" cy="1463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3505200"/>
            <a:ext cx="1566120"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0544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SUPPORT BLOCKS</a:t>
            </a:r>
            <a:endParaRPr lang="en-US" dirty="0"/>
          </a:p>
        </p:txBody>
      </p:sp>
      <p:sp>
        <p:nvSpPr>
          <p:cNvPr id="3" name="Content Placeholder 2"/>
          <p:cNvSpPr>
            <a:spLocks noGrp="1"/>
          </p:cNvSpPr>
          <p:nvPr>
            <p:ph idx="1"/>
          </p:nvPr>
        </p:nvSpPr>
        <p:spPr>
          <a:xfrm>
            <a:off x="457200" y="685800"/>
            <a:ext cx="6553200" cy="4495800"/>
          </a:xfrm>
        </p:spPr>
        <p:txBody>
          <a:bodyPr>
            <a:normAutofit fontScale="85000" lnSpcReduction="10000"/>
          </a:bodyPr>
          <a:lstStyle/>
          <a:p>
            <a:r>
              <a:rPr lang="en-US" dirty="0"/>
              <a:t>Sometimes one or more of these blocks might be student support blocks (EAL, resource blocks)</a:t>
            </a:r>
          </a:p>
          <a:p>
            <a:r>
              <a:rPr lang="en-US" dirty="0" smtClean="0"/>
              <a:t>For EAL students: if you have been here for less than five years, the high school will still have you do an English Language Assessment to determine how to best support you at high school – this could include inside timetable classes, flex or morning classes,</a:t>
            </a:r>
            <a:r>
              <a:rPr lang="en-US" dirty="0"/>
              <a:t> </a:t>
            </a:r>
            <a:r>
              <a:rPr lang="en-US" dirty="0" smtClean="0"/>
              <a:t>tutorials, or dropping in as needed</a:t>
            </a:r>
          </a:p>
          <a:p>
            <a:r>
              <a:rPr lang="en-US" dirty="0" smtClean="0"/>
              <a:t>For students with Individual Education Plans:  you may receive a Resource Block in your timetable if it is appropriate</a:t>
            </a:r>
          </a:p>
          <a:p>
            <a:r>
              <a:rPr lang="en-US" dirty="0" smtClean="0"/>
              <a:t>For ALL students:  your teacher will have discussions with the high school student services team (counsellor, teacher, resource) regarding how you best learn as a student and what supports will be best for YOU! </a:t>
            </a:r>
            <a:r>
              <a:rPr lang="en-US" dirty="0" smtClean="0">
                <a:sym typeface="Wingdings" panose="05000000000000000000" pitchFamily="2" charset="2"/>
              </a:rPr>
              <a:t></a:t>
            </a:r>
            <a:endParaRPr lang="en-US" dirty="0"/>
          </a:p>
        </p:txBody>
      </p:sp>
      <p:pic>
        <p:nvPicPr>
          <p:cNvPr id="12290" name="Picture 2" descr="http://www.nufastrike.ca/wp-content/uploads/2015/11/Support-ClipArt.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3970" y="609600"/>
            <a:ext cx="2010986" cy="1920493"/>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www.clipartsheep.com/images/85/stage-3-amp-ndash-outside-support-agencies-are-involved-clipart.jpe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87616" y="3172965"/>
            <a:ext cx="1977339" cy="2056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429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81349"/>
            <a:ext cx="5334000" cy="685800"/>
          </a:xfrm>
        </p:spPr>
        <p:txBody>
          <a:bodyPr>
            <a:noAutofit/>
          </a:bodyPr>
          <a:lstStyle/>
          <a:p>
            <a:r>
              <a:rPr lang="en-CA" sz="3600" b="1" dirty="0" smtClean="0">
                <a:solidFill>
                  <a:srgbClr val="660066"/>
                </a:solidFill>
                <a:latin typeface="Noteworthy Bold"/>
                <a:cs typeface="Noteworthy Bold"/>
              </a:rPr>
              <a:t>Sample Timetable…</a:t>
            </a:r>
            <a:endParaRPr lang="en-CA" sz="3600" b="1" dirty="0">
              <a:solidFill>
                <a:srgbClr val="660066"/>
              </a:solidFill>
              <a:latin typeface="Noteworthy Bold"/>
              <a:cs typeface="Noteworthy Bold"/>
            </a:endParaRPr>
          </a:p>
        </p:txBody>
      </p:sp>
      <p:sp>
        <p:nvSpPr>
          <p:cNvPr id="22" name="TextBox 21"/>
          <p:cNvSpPr txBox="1"/>
          <p:nvPr/>
        </p:nvSpPr>
        <p:spPr>
          <a:xfrm>
            <a:off x="838200" y="1371600"/>
            <a:ext cx="7010400" cy="2031325"/>
          </a:xfrm>
          <a:prstGeom prst="rect">
            <a:avLst/>
          </a:prstGeom>
          <a:noFill/>
        </p:spPr>
        <p:txBody>
          <a:bodyPr wrap="square" rtlCol="0">
            <a:spAutoFit/>
          </a:bodyPr>
          <a:lstStyle/>
          <a:p>
            <a:r>
              <a:rPr lang="en-US" b="1" dirty="0" smtClean="0">
                <a:solidFill>
                  <a:srgbClr val="CC00CC"/>
                </a:solidFill>
                <a:latin typeface="Noteworthy Bold"/>
              </a:rPr>
              <a:t>Semester 1:</a:t>
            </a:r>
          </a:p>
          <a:p>
            <a:r>
              <a:rPr lang="en-US" dirty="0" smtClean="0">
                <a:solidFill>
                  <a:srgbClr val="CC00CC"/>
                </a:solidFill>
                <a:latin typeface="Noteworthy Bold"/>
              </a:rPr>
              <a:t>Block 1- PE-Math9 linear</a:t>
            </a:r>
          </a:p>
          <a:p>
            <a:r>
              <a:rPr lang="en-US" dirty="0" smtClean="0">
                <a:solidFill>
                  <a:srgbClr val="CC00CC"/>
                </a:solidFill>
                <a:latin typeface="Noteworthy Bold"/>
              </a:rPr>
              <a:t>Block 2- Science9</a:t>
            </a:r>
          </a:p>
          <a:p>
            <a:r>
              <a:rPr lang="en-US" dirty="0" smtClean="0">
                <a:solidFill>
                  <a:srgbClr val="CC00CC"/>
                </a:solidFill>
                <a:latin typeface="Noteworthy Bold"/>
              </a:rPr>
              <a:t>Block 3- flex</a:t>
            </a:r>
          </a:p>
          <a:p>
            <a:r>
              <a:rPr lang="en-US" dirty="0" smtClean="0">
                <a:solidFill>
                  <a:srgbClr val="CC00CC"/>
                </a:solidFill>
                <a:latin typeface="Noteworthy Bold"/>
              </a:rPr>
              <a:t>Block 4- English9</a:t>
            </a:r>
          </a:p>
          <a:p>
            <a:r>
              <a:rPr lang="en-US" dirty="0" smtClean="0">
                <a:solidFill>
                  <a:srgbClr val="CC00CC"/>
                </a:solidFill>
                <a:latin typeface="Noteworthy Bold"/>
              </a:rPr>
              <a:t>Block 5- Photo 9</a:t>
            </a:r>
          </a:p>
          <a:p>
            <a:r>
              <a:rPr lang="en-US" dirty="0" smtClean="0">
                <a:solidFill>
                  <a:srgbClr val="CC00CC"/>
                </a:solidFill>
                <a:latin typeface="Noteworthy Bold"/>
              </a:rPr>
              <a:t>Concert band 9 linear</a:t>
            </a:r>
          </a:p>
        </p:txBody>
      </p:sp>
      <p:sp>
        <p:nvSpPr>
          <p:cNvPr id="23" name="TextBox 22"/>
          <p:cNvSpPr txBox="1"/>
          <p:nvPr/>
        </p:nvSpPr>
        <p:spPr>
          <a:xfrm>
            <a:off x="3886200" y="3832308"/>
            <a:ext cx="5334000" cy="2031325"/>
          </a:xfrm>
          <a:prstGeom prst="rect">
            <a:avLst/>
          </a:prstGeom>
          <a:noFill/>
        </p:spPr>
        <p:txBody>
          <a:bodyPr wrap="square" rtlCol="0">
            <a:spAutoFit/>
          </a:bodyPr>
          <a:lstStyle/>
          <a:p>
            <a:r>
              <a:rPr lang="en-US" b="1" dirty="0" smtClean="0">
                <a:solidFill>
                  <a:srgbClr val="CC00CC"/>
                </a:solidFill>
                <a:latin typeface="Noteworthy Bold"/>
              </a:rPr>
              <a:t>Semester 2 </a:t>
            </a:r>
            <a:endParaRPr lang="en-US" b="1" dirty="0">
              <a:solidFill>
                <a:srgbClr val="CC00CC"/>
              </a:solidFill>
              <a:latin typeface="Noteworthy Bold"/>
            </a:endParaRPr>
          </a:p>
          <a:p>
            <a:r>
              <a:rPr lang="en-US" dirty="0" smtClean="0">
                <a:solidFill>
                  <a:srgbClr val="CC00CC"/>
                </a:solidFill>
                <a:latin typeface="Noteworthy Bold"/>
              </a:rPr>
              <a:t>Block 1- PE-Math9 linear</a:t>
            </a:r>
          </a:p>
          <a:p>
            <a:r>
              <a:rPr lang="en-US" dirty="0" smtClean="0">
                <a:solidFill>
                  <a:srgbClr val="CC00CC"/>
                </a:solidFill>
                <a:latin typeface="Noteworthy Bold"/>
              </a:rPr>
              <a:t>Block 2- Social </a:t>
            </a:r>
            <a:r>
              <a:rPr lang="en-US" dirty="0">
                <a:solidFill>
                  <a:srgbClr val="CC00CC"/>
                </a:solidFill>
                <a:latin typeface="Noteworthy Bold"/>
              </a:rPr>
              <a:t>S</a:t>
            </a:r>
            <a:r>
              <a:rPr lang="en-US" dirty="0" smtClean="0">
                <a:solidFill>
                  <a:srgbClr val="CC00CC"/>
                </a:solidFill>
                <a:latin typeface="Noteworthy Bold"/>
              </a:rPr>
              <a:t>tudies 9 cross-cultural</a:t>
            </a:r>
          </a:p>
          <a:p>
            <a:r>
              <a:rPr lang="en-US" dirty="0" smtClean="0">
                <a:solidFill>
                  <a:srgbClr val="CC00CC"/>
                </a:solidFill>
                <a:latin typeface="Noteworthy Bold"/>
              </a:rPr>
              <a:t>Block 3- flex</a:t>
            </a:r>
          </a:p>
          <a:p>
            <a:r>
              <a:rPr lang="en-US" dirty="0" smtClean="0">
                <a:solidFill>
                  <a:srgbClr val="CC00CC"/>
                </a:solidFill>
                <a:latin typeface="Noteworthy Bold"/>
              </a:rPr>
              <a:t>Block 4- Foods 9</a:t>
            </a:r>
          </a:p>
          <a:p>
            <a:r>
              <a:rPr lang="en-US" dirty="0" smtClean="0">
                <a:solidFill>
                  <a:srgbClr val="CC00CC"/>
                </a:solidFill>
                <a:latin typeface="Noteworthy Bold"/>
              </a:rPr>
              <a:t>Block 5- Hollywood9</a:t>
            </a:r>
          </a:p>
          <a:p>
            <a:r>
              <a:rPr lang="en-US" dirty="0" smtClean="0">
                <a:solidFill>
                  <a:srgbClr val="CC00CC"/>
                </a:solidFill>
                <a:latin typeface="Noteworthy Bold"/>
              </a:rPr>
              <a:t>Concert band 9 linear</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732011"/>
            <a:ext cx="2041905" cy="1787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997507"/>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3200400"/>
            <a:ext cx="8229600" cy="1828800"/>
          </a:xfrm>
        </p:spPr>
        <p:txBody>
          <a:bodyPr>
            <a:noAutofit/>
          </a:bodyPr>
          <a:lstStyle/>
          <a:p>
            <a:pPr algn="ctr" eaLnBrk="1" hangingPunct="1"/>
            <a:r>
              <a:rPr lang="en-US" sz="4000" b="1" dirty="0" smtClean="0">
                <a:solidFill>
                  <a:srgbClr val="660066"/>
                </a:solidFill>
                <a:latin typeface="Noteworthy Light"/>
                <a:cs typeface="Noteworthy Light"/>
              </a:rPr>
              <a:t>It's all about you.</a:t>
            </a:r>
            <a:r>
              <a:rPr lang="en-US" sz="4000" dirty="0" smtClean="0">
                <a:solidFill>
                  <a:srgbClr val="660066"/>
                </a:solidFill>
                <a:latin typeface="Noteworthy Light"/>
                <a:cs typeface="Noteworthy Light"/>
              </a:rPr>
              <a:t/>
            </a:r>
            <a:br>
              <a:rPr lang="en-US" sz="4000" dirty="0" smtClean="0">
                <a:solidFill>
                  <a:srgbClr val="660066"/>
                </a:solidFill>
                <a:latin typeface="Noteworthy Light"/>
                <a:cs typeface="Noteworthy Light"/>
              </a:rPr>
            </a:br>
            <a:r>
              <a:rPr lang="en-US" sz="4000" dirty="0" smtClean="0">
                <a:solidFill>
                  <a:srgbClr val="660066"/>
                </a:solidFill>
                <a:latin typeface="Noteworthy Light"/>
                <a:cs typeface="Noteworthy Light"/>
              </a:rPr>
              <a:t> </a:t>
            </a:r>
            <a:r>
              <a:rPr lang="en-US" sz="4000" b="1" dirty="0" smtClean="0">
                <a:solidFill>
                  <a:srgbClr val="660066"/>
                </a:solidFill>
                <a:latin typeface="Noteworthy Light"/>
                <a:cs typeface="Noteworthy Light"/>
              </a:rPr>
              <a:t/>
            </a:r>
            <a:br>
              <a:rPr lang="en-US" sz="4000" b="1" dirty="0" smtClean="0">
                <a:solidFill>
                  <a:srgbClr val="660066"/>
                </a:solidFill>
                <a:latin typeface="Noteworthy Light"/>
                <a:cs typeface="Noteworthy Light"/>
              </a:rPr>
            </a:br>
            <a:r>
              <a:rPr lang="en-US" sz="4000" b="1" dirty="0" smtClean="0">
                <a:solidFill>
                  <a:srgbClr val="CC00CC"/>
                </a:solidFill>
                <a:latin typeface="Noteworthy Light"/>
                <a:cs typeface="Noteworthy Light"/>
              </a:rPr>
              <a:t>So… are you ready???</a:t>
            </a:r>
          </a:p>
        </p:txBody>
      </p:sp>
      <p:sp>
        <p:nvSpPr>
          <p:cNvPr id="2" name="TextBox 1"/>
          <p:cNvSpPr txBox="1"/>
          <p:nvPr/>
        </p:nvSpPr>
        <p:spPr>
          <a:xfrm>
            <a:off x="533399" y="685799"/>
            <a:ext cx="7162801" cy="1200329"/>
          </a:xfrm>
          <a:prstGeom prst="rect">
            <a:avLst/>
          </a:prstGeom>
          <a:noFill/>
        </p:spPr>
        <p:txBody>
          <a:bodyPr wrap="square" rtlCol="0">
            <a:spAutoFit/>
          </a:bodyPr>
          <a:lstStyle/>
          <a:p>
            <a:r>
              <a:rPr lang="en-US" sz="3600" b="1" dirty="0" smtClean="0">
                <a:solidFill>
                  <a:srgbClr val="660066"/>
                </a:solidFill>
                <a:latin typeface="Noteworthy Bold"/>
                <a:cs typeface="Noteworthy Bold"/>
              </a:rPr>
              <a:t>Requesting Elective</a:t>
            </a:r>
          </a:p>
          <a:p>
            <a:r>
              <a:rPr lang="en-US" sz="3600" b="1" dirty="0" smtClean="0">
                <a:solidFill>
                  <a:srgbClr val="660066"/>
                </a:solidFill>
                <a:latin typeface="Noteworthy Bold"/>
                <a:cs typeface="Noteworthy Bold"/>
              </a:rPr>
              <a:t>Courses…</a:t>
            </a:r>
            <a:endParaRPr lang="en-US" sz="3600" b="1" dirty="0">
              <a:solidFill>
                <a:srgbClr val="660066"/>
              </a:solidFill>
              <a:latin typeface="Noteworthy Bold"/>
              <a:cs typeface="Noteworthy Bold"/>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762000"/>
            <a:ext cx="2190750"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LANGUAGES</a:t>
            </a:r>
            <a:endParaRPr lang="en-US" dirty="0"/>
          </a:p>
        </p:txBody>
      </p:sp>
      <p:sp>
        <p:nvSpPr>
          <p:cNvPr id="3" name="Content Placeholder 2"/>
          <p:cNvSpPr>
            <a:spLocks noGrp="1"/>
          </p:cNvSpPr>
          <p:nvPr>
            <p:ph idx="1"/>
          </p:nvPr>
        </p:nvSpPr>
        <p:spPr>
          <a:xfrm>
            <a:off x="3304017" y="1208868"/>
            <a:ext cx="4724400" cy="4248367"/>
          </a:xfrm>
        </p:spPr>
        <p:txBody>
          <a:bodyPr>
            <a:normAutofit fontScale="85000" lnSpcReduction="20000"/>
          </a:bodyPr>
          <a:lstStyle/>
          <a:p>
            <a:r>
              <a:rPr lang="en-US" sz="3000" dirty="0" smtClean="0"/>
              <a:t>Mandarin</a:t>
            </a:r>
          </a:p>
          <a:p>
            <a:r>
              <a:rPr lang="en-US" sz="3000" dirty="0" smtClean="0"/>
              <a:t>Spanish</a:t>
            </a:r>
          </a:p>
          <a:p>
            <a:r>
              <a:rPr lang="en-US" sz="3000" dirty="0" smtClean="0"/>
              <a:t>Japanese</a:t>
            </a:r>
          </a:p>
          <a:p>
            <a:r>
              <a:rPr lang="en-US" sz="3000" dirty="0" smtClean="0"/>
              <a:t>French (no later intro course)</a:t>
            </a:r>
          </a:p>
          <a:p>
            <a:pPr marL="0" indent="0">
              <a:buNone/>
            </a:pPr>
            <a:endParaRPr lang="en-US" sz="3000" dirty="0" smtClean="0"/>
          </a:p>
          <a:p>
            <a:pPr marL="0" indent="0">
              <a:buNone/>
            </a:pPr>
            <a:r>
              <a:rPr lang="en-US" sz="3000" dirty="0" smtClean="0"/>
              <a:t>DID YOU KNOW?</a:t>
            </a:r>
          </a:p>
          <a:p>
            <a:r>
              <a:rPr lang="en-US" sz="3000" dirty="0" smtClean="0"/>
              <a:t>You do NOT need a language to graduate</a:t>
            </a:r>
          </a:p>
          <a:p>
            <a:r>
              <a:rPr lang="en-US" sz="3000" dirty="0" smtClean="0"/>
              <a:t>Most post-secondary schools do NOT require a language for entrance</a:t>
            </a:r>
          </a:p>
          <a:p>
            <a:pPr marL="0" indent="0">
              <a:buNone/>
            </a:pPr>
            <a:endParaRPr lang="en-US" sz="3000" dirty="0"/>
          </a:p>
        </p:txBody>
      </p:sp>
      <p:pic>
        <p:nvPicPr>
          <p:cNvPr id="4100" name="Picture 4" descr="http://www.ddsb.ca/school/bellwood/FeaturedStories/french-flag.gif">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5393" y="4876800"/>
            <a:ext cx="1600200" cy="146567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clipartbest.com/cliparts/dcr/eRp/dcreRpadi.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609600"/>
            <a:ext cx="2286000" cy="1432643"/>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0" y="685800"/>
            <a:ext cx="1809493" cy="1447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descr="http://worldartsme.com/images/spain-free-clipart-1.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4400" y="2895600"/>
            <a:ext cx="2076450" cy="1618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572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1828800" cy="1143000"/>
          </a:xfrm>
        </p:spPr>
        <p:txBody>
          <a:bodyPr/>
          <a:lstStyle/>
          <a:p>
            <a:r>
              <a:rPr lang="en-US" dirty="0" smtClean="0"/>
              <a:t>ART</a:t>
            </a:r>
            <a:endParaRPr lang="en-US" dirty="0"/>
          </a:p>
        </p:txBody>
      </p:sp>
      <p:sp>
        <p:nvSpPr>
          <p:cNvPr id="3" name="Content Placeholder 2"/>
          <p:cNvSpPr>
            <a:spLocks noGrp="1"/>
          </p:cNvSpPr>
          <p:nvPr>
            <p:ph idx="1"/>
          </p:nvPr>
        </p:nvSpPr>
        <p:spPr>
          <a:xfrm>
            <a:off x="533400" y="1938981"/>
            <a:ext cx="2743200" cy="914400"/>
          </a:xfrm>
        </p:spPr>
        <p:txBody>
          <a:bodyPr/>
          <a:lstStyle/>
          <a:p>
            <a:r>
              <a:rPr lang="en-US" dirty="0" smtClean="0"/>
              <a:t>Art Foundations</a:t>
            </a:r>
          </a:p>
          <a:p>
            <a:r>
              <a:rPr lang="en-US" dirty="0" smtClean="0"/>
              <a:t>Photography</a:t>
            </a:r>
            <a:endParaRPr lang="en-US" dirty="0"/>
          </a:p>
        </p:txBody>
      </p:sp>
      <p:sp>
        <p:nvSpPr>
          <p:cNvPr id="4" name="Title 1"/>
          <p:cNvSpPr txBox="1">
            <a:spLocks/>
          </p:cNvSpPr>
          <p:nvPr/>
        </p:nvSpPr>
        <p:spPr>
          <a:xfrm>
            <a:off x="5943600" y="630001"/>
            <a:ext cx="1828800" cy="1143000"/>
          </a:xfrm>
          <a:prstGeom prst="rect">
            <a:avLst/>
          </a:prstGeom>
        </p:spPr>
        <p:txBody>
          <a:bodyPr vert="horz" lIns="91440" tIns="45720" rIns="91440" bIns="45720" rtlCol="0" anchor="b" anchorCtr="0">
            <a:normAutofit fontScale="925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dirty="0" smtClean="0"/>
              <a:t>DANCE</a:t>
            </a:r>
            <a:endParaRPr lang="en-US" dirty="0"/>
          </a:p>
        </p:txBody>
      </p:sp>
      <p:sp>
        <p:nvSpPr>
          <p:cNvPr id="5" name="Title 1"/>
          <p:cNvSpPr txBox="1">
            <a:spLocks/>
          </p:cNvSpPr>
          <p:nvPr/>
        </p:nvSpPr>
        <p:spPr>
          <a:xfrm>
            <a:off x="2623751" y="3657600"/>
            <a:ext cx="3352800" cy="1143000"/>
          </a:xfrm>
          <a:prstGeom prst="rect">
            <a:avLst/>
          </a:prstGeom>
        </p:spPr>
        <p:txBody>
          <a:bodyPr vert="horz" lIns="91440" tIns="45720" rIns="91440" bIns="45720" rtlCol="0" anchor="b" anchorCtr="0">
            <a:normAutofit fontScale="77500" lnSpcReduction="2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dirty="0" smtClean="0"/>
              <a:t>THEATRE/FILM</a:t>
            </a:r>
            <a:endParaRPr lang="en-US" dirty="0"/>
          </a:p>
        </p:txBody>
      </p:sp>
      <p:sp>
        <p:nvSpPr>
          <p:cNvPr id="6" name="Content Placeholder 2"/>
          <p:cNvSpPr txBox="1">
            <a:spLocks/>
          </p:cNvSpPr>
          <p:nvPr/>
        </p:nvSpPr>
        <p:spPr>
          <a:xfrm>
            <a:off x="6238590" y="1773001"/>
            <a:ext cx="2743200" cy="533400"/>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fontAlgn="auto">
              <a:spcAft>
                <a:spcPts val="0"/>
              </a:spcAft>
            </a:pPr>
            <a:r>
              <a:rPr lang="en-US" dirty="0" smtClean="0"/>
              <a:t>Dance </a:t>
            </a:r>
            <a:endParaRPr lang="en-US" dirty="0"/>
          </a:p>
        </p:txBody>
      </p:sp>
      <p:sp>
        <p:nvSpPr>
          <p:cNvPr id="7" name="Content Placeholder 2"/>
          <p:cNvSpPr txBox="1">
            <a:spLocks/>
          </p:cNvSpPr>
          <p:nvPr/>
        </p:nvSpPr>
        <p:spPr>
          <a:xfrm>
            <a:off x="2743200" y="4648200"/>
            <a:ext cx="3709086" cy="1828800"/>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fontAlgn="auto">
              <a:spcAft>
                <a:spcPts val="0"/>
              </a:spcAft>
            </a:pPr>
            <a:r>
              <a:rPr lang="en-US" dirty="0" smtClean="0"/>
              <a:t>Hollywood</a:t>
            </a:r>
          </a:p>
          <a:p>
            <a:pPr fontAlgn="auto">
              <a:spcAft>
                <a:spcPts val="0"/>
              </a:spcAft>
            </a:pPr>
            <a:r>
              <a:rPr lang="en-US" dirty="0" smtClean="0"/>
              <a:t>Musical Theatre (outside the timetable) </a:t>
            </a:r>
          </a:p>
          <a:p>
            <a:pPr marL="0" indent="0" fontAlgn="auto">
              <a:spcAft>
                <a:spcPts val="0"/>
              </a:spcAft>
              <a:buNone/>
            </a:pPr>
            <a:endParaRPr lang="en-US" dirty="0"/>
          </a:p>
        </p:txBody>
      </p:sp>
      <p:pic>
        <p:nvPicPr>
          <p:cNvPr id="8"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953144"/>
            <a:ext cx="1711325" cy="170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descr="http://previews.123rf.com/images/ikachan/ikachan0701/ikachan070100002/701559-Breakdancer-silhouettes-Stock-Vector-hip-hop-dancer.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6565" y="2514600"/>
            <a:ext cx="2842870" cy="139432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images.clipartpanda.com/camera-20clip-20art-9T4eo74Ec.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29400" y="4529235"/>
            <a:ext cx="1327267" cy="19477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4800" y="3657600"/>
            <a:ext cx="2133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7845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351" y="4040981"/>
            <a:ext cx="6781800" cy="1600200"/>
          </a:xfrm>
        </p:spPr>
        <p:txBody>
          <a:bodyPr/>
          <a:lstStyle/>
          <a:p>
            <a:r>
              <a:rPr lang="en-US" dirty="0" smtClean="0"/>
              <a:t>MUSIC</a:t>
            </a:r>
            <a:endParaRPr lang="en-US" dirty="0"/>
          </a:p>
        </p:txBody>
      </p:sp>
      <p:sp>
        <p:nvSpPr>
          <p:cNvPr id="3" name="Content Placeholder 2"/>
          <p:cNvSpPr>
            <a:spLocks noGrp="1"/>
          </p:cNvSpPr>
          <p:nvPr>
            <p:ph idx="1"/>
          </p:nvPr>
        </p:nvSpPr>
        <p:spPr>
          <a:xfrm>
            <a:off x="762000" y="685800"/>
            <a:ext cx="5943600" cy="1905000"/>
          </a:xfrm>
        </p:spPr>
        <p:txBody>
          <a:bodyPr/>
          <a:lstStyle/>
          <a:p>
            <a:r>
              <a:rPr lang="en-US" dirty="0" smtClean="0"/>
              <a:t>Beginner Band</a:t>
            </a:r>
          </a:p>
          <a:p>
            <a:r>
              <a:rPr lang="en-US" dirty="0" smtClean="0"/>
              <a:t>Concert Band (outside timetable)</a:t>
            </a:r>
          </a:p>
          <a:p>
            <a:r>
              <a:rPr lang="en-US" dirty="0" smtClean="0"/>
              <a:t>Jazz Band (outside timetable)</a:t>
            </a:r>
          </a:p>
          <a:p>
            <a:r>
              <a:rPr lang="en-US" dirty="0" smtClean="0"/>
              <a:t>Rock School (experience necessary)</a:t>
            </a:r>
          </a:p>
        </p:txBody>
      </p:sp>
      <p:sp>
        <p:nvSpPr>
          <p:cNvPr id="4" name="Content Placeholder 2"/>
          <p:cNvSpPr txBox="1">
            <a:spLocks/>
          </p:cNvSpPr>
          <p:nvPr/>
        </p:nvSpPr>
        <p:spPr>
          <a:xfrm>
            <a:off x="3962400" y="2915680"/>
            <a:ext cx="5181600" cy="2590800"/>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fontAlgn="auto">
              <a:spcAft>
                <a:spcPts val="0"/>
              </a:spcAft>
            </a:pPr>
            <a:r>
              <a:rPr lang="en-US" dirty="0" smtClean="0"/>
              <a:t>String Orchestra (outside timetable)</a:t>
            </a:r>
          </a:p>
          <a:p>
            <a:pPr fontAlgn="auto">
              <a:spcAft>
                <a:spcPts val="0"/>
              </a:spcAft>
            </a:pPr>
            <a:r>
              <a:rPr lang="en-US" dirty="0" smtClean="0"/>
              <a:t>Guitar (intermediate or beginner)</a:t>
            </a:r>
          </a:p>
          <a:p>
            <a:pPr fontAlgn="auto">
              <a:spcAft>
                <a:spcPts val="0"/>
              </a:spcAft>
            </a:pPr>
            <a:r>
              <a:rPr lang="en-US" dirty="0" smtClean="0"/>
              <a:t>Concert Choir</a:t>
            </a:r>
          </a:p>
          <a:p>
            <a:pPr fontAlgn="auto">
              <a:spcAft>
                <a:spcPts val="0"/>
              </a:spcAft>
            </a:pPr>
            <a:r>
              <a:rPr lang="en-US" dirty="0" smtClean="0"/>
              <a:t>Vocal Jazz</a:t>
            </a:r>
            <a:endParaRPr lang="en-US" dirty="0"/>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9676" y="4378133"/>
            <a:ext cx="1852612" cy="1681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5395050"/>
            <a:ext cx="1752600" cy="1336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835083"/>
            <a:ext cx="2060051"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descr="http://thumbs.dreamstime.com/t/jazz-quartet-stylized-musicians-silhouettes-upright-bass-saxophone-trumpets-35194202.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7654" y="1109457"/>
            <a:ext cx="2438400" cy="1806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951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1935"/>
                    </a14:imgEffect>
                    <a14:imgEffect>
                      <a14:brightnessContrast bright="20000" contrast="-20000"/>
                    </a14:imgEffect>
                  </a14:imgLayer>
                </a14:imgProps>
              </a:ext>
            </a:extLst>
          </a:blip>
          <a:srcRect/>
          <a:stretch>
            <a:fillRect/>
          </a:stretch>
        </p:blipFill>
        <p:spPr bwMode="auto">
          <a:xfrm>
            <a:off x="0" y="-1"/>
            <a:ext cx="9121780" cy="6857943"/>
          </a:xfrm>
          <a:prstGeom prst="rect">
            <a:avLst/>
          </a:prstGeom>
          <a:solidFill>
            <a:schemeClr val="accent3">
              <a:lumMod val="40000"/>
              <a:lumOff val="60000"/>
            </a:schemeClr>
          </a:solidFill>
          <a:ln w="9525">
            <a:noFill/>
            <a:miter lim="800000"/>
            <a:headEnd/>
            <a:tailEnd/>
          </a:ln>
        </p:spPr>
      </p:pic>
      <p:pic>
        <p:nvPicPr>
          <p:cNvPr id="6" name="Picture 4" descr="j028366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4528751"/>
            <a:ext cx="1141412"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8"/>
          <p:cNvSpPr>
            <a:spLocks noChangeShapeType="1"/>
          </p:cNvSpPr>
          <p:nvPr/>
        </p:nvSpPr>
        <p:spPr bwMode="auto">
          <a:xfrm flipV="1">
            <a:off x="1219200" y="3962399"/>
            <a:ext cx="1371600" cy="942975"/>
          </a:xfrm>
          <a:prstGeom prst="line">
            <a:avLst/>
          </a:prstGeom>
          <a:noFill/>
          <a:ln w="69850">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New Roman" pitchFamily="18" charset="0"/>
              <a:ea typeface="MS PGothic" pitchFamily="34" charset="-128"/>
              <a:cs typeface="+mn-cs"/>
            </a:endParaRPr>
          </a:p>
        </p:txBody>
      </p:sp>
      <p:sp>
        <p:nvSpPr>
          <p:cNvPr id="8" name="Line 8"/>
          <p:cNvSpPr>
            <a:spLocks noChangeShapeType="1"/>
          </p:cNvSpPr>
          <p:nvPr/>
        </p:nvSpPr>
        <p:spPr bwMode="auto">
          <a:xfrm flipV="1">
            <a:off x="4594311" y="1828800"/>
            <a:ext cx="1349289" cy="865146"/>
          </a:xfrm>
          <a:prstGeom prst="line">
            <a:avLst/>
          </a:prstGeom>
          <a:noFill/>
          <a:ln w="69850">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New Roman" pitchFamily="18" charset="0"/>
              <a:ea typeface="MS PGothic" pitchFamily="34" charset="-128"/>
              <a:cs typeface="+mn-cs"/>
            </a:endParaRPr>
          </a:p>
        </p:txBody>
      </p:sp>
      <p:sp>
        <p:nvSpPr>
          <p:cNvPr id="9" name="Line 8"/>
          <p:cNvSpPr>
            <a:spLocks noChangeShapeType="1"/>
          </p:cNvSpPr>
          <p:nvPr/>
        </p:nvSpPr>
        <p:spPr bwMode="auto">
          <a:xfrm flipV="1">
            <a:off x="7094537" y="371475"/>
            <a:ext cx="1235075" cy="819150"/>
          </a:xfrm>
          <a:prstGeom prst="line">
            <a:avLst/>
          </a:prstGeom>
          <a:noFill/>
          <a:ln w="69850">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New Roman" pitchFamily="18" charset="0"/>
              <a:ea typeface="MS PGothic" pitchFamily="34" charset="-128"/>
              <a:cs typeface="+mn-cs"/>
            </a:endParaRPr>
          </a:p>
        </p:txBody>
      </p:sp>
      <p:pic>
        <p:nvPicPr>
          <p:cNvPr id="10" name="Picture 10" descr="j028300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584973"/>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2888" y="2494929"/>
            <a:ext cx="1706563" cy="170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5"/>
          <p:cNvSpPr>
            <a:spLocks noChangeArrowheads="1"/>
          </p:cNvSpPr>
          <p:nvPr/>
        </p:nvSpPr>
        <p:spPr bwMode="auto">
          <a:xfrm>
            <a:off x="4343400" y="4929829"/>
            <a:ext cx="4648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MS PGothic" pitchFamily="34" charset="-128"/>
              </a:defRPr>
            </a:lvl3pPr>
            <a:lvl4pPr marL="1600200" indent="-228600" eaLnBrk="0" hangingPunct="0">
              <a:spcBef>
                <a:spcPct val="20000"/>
              </a:spcBef>
              <a:buChar char="–"/>
              <a:defRPr sz="2000">
                <a:solidFill>
                  <a:schemeClr val="tx1"/>
                </a:solidFill>
                <a:latin typeface="Times New Roman" pitchFamily="18" charset="0"/>
                <a:ea typeface="MS PGothic" pitchFamily="34" charset="-128"/>
              </a:defRPr>
            </a:lvl4pPr>
            <a:lvl5pPr marL="2057400" indent="-228600"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lgn="ctr" eaLnBrk="1" hangingPunct="1">
              <a:spcBef>
                <a:spcPct val="0"/>
              </a:spcBef>
              <a:buFontTx/>
              <a:buNone/>
            </a:pPr>
            <a:r>
              <a:rPr lang="en-US" altLang="en-US" sz="3600" dirty="0" smtClean="0">
                <a:solidFill>
                  <a:schemeClr val="accent1">
                    <a:lumMod val="75000"/>
                  </a:schemeClr>
                </a:solidFill>
              </a:rPr>
              <a:t>Course Request Process and other things…</a:t>
            </a:r>
            <a:endParaRPr lang="en-US" altLang="en-US" sz="3600" dirty="0">
              <a:solidFill>
                <a:schemeClr val="accent1">
                  <a:lumMod val="75000"/>
                </a:schemeClr>
              </a:solidFill>
            </a:endParaRPr>
          </a:p>
        </p:txBody>
      </p:sp>
      <p:sp>
        <p:nvSpPr>
          <p:cNvPr id="13" name="Rectangle 5"/>
          <p:cNvSpPr>
            <a:spLocks noChangeArrowheads="1"/>
          </p:cNvSpPr>
          <p:nvPr/>
        </p:nvSpPr>
        <p:spPr bwMode="auto">
          <a:xfrm>
            <a:off x="570706" y="233320"/>
            <a:ext cx="36718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MS PGothic" pitchFamily="34" charset="-128"/>
              </a:defRPr>
            </a:lvl3pPr>
            <a:lvl4pPr marL="1600200" indent="-228600" eaLnBrk="0" hangingPunct="0">
              <a:spcBef>
                <a:spcPct val="20000"/>
              </a:spcBef>
              <a:buChar char="–"/>
              <a:defRPr sz="2000">
                <a:solidFill>
                  <a:schemeClr val="tx1"/>
                </a:solidFill>
                <a:latin typeface="Times New Roman" pitchFamily="18" charset="0"/>
                <a:ea typeface="MS PGothic" pitchFamily="34" charset="-128"/>
              </a:defRPr>
            </a:lvl4pPr>
            <a:lvl5pPr marL="2057400" indent="-228600"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lgn="ctr" eaLnBrk="1" hangingPunct="1">
              <a:spcBef>
                <a:spcPct val="0"/>
              </a:spcBef>
              <a:buFontTx/>
              <a:buNone/>
            </a:pPr>
            <a:r>
              <a:rPr lang="en-US" altLang="en-US" sz="3600" dirty="0">
                <a:solidFill>
                  <a:schemeClr val="accent1">
                    <a:lumMod val="75000"/>
                  </a:schemeClr>
                </a:solidFill>
              </a:rPr>
              <a:t>Transitioning to High School </a:t>
            </a:r>
          </a:p>
        </p:txBody>
      </p:sp>
    </p:spTree>
    <p:extLst>
      <p:ext uri="{BB962C8B-B14F-4D97-AF65-F5344CB8AC3E}">
        <p14:creationId xmlns:p14="http://schemas.microsoft.com/office/powerpoint/2010/main" val="95360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429000"/>
            <a:ext cx="6781800" cy="1600200"/>
          </a:xfrm>
        </p:spPr>
        <p:txBody>
          <a:bodyPr>
            <a:normAutofit fontScale="90000"/>
          </a:bodyPr>
          <a:lstStyle/>
          <a:p>
            <a:r>
              <a:rPr lang="en-US" dirty="0" smtClean="0"/>
              <a:t>BUSINESS AND INFO TECH</a:t>
            </a:r>
            <a:endParaRPr lang="en-US" dirty="0"/>
          </a:p>
        </p:txBody>
      </p:sp>
      <p:sp>
        <p:nvSpPr>
          <p:cNvPr id="3" name="Content Placeholder 2"/>
          <p:cNvSpPr>
            <a:spLocks noGrp="1"/>
          </p:cNvSpPr>
          <p:nvPr>
            <p:ph idx="1"/>
          </p:nvPr>
        </p:nvSpPr>
        <p:spPr>
          <a:xfrm>
            <a:off x="1905000" y="4876800"/>
            <a:ext cx="3548449" cy="1295400"/>
          </a:xfrm>
        </p:spPr>
        <p:txBody>
          <a:bodyPr/>
          <a:lstStyle/>
          <a:p>
            <a:r>
              <a:rPr lang="en-US" dirty="0" smtClean="0"/>
              <a:t>Business Technology</a:t>
            </a:r>
          </a:p>
          <a:p>
            <a:r>
              <a:rPr lang="en-US" dirty="0" smtClean="0"/>
              <a:t>Information Technology</a:t>
            </a:r>
            <a:endParaRPr lang="en-US" dirty="0"/>
          </a:p>
        </p:txBody>
      </p:sp>
      <p:sp>
        <p:nvSpPr>
          <p:cNvPr id="5" name="Title 1"/>
          <p:cNvSpPr txBox="1">
            <a:spLocks/>
          </p:cNvSpPr>
          <p:nvPr/>
        </p:nvSpPr>
        <p:spPr>
          <a:xfrm>
            <a:off x="3418702" y="1014284"/>
            <a:ext cx="5758249" cy="800100"/>
          </a:xfrm>
          <a:prstGeom prst="rect">
            <a:avLst/>
          </a:prstGeom>
        </p:spPr>
        <p:txBody>
          <a:bodyPr vert="horz" lIns="91440" tIns="45720" rIns="91440" bIns="45720" rtlCol="0" anchor="b" anchorCtr="0">
            <a:normAutofit fontScale="90000" lnSpcReduction="1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dirty="0" smtClean="0"/>
              <a:t>HOME ECONOMICS</a:t>
            </a:r>
            <a:endParaRPr lang="en-US" dirty="0"/>
          </a:p>
        </p:txBody>
      </p:sp>
      <p:sp>
        <p:nvSpPr>
          <p:cNvPr id="6" name="Content Placeholder 2"/>
          <p:cNvSpPr txBox="1">
            <a:spLocks/>
          </p:cNvSpPr>
          <p:nvPr/>
        </p:nvSpPr>
        <p:spPr>
          <a:xfrm>
            <a:off x="5257800" y="1795334"/>
            <a:ext cx="3548449" cy="1295400"/>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fontAlgn="auto">
              <a:spcAft>
                <a:spcPts val="0"/>
              </a:spcAft>
            </a:pPr>
            <a:r>
              <a:rPr lang="en-US" dirty="0" smtClean="0"/>
              <a:t>Foods and Nutrition</a:t>
            </a:r>
          </a:p>
          <a:p>
            <a:pPr fontAlgn="auto">
              <a:spcAft>
                <a:spcPts val="0"/>
              </a:spcAft>
            </a:pPr>
            <a:r>
              <a:rPr lang="en-US" dirty="0" smtClean="0"/>
              <a:t>Textiles</a:t>
            </a:r>
            <a:endParaRPr lang="en-US" dirty="0"/>
          </a:p>
        </p:txBody>
      </p:sp>
      <p:pic>
        <p:nvPicPr>
          <p:cNvPr id="9218" name="Picture 2" descr="http://art.phillipmartin.info/art_textiles.gif">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435292"/>
            <a:ext cx="1828800" cy="177450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images.clipartpanda.com/sewing-clip-art-sewing-clip-art-16.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0" y="2133600"/>
            <a:ext cx="1505053" cy="1410988"/>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images.clipartpanda.com/mama-clipart-RTGpoMrTL.jpe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2590800"/>
            <a:ext cx="1524000" cy="1377362"/>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http://www.vectorfree.com/media/vectors/finance-theme-vectors.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58000" y="3279481"/>
            <a:ext cx="1919417" cy="1406876"/>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http://sites.psu.edu/siowfa15/wp-content/uploads/sites/29639/2015/10/data-communication-199415661.jp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97826" y="5105400"/>
            <a:ext cx="2042828" cy="1578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275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 and LEADERSHIP</a:t>
            </a:r>
            <a:endParaRPr lang="en-US" dirty="0"/>
          </a:p>
        </p:txBody>
      </p:sp>
      <p:sp>
        <p:nvSpPr>
          <p:cNvPr id="3" name="Content Placeholder 2"/>
          <p:cNvSpPr>
            <a:spLocks noGrp="1"/>
          </p:cNvSpPr>
          <p:nvPr>
            <p:ph idx="1"/>
          </p:nvPr>
        </p:nvSpPr>
        <p:spPr>
          <a:xfrm>
            <a:off x="533400" y="762000"/>
            <a:ext cx="7543800" cy="2253456"/>
          </a:xfrm>
        </p:spPr>
        <p:txBody>
          <a:bodyPr/>
          <a:lstStyle/>
          <a:p>
            <a:r>
              <a:rPr lang="en-US" dirty="0" smtClean="0"/>
              <a:t>Leadership</a:t>
            </a:r>
          </a:p>
          <a:p>
            <a:r>
              <a:rPr lang="en-US" dirty="0" smtClean="0"/>
              <a:t>Fitness (Women’s and Co-Ed)</a:t>
            </a:r>
          </a:p>
          <a:p>
            <a:r>
              <a:rPr lang="en-US" dirty="0" smtClean="0"/>
              <a:t>Athletic Training (outside timetable)</a:t>
            </a:r>
          </a:p>
        </p:txBody>
      </p:sp>
      <p:pic>
        <p:nvPicPr>
          <p:cNvPr id="4" name="Picture 10" descr="C:\Users\kleeden\AppData\Local\Microsoft\Windows\Temporary Internet Files\Content.IE5\5AVIXUTI\MC90043874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609600"/>
            <a:ext cx="2352675"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 name="Picture 2" descr="http://previews.123rf.com/images/yupiramos/yupiramos1309/yupiramos130902016/22335078-fitness-icons-over-white-background-vector-illustration--Stock-Vector.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3402647"/>
            <a:ext cx="1905000" cy="192986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www.wheel.ie/sites/default/files/followership.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2735063"/>
            <a:ext cx="3035124" cy="1947192"/>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thinkbusinessgrowth.com/wp-content/uploads/2013/04/chalkboard-leadership.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4800" y="3402173"/>
            <a:ext cx="2734291" cy="1821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382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EDUCATION</a:t>
            </a:r>
            <a:endParaRPr lang="en-US" dirty="0"/>
          </a:p>
        </p:txBody>
      </p:sp>
      <p:sp>
        <p:nvSpPr>
          <p:cNvPr id="3" name="Content Placeholder 2"/>
          <p:cNvSpPr>
            <a:spLocks noGrp="1"/>
          </p:cNvSpPr>
          <p:nvPr>
            <p:ph idx="1"/>
          </p:nvPr>
        </p:nvSpPr>
        <p:spPr>
          <a:xfrm>
            <a:off x="685800" y="1905000"/>
            <a:ext cx="7543800" cy="3886200"/>
          </a:xfrm>
        </p:spPr>
        <p:txBody>
          <a:bodyPr/>
          <a:lstStyle/>
          <a:p>
            <a:r>
              <a:rPr lang="en-US" dirty="0" smtClean="0"/>
              <a:t>Drafting and Design</a:t>
            </a:r>
          </a:p>
          <a:p>
            <a:r>
              <a:rPr lang="en-US" dirty="0" smtClean="0"/>
              <a:t>Technology, Design and Engineering</a:t>
            </a:r>
          </a:p>
          <a:p>
            <a:r>
              <a:rPr lang="en-US" dirty="0" smtClean="0"/>
              <a:t>Wood Design and </a:t>
            </a:r>
            <a:r>
              <a:rPr lang="en-US" dirty="0" smtClean="0"/>
              <a:t>Manufacturing</a:t>
            </a:r>
            <a:endParaRPr lang="en-US" dirty="0" smtClean="0"/>
          </a:p>
        </p:txBody>
      </p:sp>
      <p:pic>
        <p:nvPicPr>
          <p:cNvPr id="11266" name="Picture 2" descr="http://thumbs.dreamstime.com/x/welder-work-welding-1595198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437238"/>
            <a:ext cx="1905000" cy="167640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images.clipartpanda.com/woodwork-clipart-carpenter-clipart-10766261-free-clipart-carpenter-cutting-board.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6696" y="914400"/>
            <a:ext cx="2191007" cy="1980518"/>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oh-lima.civicplus.com/images/pages/N198/men-reading-plans-clip-art.gif">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533400"/>
            <a:ext cx="29718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210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187" y="914400"/>
            <a:ext cx="5574613" cy="503238"/>
          </a:xfrm>
        </p:spPr>
        <p:txBody>
          <a:bodyPr>
            <a:noAutofit/>
          </a:bodyPr>
          <a:lstStyle/>
          <a:p>
            <a:r>
              <a:rPr lang="en-CA" sz="3600" b="1" dirty="0" smtClean="0">
                <a:solidFill>
                  <a:srgbClr val="660066"/>
                </a:solidFill>
                <a:latin typeface="Noteworthy Bold"/>
                <a:cs typeface="Noteworthy Bold"/>
              </a:rPr>
              <a:t>How Do You Decide?</a:t>
            </a:r>
            <a:endParaRPr lang="en-CA" sz="3600" b="1" dirty="0">
              <a:solidFill>
                <a:srgbClr val="660066"/>
              </a:solidFill>
              <a:latin typeface="Noteworthy Bold"/>
              <a:cs typeface="Noteworthy Bold"/>
            </a:endParaRPr>
          </a:p>
        </p:txBody>
      </p:sp>
      <p:sp>
        <p:nvSpPr>
          <p:cNvPr id="6" name="Rectangle 5"/>
          <p:cNvSpPr/>
          <p:nvPr/>
        </p:nvSpPr>
        <p:spPr>
          <a:xfrm rot="346048">
            <a:off x="1161347" y="1620762"/>
            <a:ext cx="4359887" cy="584776"/>
          </a:xfrm>
          <a:prstGeom prst="rect">
            <a:avLst/>
          </a:prstGeom>
          <a:noFill/>
        </p:spPr>
        <p:txBody>
          <a:bodyPr wrap="none" lIns="91440" tIns="45720" rIns="91440" bIns="45720">
            <a:spAutoFit/>
          </a:bodyPr>
          <a:lstStyle/>
          <a:p>
            <a:pPr algn="ctr"/>
            <a:r>
              <a:rPr lang="en-CA" sz="3200" b="1" cap="none" spc="0" dirty="0" smtClean="0">
                <a:ln w="12700">
                  <a:solidFill>
                    <a:schemeClr val="tx2">
                      <a:satMod val="155000"/>
                    </a:schemeClr>
                  </a:solidFill>
                  <a:prstDash val="solid"/>
                </a:ln>
                <a:solidFill>
                  <a:srgbClr val="6600FF"/>
                </a:solidFill>
                <a:effectLst>
                  <a:outerShdw blurRad="41275" dist="20320" dir="1800000" algn="tl" rotWithShape="0">
                    <a:srgbClr val="000000">
                      <a:alpha val="40000"/>
                    </a:srgbClr>
                  </a:outerShdw>
                </a:effectLst>
              </a:rPr>
              <a:t>What you like to do.</a:t>
            </a:r>
            <a:endParaRPr lang="en-CA" sz="3200" b="1" cap="none" spc="0" dirty="0">
              <a:ln w="12700">
                <a:solidFill>
                  <a:schemeClr val="tx2">
                    <a:satMod val="155000"/>
                  </a:schemeClr>
                </a:solidFill>
                <a:prstDash val="solid"/>
              </a:ln>
              <a:solidFill>
                <a:srgbClr val="6600FF"/>
              </a:solidFill>
              <a:effectLst>
                <a:outerShdw blurRad="41275" dist="20320" dir="1800000" algn="tl" rotWithShape="0">
                  <a:srgbClr val="000000">
                    <a:alpha val="40000"/>
                  </a:srgbClr>
                </a:outerShdw>
              </a:effectLst>
            </a:endParaRPr>
          </a:p>
        </p:txBody>
      </p:sp>
      <p:sp>
        <p:nvSpPr>
          <p:cNvPr id="7" name="Rectangle 6"/>
          <p:cNvSpPr/>
          <p:nvPr/>
        </p:nvSpPr>
        <p:spPr>
          <a:xfrm rot="20959247">
            <a:off x="214483" y="2845592"/>
            <a:ext cx="4660250" cy="1077218"/>
          </a:xfrm>
          <a:prstGeom prst="rect">
            <a:avLst/>
          </a:prstGeom>
          <a:noFill/>
          <a:ln>
            <a:noFill/>
          </a:ln>
        </p:spPr>
        <p:txBody>
          <a:bodyPr wrap="none" lIns="91440" tIns="45720" rIns="91440" bIns="45720">
            <a:spAutoFit/>
          </a:bodyPr>
          <a:lstStyle/>
          <a:p>
            <a:pPr algn="ctr"/>
            <a:r>
              <a:rPr lang="en-CA" sz="3200" b="1" cap="none" spc="0" dirty="0" smtClean="0">
                <a:ln w="12700">
                  <a:solidFill>
                    <a:srgbClr val="000000"/>
                  </a:solidFill>
                  <a:prstDash val="solid"/>
                </a:ln>
                <a:solidFill>
                  <a:srgbClr val="FF3300"/>
                </a:solidFill>
                <a:effectLst>
                  <a:outerShdw blurRad="41275" dist="20320" dir="1800000" algn="tl" rotWithShape="0">
                    <a:srgbClr val="000000">
                      <a:alpha val="40000"/>
                    </a:srgbClr>
                  </a:outerShdw>
                </a:effectLst>
              </a:rPr>
              <a:t>What are you curious </a:t>
            </a:r>
          </a:p>
          <a:p>
            <a:pPr algn="ctr"/>
            <a:r>
              <a:rPr lang="en-CA" sz="3200" b="1" cap="none" spc="0" dirty="0" smtClean="0">
                <a:ln w="12700">
                  <a:solidFill>
                    <a:srgbClr val="000000"/>
                  </a:solidFill>
                  <a:prstDash val="solid"/>
                </a:ln>
                <a:solidFill>
                  <a:srgbClr val="FF3300"/>
                </a:solidFill>
                <a:effectLst>
                  <a:outerShdw blurRad="41275" dist="20320" dir="1800000" algn="tl" rotWithShape="0">
                    <a:srgbClr val="000000">
                      <a:alpha val="40000"/>
                    </a:srgbClr>
                  </a:outerShdw>
                </a:effectLst>
              </a:rPr>
              <a:t>about?</a:t>
            </a:r>
            <a:endParaRPr lang="en-CA" sz="3200" b="1" cap="none" spc="0" dirty="0">
              <a:ln w="12700">
                <a:solidFill>
                  <a:srgbClr val="000000"/>
                </a:solidFill>
                <a:prstDash val="solid"/>
              </a:ln>
              <a:solidFill>
                <a:srgbClr val="FF3300"/>
              </a:solidFill>
              <a:effectLst>
                <a:outerShdw blurRad="41275" dist="20320" dir="1800000" algn="tl" rotWithShape="0">
                  <a:srgbClr val="000000">
                    <a:alpha val="40000"/>
                  </a:srgbClr>
                </a:outerShdw>
              </a:effectLst>
            </a:endParaRPr>
          </a:p>
        </p:txBody>
      </p:sp>
      <p:sp>
        <p:nvSpPr>
          <p:cNvPr id="8" name="Rectangle 7"/>
          <p:cNvSpPr/>
          <p:nvPr/>
        </p:nvSpPr>
        <p:spPr>
          <a:xfrm rot="21152129">
            <a:off x="98590" y="4576480"/>
            <a:ext cx="4799511" cy="584776"/>
          </a:xfrm>
          <a:prstGeom prst="rect">
            <a:avLst/>
          </a:prstGeom>
          <a:noFill/>
        </p:spPr>
        <p:txBody>
          <a:bodyPr wrap="none" lIns="91440" tIns="45720" rIns="91440" bIns="45720">
            <a:spAutoFit/>
          </a:bodyPr>
          <a:lstStyle/>
          <a:p>
            <a:pPr algn="ctr"/>
            <a:r>
              <a:rPr lang="en-CA" sz="3200" b="1" cap="none" spc="0" dirty="0">
                <a:ln w="12700">
                  <a:solidFill>
                    <a:schemeClr val="tx2">
                      <a:satMod val="155000"/>
                    </a:schemeClr>
                  </a:solidFill>
                  <a:prstDash val="solid"/>
                </a:ln>
                <a:solidFill>
                  <a:srgbClr val="00FF00"/>
                </a:solidFill>
                <a:effectLst>
                  <a:outerShdw blurRad="41275" dist="20320" dir="1800000" algn="tl" rotWithShape="0">
                    <a:srgbClr val="000000">
                      <a:alpha val="40000"/>
                    </a:srgbClr>
                  </a:outerShdw>
                </a:effectLst>
              </a:rPr>
              <a:t>Your </a:t>
            </a:r>
            <a:r>
              <a:rPr lang="en-CA" sz="3200" b="1" cap="none" spc="0" dirty="0" smtClean="0">
                <a:ln w="12700">
                  <a:solidFill>
                    <a:schemeClr val="tx2">
                      <a:satMod val="155000"/>
                    </a:schemeClr>
                  </a:solidFill>
                  <a:prstDash val="solid"/>
                </a:ln>
                <a:solidFill>
                  <a:srgbClr val="00FF00"/>
                </a:solidFill>
                <a:effectLst>
                  <a:outerShdw blurRad="41275" dist="20320" dir="1800000" algn="tl" rotWithShape="0">
                    <a:srgbClr val="000000">
                      <a:alpha val="40000"/>
                    </a:srgbClr>
                  </a:outerShdw>
                </a:effectLst>
              </a:rPr>
              <a:t>skills and talents.</a:t>
            </a:r>
            <a:endParaRPr lang="en-CA" sz="3200" b="1" cap="none" spc="0" dirty="0">
              <a:ln w="12700">
                <a:solidFill>
                  <a:schemeClr val="tx2">
                    <a:satMod val="155000"/>
                  </a:schemeClr>
                </a:solidFill>
                <a:prstDash val="solid"/>
              </a:ln>
              <a:solidFill>
                <a:srgbClr val="00FF00"/>
              </a:solidFill>
              <a:effectLst>
                <a:outerShdw blurRad="41275" dist="20320" dir="1800000" algn="tl" rotWithShape="0">
                  <a:srgbClr val="000000">
                    <a:alpha val="40000"/>
                  </a:srgbClr>
                </a:outerShdw>
              </a:effectLst>
            </a:endParaRPr>
          </a:p>
        </p:txBody>
      </p:sp>
      <p:sp>
        <p:nvSpPr>
          <p:cNvPr id="9" name="Rectangle 8"/>
          <p:cNvSpPr/>
          <p:nvPr/>
        </p:nvSpPr>
        <p:spPr>
          <a:xfrm>
            <a:off x="1600200" y="5638800"/>
            <a:ext cx="6172200" cy="1569660"/>
          </a:xfrm>
          <a:prstGeom prst="rect">
            <a:avLst/>
          </a:prstGeom>
          <a:noFill/>
        </p:spPr>
        <p:txBody>
          <a:bodyPr wrap="square" lIns="91440" tIns="45720" rIns="91440" bIns="45720">
            <a:spAutoFit/>
          </a:bodyPr>
          <a:lstStyle/>
          <a:p>
            <a:pPr algn="ctr"/>
            <a:r>
              <a:rPr lang="en-CA" sz="3200" b="1" cap="none" spc="0" dirty="0" smtClean="0">
                <a:ln w="12700">
                  <a:solidFill>
                    <a:schemeClr val="tx2">
                      <a:satMod val="155000"/>
                    </a:schemeClr>
                  </a:solidFill>
                  <a:prstDash val="solid"/>
                </a:ln>
                <a:solidFill>
                  <a:srgbClr val="39F7F7"/>
                </a:solidFill>
                <a:effectLst>
                  <a:outerShdw blurRad="41275" dist="20320" dir="1800000" algn="tl" rotWithShape="0">
                    <a:srgbClr val="000000">
                      <a:alpha val="40000"/>
                    </a:srgbClr>
                  </a:outerShdw>
                </a:effectLst>
              </a:rPr>
              <a:t>Challenging yourself to try </a:t>
            </a:r>
          </a:p>
          <a:p>
            <a:pPr algn="ctr"/>
            <a:r>
              <a:rPr lang="en-CA" sz="3200" b="1" cap="none" spc="0" dirty="0" smtClean="0">
                <a:ln w="12700">
                  <a:solidFill>
                    <a:schemeClr val="tx2">
                      <a:satMod val="155000"/>
                    </a:schemeClr>
                  </a:solidFill>
                  <a:prstDash val="solid"/>
                </a:ln>
                <a:solidFill>
                  <a:srgbClr val="39F7F7"/>
                </a:solidFill>
                <a:effectLst>
                  <a:outerShdw blurRad="41275" dist="20320" dir="1800000" algn="tl" rotWithShape="0">
                    <a:srgbClr val="000000">
                      <a:alpha val="40000"/>
                    </a:srgbClr>
                  </a:outerShdw>
                </a:effectLst>
              </a:rPr>
              <a:t>something new.</a:t>
            </a:r>
          </a:p>
          <a:p>
            <a:pPr algn="ctr"/>
            <a:endParaRPr lang="en-CA"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Rectangle 9"/>
          <p:cNvSpPr/>
          <p:nvPr/>
        </p:nvSpPr>
        <p:spPr>
          <a:xfrm rot="837989">
            <a:off x="3793420" y="3682823"/>
            <a:ext cx="4761013" cy="1077218"/>
          </a:xfrm>
          <a:prstGeom prst="rect">
            <a:avLst/>
          </a:prstGeom>
          <a:noFill/>
        </p:spPr>
        <p:txBody>
          <a:bodyPr wrap="square" lIns="91440" tIns="45720" rIns="91440" bIns="45720">
            <a:spAutoFit/>
          </a:bodyPr>
          <a:lstStyle/>
          <a:p>
            <a:pPr algn="ctr"/>
            <a:r>
              <a:rPr lang="en-CA" sz="32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What are your goals for high school?</a:t>
            </a:r>
            <a:endParaRPr lang="en-CA" sz="3200" b="1"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pic>
        <p:nvPicPr>
          <p:cNvPr id="13" name="Picture 2"/>
          <p:cNvPicPr>
            <a:picLocks noGrp="1" noChangeAspect="1" noChangeArrowheads="1"/>
          </p:cNvPicPr>
          <p:nvPr>
            <p:ph type="tbl" idx="1"/>
          </p:nvPr>
        </p:nvPicPr>
        <p:blipFill>
          <a:blip r:embed="rId2">
            <a:extLst>
              <a:ext uri="{28A0092B-C50C-407E-A947-70E740481C1C}">
                <a14:useLocalDpi xmlns:a14="http://schemas.microsoft.com/office/drawing/2010/main" val="0"/>
              </a:ext>
            </a:extLst>
          </a:blip>
          <a:srcRect/>
          <a:stretch>
            <a:fillRect/>
          </a:stretch>
        </p:blipFill>
        <p:spPr bwMode="auto">
          <a:xfrm>
            <a:off x="5791200" y="11959"/>
            <a:ext cx="2822814" cy="3523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rot="315670">
            <a:off x="4818205" y="5071867"/>
            <a:ext cx="3776996" cy="584775"/>
          </a:xfrm>
          <a:prstGeom prst="rect">
            <a:avLst/>
          </a:prstGeom>
          <a:noFill/>
        </p:spPr>
        <p:txBody>
          <a:bodyPr wrap="none" lIns="91440" tIns="45720" rIns="91440" bIns="45720">
            <a:spAutoFit/>
          </a:bodyPr>
          <a:lstStyle/>
          <a:p>
            <a:pPr algn="ctr"/>
            <a:r>
              <a:rPr lang="en-CA" sz="3200" b="1" cap="none" spc="0"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What is realistic?</a:t>
            </a:r>
            <a:endParaRPr lang="en-CA" sz="3200" b="1" cap="none" spc="0"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6553200" cy="1143000"/>
          </a:xfrm>
        </p:spPr>
        <p:txBody>
          <a:bodyPr>
            <a:normAutofit fontScale="90000"/>
          </a:bodyPr>
          <a:lstStyle/>
          <a:p>
            <a:r>
              <a:rPr lang="en-US" dirty="0" smtClean="0"/>
              <a:t>High School is about DISCOVERING YOU!</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380982"/>
            <a:ext cx="4648200" cy="3484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2428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5357310" cy="1143000"/>
          </a:xfrm>
        </p:spPr>
        <p:txBody>
          <a:bodyPr>
            <a:normAutofit fontScale="90000"/>
          </a:bodyPr>
          <a:lstStyle/>
          <a:p>
            <a:r>
              <a:rPr lang="en-US" dirty="0" smtClean="0"/>
              <a:t>Request Courses Wisely</a:t>
            </a:r>
            <a:endParaRPr lang="en-US" dirty="0"/>
          </a:p>
        </p:txBody>
      </p:sp>
      <p:sp>
        <p:nvSpPr>
          <p:cNvPr id="3" name="Content Placeholder 2"/>
          <p:cNvSpPr>
            <a:spLocks noGrp="1"/>
          </p:cNvSpPr>
          <p:nvPr>
            <p:ph idx="1"/>
          </p:nvPr>
        </p:nvSpPr>
        <p:spPr>
          <a:xfrm>
            <a:off x="457200" y="2222206"/>
            <a:ext cx="6777317" cy="3873794"/>
          </a:xfrm>
        </p:spPr>
        <p:txBody>
          <a:bodyPr>
            <a:normAutofit fontScale="85000" lnSpcReduction="20000"/>
          </a:bodyPr>
          <a:lstStyle/>
          <a:p>
            <a:r>
              <a:rPr lang="en-US" dirty="0" smtClean="0"/>
              <a:t>Talk to your parents/guardians or other adults who know you well</a:t>
            </a:r>
          </a:p>
          <a:p>
            <a:r>
              <a:rPr lang="en-US" altLang="en-US" dirty="0" smtClean="0"/>
              <a:t>Listen </a:t>
            </a:r>
            <a:r>
              <a:rPr lang="en-US" altLang="en-US" dirty="0"/>
              <a:t>to your self and your parents and other </a:t>
            </a:r>
            <a:r>
              <a:rPr lang="en-US" altLang="en-US" dirty="0" smtClean="0"/>
              <a:t>adults</a:t>
            </a:r>
          </a:p>
          <a:p>
            <a:r>
              <a:rPr lang="en-US" altLang="en-US" dirty="0" smtClean="0"/>
              <a:t>There </a:t>
            </a:r>
            <a:r>
              <a:rPr lang="en-US" altLang="en-US" dirty="0"/>
              <a:t>may be an option that is right for you but NOT your </a:t>
            </a:r>
            <a:r>
              <a:rPr lang="en-US" altLang="en-US" dirty="0" smtClean="0"/>
              <a:t>friends</a:t>
            </a:r>
          </a:p>
          <a:p>
            <a:r>
              <a:rPr lang="en-US" altLang="en-US" dirty="0" smtClean="0"/>
              <a:t>Be </a:t>
            </a:r>
            <a:r>
              <a:rPr lang="en-US" altLang="en-US" dirty="0"/>
              <a:t>supportive of your </a:t>
            </a:r>
            <a:r>
              <a:rPr lang="en-US" altLang="en-US" dirty="0" smtClean="0"/>
              <a:t>friends’ choices </a:t>
            </a:r>
            <a:r>
              <a:rPr lang="en-US" altLang="en-US" dirty="0"/>
              <a:t>– not everyone has the same talents or </a:t>
            </a:r>
            <a:r>
              <a:rPr lang="en-US" altLang="en-US" dirty="0" smtClean="0"/>
              <a:t>interests</a:t>
            </a:r>
          </a:p>
          <a:p>
            <a:pPr marL="0" indent="0">
              <a:buNone/>
            </a:pPr>
            <a:endParaRPr lang="en-US" dirty="0" smtClean="0"/>
          </a:p>
          <a:p>
            <a:r>
              <a:rPr lang="en-US" dirty="0" smtClean="0"/>
              <a:t>3 electives – in order of preference</a:t>
            </a:r>
          </a:p>
          <a:p>
            <a:r>
              <a:rPr lang="en-US" dirty="0" smtClean="0"/>
              <a:t>2 alternatives!!!!</a:t>
            </a:r>
          </a:p>
          <a:p>
            <a:r>
              <a:rPr lang="en-US" b="1" dirty="0" smtClean="0"/>
              <a:t>These are </a:t>
            </a:r>
            <a:r>
              <a:rPr lang="en-US" b="1" u="sng" dirty="0" smtClean="0"/>
              <a:t>requests</a:t>
            </a:r>
            <a:r>
              <a:rPr lang="en-US" b="1" dirty="0" smtClean="0"/>
              <a:t> – there are many reasons a student may not get their top 3 (linear courses, conflicts, class sizes, </a:t>
            </a:r>
            <a:r>
              <a:rPr lang="en-US" b="1" dirty="0" err="1" smtClean="0"/>
              <a:t>etc</a:t>
            </a:r>
            <a:r>
              <a:rPr lang="en-US" b="1" dirty="0" smtClean="0"/>
              <a:t>)</a:t>
            </a:r>
          </a:p>
          <a:p>
            <a:pPr marL="0" indent="0">
              <a:buNone/>
            </a:pP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886200"/>
            <a:ext cx="1533525"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457200"/>
            <a:ext cx="2209800" cy="1765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20112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1600200"/>
          </a:xfrm>
        </p:spPr>
        <p:txBody>
          <a:bodyPr>
            <a:normAutofit fontScale="90000"/>
          </a:bodyPr>
          <a:lstStyle/>
          <a:p>
            <a:r>
              <a:rPr lang="en-US" dirty="0" smtClean="0"/>
              <a:t>Ways to SUCCEED…What you should know…</a:t>
            </a:r>
            <a:endParaRPr lang="en-US" dirty="0"/>
          </a:p>
        </p:txBody>
      </p:sp>
      <p:sp>
        <p:nvSpPr>
          <p:cNvPr id="3" name="Content Placeholder 2"/>
          <p:cNvSpPr>
            <a:spLocks noGrp="1"/>
          </p:cNvSpPr>
          <p:nvPr>
            <p:ph idx="1"/>
          </p:nvPr>
        </p:nvSpPr>
        <p:spPr>
          <a:xfrm>
            <a:off x="1053789" y="2514600"/>
            <a:ext cx="7177142" cy="3086548"/>
          </a:xfrm>
        </p:spPr>
        <p:txBody>
          <a:bodyPr>
            <a:normAutofit/>
          </a:bodyPr>
          <a:lstStyle/>
          <a:p>
            <a:r>
              <a:rPr lang="en-US" dirty="0" smtClean="0"/>
              <a:t>Moving from smaller “team” to much larger environment; easier to fly under radar</a:t>
            </a:r>
          </a:p>
          <a:p>
            <a:r>
              <a:rPr lang="en-US" dirty="0" smtClean="0"/>
              <a:t>New routines, new clubs and activities, lockers, leaving at lunch (parental expectations?)</a:t>
            </a:r>
          </a:p>
          <a:p>
            <a:r>
              <a:rPr lang="en-US" dirty="0" smtClean="0"/>
              <a:t>New friends</a:t>
            </a:r>
          </a:p>
          <a:p>
            <a:r>
              <a:rPr lang="en-US" dirty="0" smtClean="0"/>
              <a:t>More freedom = more responsibility</a:t>
            </a:r>
          </a:p>
          <a:p>
            <a:r>
              <a:rPr lang="en-US" dirty="0" smtClean="0"/>
              <a:t>Different teachers for different subjects </a:t>
            </a:r>
          </a:p>
          <a:p>
            <a:pPr marL="68580" indent="0">
              <a:buNone/>
            </a:pPr>
            <a:endParaRPr lang="en-US" dirty="0"/>
          </a:p>
        </p:txBody>
      </p:sp>
      <p:sp>
        <p:nvSpPr>
          <p:cNvPr id="5" name="Title 1"/>
          <p:cNvSpPr txBox="1">
            <a:spLocks/>
          </p:cNvSpPr>
          <p:nvPr/>
        </p:nvSpPr>
        <p:spPr>
          <a:xfrm>
            <a:off x="1195890" y="5410200"/>
            <a:ext cx="7024744" cy="1143000"/>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endParaRPr lang="en-US" dirty="0"/>
          </a:p>
        </p:txBody>
      </p:sp>
    </p:spTree>
    <p:extLst>
      <p:ext uri="{BB962C8B-B14F-4D97-AF65-F5344CB8AC3E}">
        <p14:creationId xmlns:p14="http://schemas.microsoft.com/office/powerpoint/2010/main" val="285088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024744" cy="1143000"/>
          </a:xfrm>
        </p:spPr>
        <p:txBody>
          <a:bodyPr>
            <a:normAutofit/>
          </a:bodyPr>
          <a:lstStyle/>
          <a:p>
            <a:r>
              <a:rPr lang="en-US" dirty="0" smtClean="0"/>
              <a:t>Ways to SUCCEED…</a:t>
            </a:r>
            <a:endParaRPr lang="en-US" dirty="0"/>
          </a:p>
        </p:txBody>
      </p:sp>
      <p:sp>
        <p:nvSpPr>
          <p:cNvPr id="3" name="Content Placeholder 2"/>
          <p:cNvSpPr>
            <a:spLocks noGrp="1"/>
          </p:cNvSpPr>
          <p:nvPr>
            <p:ph idx="1"/>
          </p:nvPr>
        </p:nvSpPr>
        <p:spPr>
          <a:xfrm>
            <a:off x="762000" y="2133600"/>
            <a:ext cx="7543800" cy="3886200"/>
          </a:xfrm>
        </p:spPr>
        <p:txBody>
          <a:bodyPr>
            <a:normAutofit/>
          </a:bodyPr>
          <a:lstStyle/>
          <a:p>
            <a:pPr>
              <a:lnSpc>
                <a:spcPct val="80000"/>
              </a:lnSpc>
            </a:pPr>
            <a:r>
              <a:rPr lang="en-CA" altLang="en-US" sz="2800" dirty="0"/>
              <a:t>Attendance</a:t>
            </a:r>
          </a:p>
          <a:p>
            <a:pPr>
              <a:lnSpc>
                <a:spcPct val="80000"/>
              </a:lnSpc>
            </a:pPr>
            <a:r>
              <a:rPr lang="en-CA" altLang="en-US" sz="2800" dirty="0" smtClean="0"/>
              <a:t>Setting </a:t>
            </a:r>
            <a:r>
              <a:rPr lang="en-CA" altLang="en-US" sz="2800" dirty="0"/>
              <a:t>Goals</a:t>
            </a:r>
          </a:p>
          <a:p>
            <a:pPr lvl="1">
              <a:lnSpc>
                <a:spcPct val="80000"/>
              </a:lnSpc>
            </a:pPr>
            <a:r>
              <a:rPr lang="en-CA" altLang="en-US" sz="2000" dirty="0"/>
              <a:t>Think “smart” (specific, measurable, attainable, realistic, time-based) </a:t>
            </a:r>
          </a:p>
          <a:p>
            <a:pPr lvl="1">
              <a:lnSpc>
                <a:spcPct val="80000"/>
              </a:lnSpc>
            </a:pPr>
            <a:r>
              <a:rPr lang="en-CA" altLang="en-US" sz="2000" dirty="0"/>
              <a:t>Time management:  use the agenda, set goals for homework</a:t>
            </a:r>
          </a:p>
          <a:p>
            <a:pPr>
              <a:lnSpc>
                <a:spcPct val="80000"/>
              </a:lnSpc>
            </a:pPr>
            <a:r>
              <a:rPr lang="en-CA" altLang="en-US" sz="2800" dirty="0"/>
              <a:t>Study Techniques</a:t>
            </a:r>
          </a:p>
          <a:p>
            <a:pPr lvl="1">
              <a:lnSpc>
                <a:spcPct val="80000"/>
              </a:lnSpc>
            </a:pPr>
            <a:r>
              <a:rPr lang="en-CA" altLang="en-US" sz="2000" dirty="0"/>
              <a:t>Set aside time</a:t>
            </a:r>
          </a:p>
          <a:p>
            <a:pPr lvl="1">
              <a:lnSpc>
                <a:spcPct val="80000"/>
              </a:lnSpc>
            </a:pPr>
            <a:r>
              <a:rPr lang="en-CA" altLang="en-US" sz="2000" dirty="0" smtClean="0"/>
              <a:t>Use FLEX</a:t>
            </a:r>
          </a:p>
          <a:p>
            <a:pPr lvl="1">
              <a:lnSpc>
                <a:spcPct val="80000"/>
              </a:lnSpc>
            </a:pPr>
            <a:r>
              <a:rPr lang="en-CA" altLang="en-US" sz="2000" dirty="0" smtClean="0"/>
              <a:t>Seek extra support </a:t>
            </a:r>
            <a:endParaRPr lang="en-CA" altLang="en-US" sz="2000" dirty="0"/>
          </a:p>
          <a:p>
            <a:pPr lvl="1">
              <a:lnSpc>
                <a:spcPct val="80000"/>
              </a:lnSpc>
            </a:pPr>
            <a:r>
              <a:rPr lang="en-CA" altLang="en-US" sz="2000" dirty="0" smtClean="0"/>
              <a:t>Know </a:t>
            </a:r>
            <a:r>
              <a:rPr lang="en-CA" altLang="en-US" sz="2000" dirty="0"/>
              <a:t>each teacher’s </a:t>
            </a:r>
            <a:r>
              <a:rPr lang="en-CA" altLang="en-US" sz="2000" dirty="0" smtClean="0"/>
              <a:t>expectations</a:t>
            </a:r>
            <a:endParaRPr lang="en-CA" altLang="en-US" sz="2000" dirty="0"/>
          </a:p>
          <a:p>
            <a:endParaRPr lang="en-CA" altLang="en-US" dirty="0"/>
          </a:p>
          <a:p>
            <a:endParaRPr lang="en-US" dirty="0"/>
          </a:p>
        </p:txBody>
      </p:sp>
      <p:pic>
        <p:nvPicPr>
          <p:cNvPr id="3092" name="Picture 20" descr="https://upload.wikimedia.org/wikipedia/en/5/51/Time_to_Succeed_Coalition_Logo.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25" y="4069492"/>
            <a:ext cx="39528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9935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6781800" cy="1143000"/>
          </a:xfrm>
        </p:spPr>
        <p:txBody>
          <a:bodyPr>
            <a:normAutofit/>
          </a:bodyPr>
          <a:lstStyle/>
          <a:p>
            <a:r>
              <a:rPr lang="en-CA" altLang="en-US" dirty="0" smtClean="0"/>
              <a:t>Ways to SUCCEED</a:t>
            </a:r>
            <a:r>
              <a:rPr lang="en-US" altLang="en-US" dirty="0" smtClean="0"/>
              <a:t>…</a:t>
            </a:r>
            <a:endParaRPr lang="en-US" dirty="0"/>
          </a:p>
        </p:txBody>
      </p:sp>
      <p:sp>
        <p:nvSpPr>
          <p:cNvPr id="4" name="Content Placeholder 3"/>
          <p:cNvSpPr>
            <a:spLocks noGrp="1"/>
          </p:cNvSpPr>
          <p:nvPr>
            <p:ph idx="1"/>
          </p:nvPr>
        </p:nvSpPr>
        <p:spPr>
          <a:xfrm>
            <a:off x="609600" y="1905000"/>
            <a:ext cx="8229600" cy="3276600"/>
          </a:xfrm>
        </p:spPr>
        <p:txBody>
          <a:bodyPr>
            <a:normAutofit fontScale="92500"/>
          </a:bodyPr>
          <a:lstStyle/>
          <a:p>
            <a:r>
              <a:rPr lang="en-CA" altLang="en-US" dirty="0" smtClean="0"/>
              <a:t>Face </a:t>
            </a:r>
            <a:r>
              <a:rPr lang="en-CA" altLang="en-US" dirty="0"/>
              <a:t>each day positively </a:t>
            </a:r>
          </a:p>
          <a:p>
            <a:r>
              <a:rPr lang="en-CA" altLang="en-US" dirty="0" smtClean="0"/>
              <a:t>Learn </a:t>
            </a:r>
            <a:r>
              <a:rPr lang="en-CA" altLang="en-US" dirty="0"/>
              <a:t>about and use the </a:t>
            </a:r>
            <a:r>
              <a:rPr lang="en-CA" altLang="en-US" dirty="0" smtClean="0"/>
              <a:t>resources/support/connections available</a:t>
            </a:r>
          </a:p>
          <a:p>
            <a:r>
              <a:rPr lang="en-CA" altLang="en-US" dirty="0" smtClean="0"/>
              <a:t>Get </a:t>
            </a:r>
            <a:r>
              <a:rPr lang="en-CA" altLang="en-US" dirty="0"/>
              <a:t>involved</a:t>
            </a:r>
            <a:r>
              <a:rPr lang="en-CA" altLang="en-US" dirty="0" smtClean="0"/>
              <a:t>! Get Connected!</a:t>
            </a:r>
          </a:p>
          <a:p>
            <a:pPr>
              <a:lnSpc>
                <a:spcPct val="80000"/>
              </a:lnSpc>
            </a:pPr>
            <a:r>
              <a:rPr lang="en-US" altLang="en-US" b="1" u="sng" dirty="0" smtClean="0"/>
              <a:t>COMMUNICATE </a:t>
            </a:r>
            <a:r>
              <a:rPr lang="en-US" altLang="en-US" dirty="0"/>
              <a:t>(with your parents, teachers, counsellor, friends)</a:t>
            </a:r>
            <a:endParaRPr lang="en-US" altLang="en-US" b="1" u="sng" dirty="0"/>
          </a:p>
          <a:p>
            <a:pPr>
              <a:lnSpc>
                <a:spcPct val="80000"/>
              </a:lnSpc>
            </a:pPr>
            <a:r>
              <a:rPr lang="en-US" altLang="en-US" dirty="0"/>
              <a:t>Ask Questions/Seek Assistance</a:t>
            </a:r>
          </a:p>
          <a:p>
            <a:pPr>
              <a:lnSpc>
                <a:spcPct val="80000"/>
              </a:lnSpc>
            </a:pPr>
            <a:r>
              <a:rPr lang="en-US" altLang="en-US" dirty="0"/>
              <a:t>Self Reflect</a:t>
            </a:r>
          </a:p>
          <a:p>
            <a:pPr>
              <a:lnSpc>
                <a:spcPct val="80000"/>
              </a:lnSpc>
            </a:pPr>
            <a:r>
              <a:rPr lang="en-US" altLang="en-US" dirty="0"/>
              <a:t>Set Goals </a:t>
            </a:r>
          </a:p>
          <a:p>
            <a:pPr>
              <a:lnSpc>
                <a:spcPct val="80000"/>
              </a:lnSpc>
            </a:pPr>
            <a:r>
              <a:rPr lang="en-US" altLang="en-US" b="1" u="sng" dirty="0"/>
              <a:t>HABITS START NOW</a:t>
            </a:r>
            <a:endParaRPr lang="en-CA" altLang="en-US" b="1" u="sng" dirty="0"/>
          </a:p>
          <a:p>
            <a:endParaRPr lang="en-CA" altLang="en-US" dirty="0"/>
          </a:p>
        </p:txBody>
      </p:sp>
      <p:sp>
        <p:nvSpPr>
          <p:cNvPr id="5" name="TextBox 1"/>
          <p:cNvSpPr txBox="1">
            <a:spLocks noChangeArrowheads="1"/>
          </p:cNvSpPr>
          <p:nvPr/>
        </p:nvSpPr>
        <p:spPr bwMode="auto">
          <a:xfrm>
            <a:off x="3657600" y="4953000"/>
            <a:ext cx="5400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MS PGothic" pitchFamily="34" charset="-128"/>
              </a:defRPr>
            </a:lvl3pPr>
            <a:lvl4pPr marL="1600200" indent="-228600" eaLnBrk="0" hangingPunct="0">
              <a:spcBef>
                <a:spcPct val="20000"/>
              </a:spcBef>
              <a:buChar char="–"/>
              <a:defRPr sz="2000">
                <a:solidFill>
                  <a:schemeClr val="tx1"/>
                </a:solidFill>
                <a:latin typeface="Times New Roman" pitchFamily="18" charset="0"/>
                <a:ea typeface="MS PGothic" pitchFamily="34" charset="-128"/>
              </a:defRPr>
            </a:lvl4pPr>
            <a:lvl5pPr marL="2057400" indent="-228600"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eaLnBrk="1" hangingPunct="1">
              <a:spcBef>
                <a:spcPct val="0"/>
              </a:spcBef>
              <a:buFontTx/>
              <a:buNone/>
            </a:pPr>
            <a:r>
              <a:rPr lang="en-US" altLang="en-US" sz="2400" i="1" dirty="0">
                <a:solidFill>
                  <a:srgbClr val="FF0000"/>
                </a:solidFill>
              </a:rPr>
              <a:t>“The strong individual is the one who asks for help when he needs it.”</a:t>
            </a:r>
            <a:endParaRPr lang="en-US" altLang="ja-JP" sz="2400" dirty="0">
              <a:solidFill>
                <a:srgbClr val="FF0000"/>
              </a:solidFill>
            </a:endParaRPr>
          </a:p>
          <a:p>
            <a:pPr eaLnBrk="1" hangingPunct="1">
              <a:spcBef>
                <a:spcPct val="0"/>
              </a:spcBef>
              <a:buFontTx/>
              <a:buNone/>
            </a:pPr>
            <a:r>
              <a:rPr lang="en-US" altLang="en-US" sz="2400" b="1" dirty="0">
                <a:solidFill>
                  <a:srgbClr val="FF0000"/>
                </a:solidFill>
              </a:rPr>
              <a:t>- Rona Barrett</a:t>
            </a:r>
            <a:endParaRPr lang="en-US" altLang="en-US" sz="2400" dirty="0">
              <a:solidFill>
                <a:srgbClr val="FF0000"/>
              </a:solidFill>
            </a:endParaRPr>
          </a:p>
        </p:txBody>
      </p:sp>
    </p:spTree>
    <p:extLst>
      <p:ext uri="{BB962C8B-B14F-4D97-AF65-F5344CB8AC3E}">
        <p14:creationId xmlns:p14="http://schemas.microsoft.com/office/powerpoint/2010/main" val="42688697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838200" y="1447800"/>
            <a:ext cx="6629400" cy="4648200"/>
          </a:xfrm>
        </p:spPr>
        <p:txBody>
          <a:bodyPr/>
          <a:lstStyle/>
          <a:p>
            <a:pPr eaLnBrk="1" hangingPunct="1">
              <a:lnSpc>
                <a:spcPct val="150000"/>
              </a:lnSpc>
            </a:pPr>
            <a:r>
              <a:rPr lang="en-CA" b="1" dirty="0" smtClean="0">
                <a:solidFill>
                  <a:srgbClr val="CC00CC"/>
                </a:solidFill>
                <a:latin typeface="Noteworthy Bold"/>
              </a:rPr>
              <a:t>We've got tons of clubs</a:t>
            </a:r>
          </a:p>
          <a:p>
            <a:pPr eaLnBrk="1" hangingPunct="1">
              <a:lnSpc>
                <a:spcPct val="150000"/>
              </a:lnSpc>
            </a:pPr>
            <a:r>
              <a:rPr lang="en-CA" b="1" dirty="0" smtClean="0">
                <a:solidFill>
                  <a:srgbClr val="CC00CC"/>
                </a:solidFill>
                <a:latin typeface="Noteworthy Bold"/>
              </a:rPr>
              <a:t>Leadership opportunities</a:t>
            </a:r>
          </a:p>
          <a:p>
            <a:pPr eaLnBrk="1" hangingPunct="1">
              <a:lnSpc>
                <a:spcPct val="150000"/>
              </a:lnSpc>
            </a:pPr>
            <a:r>
              <a:rPr lang="en-CA" b="1" dirty="0" smtClean="0">
                <a:solidFill>
                  <a:srgbClr val="CC00CC"/>
                </a:solidFill>
                <a:latin typeface="Noteworthy Bold"/>
              </a:rPr>
              <a:t>Awesome music opportunities</a:t>
            </a:r>
          </a:p>
          <a:p>
            <a:pPr eaLnBrk="1" hangingPunct="1">
              <a:lnSpc>
                <a:spcPct val="150000"/>
              </a:lnSpc>
            </a:pPr>
            <a:r>
              <a:rPr lang="en-CA" b="1" dirty="0" smtClean="0">
                <a:solidFill>
                  <a:srgbClr val="CC00CC"/>
                </a:solidFill>
                <a:latin typeface="Noteworthy Bold"/>
              </a:rPr>
              <a:t>Fantastic sports teams</a:t>
            </a:r>
          </a:p>
          <a:p>
            <a:pPr eaLnBrk="1" hangingPunct="1">
              <a:lnSpc>
                <a:spcPct val="150000"/>
              </a:lnSpc>
            </a:pPr>
            <a:r>
              <a:rPr lang="en-CA" b="1" dirty="0" smtClean="0">
                <a:solidFill>
                  <a:srgbClr val="CC00CC"/>
                </a:solidFill>
                <a:latin typeface="Noteworthy Bold"/>
              </a:rPr>
              <a:t>Intramurals</a:t>
            </a:r>
          </a:p>
          <a:p>
            <a:pPr eaLnBrk="1" hangingPunct="1">
              <a:lnSpc>
                <a:spcPct val="150000"/>
              </a:lnSpc>
            </a:pPr>
            <a:r>
              <a:rPr lang="en-CA" b="1" dirty="0" smtClean="0">
                <a:solidFill>
                  <a:srgbClr val="CC00CC"/>
                </a:solidFill>
                <a:latin typeface="Noteworthy Bold"/>
              </a:rPr>
              <a:t>Lots of ways to volunteer</a:t>
            </a:r>
            <a:endParaRPr lang="en-US" b="1" dirty="0" smtClean="0">
              <a:solidFill>
                <a:srgbClr val="CC00CC"/>
              </a:solidFill>
              <a:latin typeface="Noteworthy Bold"/>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752600"/>
            <a:ext cx="1219200" cy="163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590800"/>
            <a:ext cx="1598645"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572000"/>
            <a:ext cx="1606551" cy="1204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838200" y="533400"/>
            <a:ext cx="7024744" cy="1143000"/>
          </a:xfrm>
          <a:prstGeom prst="rect">
            <a:avLst/>
          </a:prstGeom>
        </p:spPr>
        <p:txBody>
          <a:bodyPr vert="horz" lIns="91440" tIns="45720" rIns="91440" bIns="45720" rtlCol="0" anchor="b" anchorCtr="0">
            <a:normAutofit fontScale="77500" lnSpcReduction="2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There are many ways to get connected…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43000"/>
            <a:ext cx="3535363"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633784" y="1143000"/>
            <a:ext cx="3733800" cy="3693319"/>
          </a:xfrm>
          <a:prstGeom prst="rect">
            <a:avLst/>
          </a:prstGeom>
        </p:spPr>
        <p:txBody>
          <a:bodyPr wrap="square">
            <a:spAutoFit/>
          </a:bodyPr>
          <a:lstStyle/>
          <a:p>
            <a:r>
              <a:rPr lang="en-US" dirty="0"/>
              <a:t>Reasons for this presentation</a:t>
            </a:r>
          </a:p>
          <a:p>
            <a:endParaRPr lang="en-US" dirty="0"/>
          </a:p>
          <a:p>
            <a:r>
              <a:rPr lang="en-US" dirty="0" smtClean="0"/>
              <a:t>The Heritage Woods Connection</a:t>
            </a:r>
          </a:p>
          <a:p>
            <a:endParaRPr lang="en-US" dirty="0"/>
          </a:p>
          <a:p>
            <a:r>
              <a:rPr lang="en-US" dirty="0" smtClean="0"/>
              <a:t>How Things Work at High School</a:t>
            </a:r>
            <a:endParaRPr lang="en-US" dirty="0"/>
          </a:p>
          <a:p>
            <a:endParaRPr lang="en-US" dirty="0"/>
          </a:p>
          <a:p>
            <a:r>
              <a:rPr lang="en-US" dirty="0" smtClean="0"/>
              <a:t>Grade 9 Core Courses</a:t>
            </a:r>
          </a:p>
          <a:p>
            <a:endParaRPr lang="en-US" dirty="0"/>
          </a:p>
          <a:p>
            <a:r>
              <a:rPr lang="en-US" dirty="0" smtClean="0"/>
              <a:t>Grade 9 Elective</a:t>
            </a:r>
          </a:p>
          <a:p>
            <a:endParaRPr lang="en-US" dirty="0"/>
          </a:p>
          <a:p>
            <a:r>
              <a:rPr lang="en-US" dirty="0" smtClean="0"/>
              <a:t>How to Decide</a:t>
            </a:r>
          </a:p>
          <a:p>
            <a:endParaRPr lang="en-US" dirty="0" smtClean="0"/>
          </a:p>
          <a:p>
            <a:r>
              <a:rPr lang="en-US" dirty="0" smtClean="0"/>
              <a:t>Ways to Succeed!</a:t>
            </a:r>
            <a:endParaRPr lang="en-US" dirty="0"/>
          </a:p>
        </p:txBody>
      </p:sp>
    </p:spTree>
    <p:extLst>
      <p:ext uri="{BB962C8B-B14F-4D97-AF65-F5344CB8AC3E}">
        <p14:creationId xmlns:p14="http://schemas.microsoft.com/office/powerpoint/2010/main" val="2539853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024744" cy="1143000"/>
          </a:xfrm>
        </p:spPr>
        <p:txBody>
          <a:bodyPr>
            <a:normAutofit/>
          </a:bodyPr>
          <a:lstStyle/>
          <a:p>
            <a:r>
              <a:rPr lang="en-US" dirty="0" smtClean="0"/>
              <a:t>And </a:t>
            </a:r>
            <a:r>
              <a:rPr lang="en-US" dirty="0"/>
              <a:t>s</a:t>
            </a:r>
            <a:r>
              <a:rPr lang="en-US" dirty="0" smtClean="0"/>
              <a:t>tay </a:t>
            </a:r>
            <a:r>
              <a:rPr lang="en-US" dirty="0"/>
              <a:t>c</a:t>
            </a:r>
            <a:r>
              <a:rPr lang="en-US" dirty="0" smtClean="0"/>
              <a:t>onnected…</a:t>
            </a:r>
            <a:endParaRPr lang="en-US" dirty="0"/>
          </a:p>
        </p:txBody>
      </p:sp>
      <p:sp>
        <p:nvSpPr>
          <p:cNvPr id="3" name="Content Placeholder 2"/>
          <p:cNvSpPr>
            <a:spLocks noGrp="1"/>
          </p:cNvSpPr>
          <p:nvPr>
            <p:ph idx="1"/>
          </p:nvPr>
        </p:nvSpPr>
        <p:spPr>
          <a:xfrm>
            <a:off x="762000" y="1981200"/>
            <a:ext cx="7543800" cy="3886200"/>
          </a:xfrm>
        </p:spPr>
        <p:txBody>
          <a:bodyPr>
            <a:normAutofit/>
          </a:bodyPr>
          <a:lstStyle/>
          <a:p>
            <a:r>
              <a:rPr lang="en-US" dirty="0" smtClean="0"/>
              <a:t>Teacher email</a:t>
            </a:r>
          </a:p>
          <a:p>
            <a:r>
              <a:rPr lang="en-US" dirty="0" smtClean="0"/>
              <a:t>Heritage home page</a:t>
            </a:r>
          </a:p>
          <a:p>
            <a:r>
              <a:rPr lang="en-US" dirty="0" smtClean="0"/>
              <a:t>The KODIAK</a:t>
            </a:r>
          </a:p>
          <a:p>
            <a:r>
              <a:rPr lang="en-US" dirty="0" smtClean="0"/>
              <a:t>Teacher websites</a:t>
            </a:r>
          </a:p>
          <a:p>
            <a:r>
              <a:rPr lang="en-US" dirty="0" smtClean="0"/>
              <a:t>Counsellor websites</a:t>
            </a:r>
          </a:p>
          <a:p>
            <a:r>
              <a:rPr lang="en-US" dirty="0" smtClean="0"/>
              <a:t>Newsletters</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3464" y="2286000"/>
            <a:ext cx="2843736"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67958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shot 2015-01-11 17.11.2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78090">
            <a:off x="878349" y="3211895"/>
            <a:ext cx="2963043" cy="2760505"/>
          </a:xfrm>
          <a:prstGeom prst="rect">
            <a:avLst/>
          </a:prstGeom>
        </p:spPr>
      </p:pic>
      <p:pic>
        <p:nvPicPr>
          <p:cNvPr id="4" name="Picture 3" descr="Screenshot 2015-01-11 17.11.2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408125">
            <a:off x="5266567" y="3144546"/>
            <a:ext cx="3018167" cy="2811861"/>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811098"/>
            <a:ext cx="1934305" cy="2320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959980" y="668098"/>
            <a:ext cx="7024744" cy="1143000"/>
          </a:xfrm>
        </p:spPr>
        <p:txBody>
          <a:bodyPr>
            <a:normAutofit fontScale="90000"/>
          </a:bodyPr>
          <a:lstStyle/>
          <a:p>
            <a:r>
              <a:rPr lang="en-US" dirty="0" smtClean="0"/>
              <a:t>How will you make your mark?</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a:xfrm>
            <a:off x="457200" y="304800"/>
            <a:ext cx="8229600" cy="6629400"/>
          </a:xfrm>
        </p:spPr>
        <p:txBody>
          <a:bodyPr>
            <a:normAutofit/>
          </a:bodyPr>
          <a:lstStyle/>
          <a:p>
            <a:pPr eaLnBrk="1" hangingPunct="1">
              <a:buFontTx/>
              <a:buNone/>
            </a:pPr>
            <a:r>
              <a:rPr lang="en-US" sz="3600" b="1" dirty="0" smtClean="0">
                <a:solidFill>
                  <a:srgbClr val="660066"/>
                </a:solidFill>
                <a:latin typeface="Noteworthy Bold"/>
                <a:cs typeface="Noteworthy Bold"/>
              </a:rPr>
              <a:t>Important Dates:</a:t>
            </a:r>
          </a:p>
          <a:p>
            <a:pPr algn="ctr" eaLnBrk="1" hangingPunct="1">
              <a:buFontTx/>
              <a:buNone/>
            </a:pPr>
            <a:endParaRPr lang="en-US" sz="1400" b="1" dirty="0" smtClean="0">
              <a:latin typeface="Papyrus" pitchFamily="66" charset="0"/>
            </a:endParaRPr>
          </a:p>
          <a:p>
            <a:pPr algn="ctr">
              <a:buNone/>
            </a:pPr>
            <a:r>
              <a:rPr lang="en-US" sz="2800" b="1" dirty="0" smtClean="0">
                <a:solidFill>
                  <a:srgbClr val="660066"/>
                </a:solidFill>
                <a:latin typeface="Noteworthy Light"/>
                <a:cs typeface="Noteworthy Light"/>
              </a:rPr>
              <a:t>February 10 and 11 – Counsellor visits to Middle Schools; hand out course selection forms</a:t>
            </a:r>
          </a:p>
          <a:p>
            <a:pPr algn="ctr">
              <a:buNone/>
            </a:pPr>
            <a:r>
              <a:rPr lang="en-US" sz="2800" b="1" dirty="0" smtClean="0">
                <a:solidFill>
                  <a:srgbClr val="660066"/>
                </a:solidFill>
                <a:latin typeface="Noteworthy Light"/>
                <a:cs typeface="Noteworthy Light"/>
              </a:rPr>
              <a:t>February 15 – Course selection forms due in to your teachers/counsellors</a:t>
            </a:r>
          </a:p>
          <a:p>
            <a:pPr algn="ctr">
              <a:buNone/>
            </a:pPr>
            <a:endParaRPr lang="en-US" sz="2400" dirty="0" smtClean="0">
              <a:solidFill>
                <a:srgbClr val="CC00CC"/>
              </a:solidFill>
              <a:latin typeface="Noteworthy Light"/>
              <a:cs typeface="Noteworthy Light"/>
            </a:endParaRPr>
          </a:p>
          <a:p>
            <a:pPr algn="ctr" eaLnBrk="1" hangingPunct="1">
              <a:buFontTx/>
              <a:buNone/>
            </a:pPr>
            <a:endParaRPr lang="en-US" dirty="0" smtClean="0">
              <a:latin typeface="Papyru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kinnyartist.com/pin/wp-content/uploads/2012/10/follow-your-pa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584" y="2362200"/>
            <a:ext cx="5930900" cy="394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p:cNvSpPr txBox="1">
            <a:spLocks noChangeArrowheads="1"/>
          </p:cNvSpPr>
          <p:nvPr/>
        </p:nvSpPr>
        <p:spPr bwMode="auto">
          <a:xfrm>
            <a:off x="33809" y="632087"/>
            <a:ext cx="9188450" cy="1631216"/>
          </a:xfrm>
          <a:prstGeom prst="rect">
            <a:avLst/>
          </a:prstGeom>
          <a:noFill/>
          <a:ln>
            <a:noFill/>
          </a:ln>
          <a:effectLst>
            <a:outerShdw blurRad="63500" dist="107763" dir="2700000" algn="ctr" rotWithShape="0">
              <a:schemeClr val="bg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defRPr/>
            </a:pPr>
            <a:r>
              <a:rPr lang="en-US" sz="5000" dirty="0" smtClean="0">
                <a:solidFill>
                  <a:srgbClr val="000000"/>
                </a:solidFill>
              </a:rPr>
              <a:t>This is YOUR education – take an interest in YOU    </a:t>
            </a:r>
            <a:endParaRPr lang="en-CA" sz="5000" dirty="0" smtClean="0">
              <a:solidFill>
                <a:srgbClr val="000000"/>
              </a:solidFill>
            </a:endParaRPr>
          </a:p>
        </p:txBody>
      </p:sp>
    </p:spTree>
    <p:extLst>
      <p:ext uri="{BB962C8B-B14F-4D97-AF65-F5344CB8AC3E}">
        <p14:creationId xmlns:p14="http://schemas.microsoft.com/office/powerpoint/2010/main" val="24664162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762000" y="914400"/>
            <a:ext cx="7391400" cy="2835275"/>
          </a:xfrm>
          <a:prstGeom prst="rect">
            <a:avLst/>
          </a:prstGeom>
          <a:noFill/>
          <a:ln>
            <a:noFill/>
          </a:ln>
          <a:effectLst>
            <a:outerShdw blurRad="63500" dist="107763" dir="2700000" algn="ctr" rotWithShape="0">
              <a:schemeClr val="bg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spcBef>
                <a:spcPct val="50000"/>
              </a:spcBef>
              <a:defRPr/>
            </a:pPr>
            <a:r>
              <a:rPr lang="en-US" altLang="en-US" sz="7200" dirty="0" smtClean="0">
                <a:latin typeface="Arial Black" pitchFamily="34" charset="0"/>
              </a:rPr>
              <a:t>“</a:t>
            </a:r>
            <a:r>
              <a:rPr lang="en-US" sz="7200" dirty="0" smtClean="0">
                <a:latin typeface="Arial Black" pitchFamily="34" charset="0"/>
              </a:rPr>
              <a:t>If it</a:t>
            </a:r>
            <a:r>
              <a:rPr lang="en-US" altLang="en-US" sz="7200" dirty="0" smtClean="0">
                <a:latin typeface="Arial Black" pitchFamily="34" charset="0"/>
              </a:rPr>
              <a:t>’</a:t>
            </a:r>
            <a:r>
              <a:rPr lang="en-US" sz="7200" dirty="0" smtClean="0">
                <a:latin typeface="Arial Black" pitchFamily="34" charset="0"/>
              </a:rPr>
              <a:t>s to be,</a:t>
            </a:r>
          </a:p>
          <a:p>
            <a:pPr>
              <a:spcBef>
                <a:spcPct val="50000"/>
              </a:spcBef>
              <a:defRPr/>
            </a:pPr>
            <a:r>
              <a:rPr lang="en-US" sz="7200" dirty="0" smtClean="0">
                <a:latin typeface="Arial Black" pitchFamily="34" charset="0"/>
              </a:rPr>
              <a:t>It</a:t>
            </a:r>
            <a:r>
              <a:rPr lang="en-US" altLang="en-US" sz="7200" dirty="0" smtClean="0">
                <a:latin typeface="Arial Black" pitchFamily="34" charset="0"/>
              </a:rPr>
              <a:t>’</a:t>
            </a:r>
            <a:r>
              <a:rPr lang="en-US" sz="7200" dirty="0" smtClean="0">
                <a:latin typeface="Arial Black" pitchFamily="34" charset="0"/>
              </a:rPr>
              <a:t>s up to me.</a:t>
            </a:r>
            <a:r>
              <a:rPr lang="en-US" altLang="en-US" sz="7200" dirty="0" smtClean="0">
                <a:latin typeface="Arial Black" pitchFamily="34" charset="0"/>
              </a:rPr>
              <a:t>”</a:t>
            </a:r>
            <a:endParaRPr lang="en-US" sz="7200" dirty="0" smtClean="0">
              <a:latin typeface="Arial Black" pitchFamily="34" charset="0"/>
            </a:endParaRPr>
          </a:p>
        </p:txBody>
      </p:sp>
      <p:pic>
        <p:nvPicPr>
          <p:cNvPr id="6" name="Picture 2" descr="http://www.liveinthegrey.com/wp-content/uploads/2013/11/Follow-your-own-path-card-watermarkedfixed-e138331945438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3749675"/>
            <a:ext cx="286067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84295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Picture 5" descr="http://blogs.ubc.ca/psyc207/files/2011/01/question-mark.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86100" y="1104900"/>
            <a:ext cx="2895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5176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905000"/>
            <a:ext cx="6858000" cy="3323987"/>
          </a:xfrm>
          <a:prstGeom prst="rect">
            <a:avLst/>
          </a:prstGeom>
        </p:spPr>
        <p:txBody>
          <a:bodyPr wrap="square">
            <a:spAutoFit/>
          </a:bodyPr>
          <a:lstStyle/>
          <a:p>
            <a:pPr marL="342900" indent="-342900">
              <a:buFontTx/>
              <a:buChar char="•"/>
            </a:pPr>
            <a:r>
              <a:rPr lang="en-US" altLang="en-US" sz="2400" dirty="0"/>
              <a:t>Perhaps some confusion or </a:t>
            </a:r>
            <a:r>
              <a:rPr lang="en-US" altLang="en-US" sz="2400" dirty="0" smtClean="0"/>
              <a:t>stress around moving on to high school, </a:t>
            </a:r>
            <a:r>
              <a:rPr lang="en-US" altLang="en-US" sz="2400" dirty="0"/>
              <a:t>but also renewed passion and excitement</a:t>
            </a:r>
            <a:r>
              <a:rPr lang="en-US" altLang="en-US" sz="2400" dirty="0" smtClean="0"/>
              <a:t>!</a:t>
            </a:r>
          </a:p>
          <a:p>
            <a:pPr marL="342900" indent="-342900">
              <a:buFontTx/>
              <a:buChar char="•"/>
            </a:pPr>
            <a:r>
              <a:rPr lang="en-US" altLang="en-US" sz="2400" dirty="0" smtClean="0"/>
              <a:t>What high school looks like</a:t>
            </a:r>
            <a:endParaRPr lang="en-US" altLang="en-US" sz="2400" dirty="0"/>
          </a:p>
          <a:p>
            <a:pPr marL="342900" indent="-342900">
              <a:buFontTx/>
              <a:buChar char="•"/>
            </a:pPr>
            <a:r>
              <a:rPr lang="en-US" altLang="en-US" sz="2400" dirty="0" smtClean="0"/>
              <a:t>Course Selection:  there </a:t>
            </a:r>
            <a:r>
              <a:rPr lang="en-US" altLang="en-US" sz="2400" dirty="0"/>
              <a:t>are many </a:t>
            </a:r>
            <a:r>
              <a:rPr lang="en-US" altLang="en-US" sz="2400" dirty="0" smtClean="0"/>
              <a:t>options to choose from</a:t>
            </a:r>
          </a:p>
          <a:p>
            <a:pPr marL="342900" indent="-342900">
              <a:buFontTx/>
              <a:buChar char="•"/>
            </a:pPr>
            <a:r>
              <a:rPr lang="en-US" altLang="en-US" sz="2400" dirty="0" smtClean="0"/>
              <a:t>How to choose</a:t>
            </a:r>
          </a:p>
          <a:p>
            <a:pPr marL="342900" indent="-342900">
              <a:buFontTx/>
              <a:buChar char="•"/>
            </a:pPr>
            <a:r>
              <a:rPr lang="en-US" altLang="en-US" sz="2400" dirty="0" smtClean="0"/>
              <a:t>How to be a success!</a:t>
            </a:r>
          </a:p>
          <a:p>
            <a:endParaRPr lang="en-US" altLang="en-US" dirty="0" smtClean="0"/>
          </a:p>
        </p:txBody>
      </p:sp>
      <p:sp>
        <p:nvSpPr>
          <p:cNvPr id="3" name="Title 1"/>
          <p:cNvSpPr txBox="1">
            <a:spLocks/>
          </p:cNvSpPr>
          <p:nvPr/>
        </p:nvSpPr>
        <p:spPr>
          <a:xfrm>
            <a:off x="611188" y="765175"/>
            <a:ext cx="7772400" cy="1362075"/>
          </a:xfrm>
          <a:prstGeom prst="rect">
            <a:avLst/>
          </a:prstGeom>
        </p:spPr>
        <p:txBody>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defRPr/>
            </a:pPr>
            <a:r>
              <a:rPr lang="en-US" sz="3600" smtClean="0"/>
              <a:t>Reasons for this presentation</a:t>
            </a:r>
            <a:endParaRPr lang="en-US" sz="3600" dirty="0"/>
          </a:p>
        </p:txBody>
      </p:sp>
      <p:pic>
        <p:nvPicPr>
          <p:cNvPr id="1026" name="Picture 2" descr="http://modifylifestyle.com/wp-content/uploads/2014/07/how-to-achieve-success.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3962399"/>
            <a:ext cx="2095808" cy="2667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022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7405" y="1228597"/>
            <a:ext cx="3048000" cy="432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478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914400"/>
            <a:ext cx="8153400" cy="762000"/>
          </a:xfrm>
        </p:spPr>
        <p:txBody>
          <a:bodyPr>
            <a:normAutofit/>
          </a:bodyPr>
          <a:lstStyle/>
          <a:p>
            <a:pPr eaLnBrk="1" hangingPunct="1"/>
            <a:r>
              <a:rPr lang="en-US" sz="3600" b="1" dirty="0" smtClean="0">
                <a:solidFill>
                  <a:schemeClr val="tx1">
                    <a:lumMod val="75000"/>
                    <a:lumOff val="25000"/>
                  </a:schemeClr>
                </a:solidFill>
                <a:latin typeface="Noteworthy Bold"/>
                <a:cs typeface="Noteworthy Bold"/>
              </a:rPr>
              <a:t>The Heritage Woods Connection…</a:t>
            </a:r>
          </a:p>
        </p:txBody>
      </p:sp>
      <p:sp>
        <p:nvSpPr>
          <p:cNvPr id="105475" name="Rectangle 3"/>
          <p:cNvSpPr>
            <a:spLocks noGrp="1" noChangeArrowheads="1"/>
          </p:cNvSpPr>
          <p:nvPr>
            <p:ph idx="1"/>
          </p:nvPr>
        </p:nvSpPr>
        <p:spPr>
          <a:xfrm>
            <a:off x="533400" y="1905000"/>
            <a:ext cx="8229600" cy="4267200"/>
          </a:xfrm>
        </p:spPr>
        <p:txBody>
          <a:bodyPr>
            <a:normAutofit/>
          </a:bodyPr>
          <a:lstStyle/>
          <a:p>
            <a:pPr eaLnBrk="1" hangingPunct="1">
              <a:lnSpc>
                <a:spcPct val="120000"/>
              </a:lnSpc>
            </a:pPr>
            <a:r>
              <a:rPr lang="en-US" b="1" dirty="0" smtClean="0">
                <a:solidFill>
                  <a:schemeClr val="accent1">
                    <a:lumMod val="75000"/>
                  </a:schemeClr>
                </a:solidFill>
                <a:latin typeface="Noteworthy Light"/>
                <a:cs typeface="Noteworthy Light"/>
              </a:rPr>
              <a:t>Heritage Woods is focused on relationships</a:t>
            </a:r>
          </a:p>
          <a:p>
            <a:pPr eaLnBrk="1" hangingPunct="1">
              <a:lnSpc>
                <a:spcPct val="120000"/>
              </a:lnSpc>
            </a:pPr>
            <a:r>
              <a:rPr lang="en-US" b="1" dirty="0" smtClean="0">
                <a:solidFill>
                  <a:schemeClr val="accent1">
                    <a:lumMod val="75000"/>
                  </a:schemeClr>
                </a:solidFill>
                <a:latin typeface="Noteworthy Light"/>
                <a:cs typeface="Noteworthy Light"/>
              </a:rPr>
              <a:t>We are a community that values the contributions of our youth</a:t>
            </a:r>
          </a:p>
          <a:p>
            <a:pPr eaLnBrk="1" hangingPunct="1">
              <a:lnSpc>
                <a:spcPct val="120000"/>
              </a:lnSpc>
            </a:pPr>
            <a:r>
              <a:rPr lang="en-US" b="1" dirty="0" smtClean="0">
                <a:solidFill>
                  <a:schemeClr val="accent1">
                    <a:lumMod val="75000"/>
                  </a:schemeClr>
                </a:solidFill>
                <a:latin typeface="Noteworthy Light"/>
                <a:cs typeface="Noteworthy Light"/>
              </a:rPr>
              <a:t>We encourage our students to be role models for future students</a:t>
            </a:r>
          </a:p>
          <a:p>
            <a:pPr eaLnBrk="1" hangingPunct="1">
              <a:lnSpc>
                <a:spcPct val="120000"/>
              </a:lnSpc>
            </a:pPr>
            <a:r>
              <a:rPr lang="en-US" b="1" dirty="0" smtClean="0">
                <a:solidFill>
                  <a:schemeClr val="accent1">
                    <a:lumMod val="75000"/>
                  </a:schemeClr>
                </a:solidFill>
                <a:latin typeface="Noteworthy Light"/>
                <a:cs typeface="Noteworthy Light"/>
              </a:rPr>
              <a:t>We inspire our students to reach their academic potential</a:t>
            </a:r>
          </a:p>
        </p:txBody>
      </p:sp>
    </p:spTree>
  </p:cSld>
  <p:clrMapOvr>
    <a:masterClrMapping/>
  </p:clrMapOvr>
  <p:transition advTm="2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1219200"/>
            <a:ext cx="6934200" cy="762000"/>
          </a:xfrm>
        </p:spPr>
        <p:txBody>
          <a:bodyPr>
            <a:normAutofit fontScale="90000"/>
          </a:bodyPr>
          <a:lstStyle/>
          <a:p>
            <a:r>
              <a:rPr lang="en-US" b="1" dirty="0" smtClean="0">
                <a:solidFill>
                  <a:srgbClr val="660066"/>
                </a:solidFill>
                <a:latin typeface="Noteworthy Bold"/>
                <a:cs typeface="Noteworthy Bold"/>
              </a:rPr>
              <a:t>Your Connections…</a:t>
            </a:r>
            <a:br>
              <a:rPr lang="en-US" b="1" dirty="0" smtClean="0">
                <a:solidFill>
                  <a:srgbClr val="660066"/>
                </a:solidFill>
                <a:latin typeface="Noteworthy Bold"/>
                <a:cs typeface="Noteworthy Bold"/>
              </a:rPr>
            </a:br>
            <a:endParaRPr lang="en-US" b="1" dirty="0">
              <a:solidFill>
                <a:srgbClr val="660066"/>
              </a:solidFill>
              <a:latin typeface="Noteworthy Bold"/>
              <a:cs typeface="Noteworthy Bold"/>
            </a:endParaRPr>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3551018822"/>
              </p:ext>
            </p:extLst>
          </p:nvPr>
        </p:nvGraphicFramePr>
        <p:xfrm>
          <a:off x="152400" y="1676400"/>
          <a:ext cx="8797925"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994" y="2180963"/>
            <a:ext cx="3276600" cy="801136"/>
          </a:xfrm>
        </p:spPr>
        <p:txBody>
          <a:bodyPr>
            <a:normAutofit/>
          </a:bodyPr>
          <a:lstStyle/>
          <a:p>
            <a:r>
              <a:rPr lang="en-US" sz="3600" dirty="0" smtClean="0">
                <a:solidFill>
                  <a:schemeClr val="accent1"/>
                </a:solidFill>
              </a:rPr>
              <a:t>Counselling</a:t>
            </a:r>
            <a:endParaRPr lang="en-US" sz="3600" dirty="0">
              <a:solidFill>
                <a:schemeClr val="accent1"/>
              </a:solidFill>
            </a:endParaRPr>
          </a:p>
        </p:txBody>
      </p:sp>
      <p:sp>
        <p:nvSpPr>
          <p:cNvPr id="3" name="Content Placeholder 2"/>
          <p:cNvSpPr>
            <a:spLocks noGrp="1"/>
          </p:cNvSpPr>
          <p:nvPr>
            <p:ph idx="1"/>
          </p:nvPr>
        </p:nvSpPr>
        <p:spPr>
          <a:xfrm>
            <a:off x="5096133" y="3139626"/>
            <a:ext cx="3810000" cy="533400"/>
          </a:xfrm>
        </p:spPr>
        <p:txBody>
          <a:bodyPr>
            <a:normAutofit/>
          </a:bodyPr>
          <a:lstStyle/>
          <a:p>
            <a:pPr>
              <a:buFont typeface="Courier New" panose="02070309020205020404" pitchFamily="49" charset="0"/>
              <a:buChar char="o"/>
            </a:pPr>
            <a:r>
              <a:rPr lang="en-US" sz="2200" dirty="0" smtClean="0"/>
              <a:t>Karin Leathwood</a:t>
            </a:r>
          </a:p>
        </p:txBody>
      </p:sp>
      <p:sp>
        <p:nvSpPr>
          <p:cNvPr id="4" name="Title 1"/>
          <p:cNvSpPr txBox="1">
            <a:spLocks/>
          </p:cNvSpPr>
          <p:nvPr/>
        </p:nvSpPr>
        <p:spPr>
          <a:xfrm>
            <a:off x="4590910" y="2438400"/>
            <a:ext cx="3886200" cy="801136"/>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3600" dirty="0" smtClean="0"/>
              <a:t>Youth Worker</a:t>
            </a:r>
            <a:endParaRPr lang="en-US" sz="3600" dirty="0"/>
          </a:p>
        </p:txBody>
      </p:sp>
      <p:sp>
        <p:nvSpPr>
          <p:cNvPr id="5" name="Content Placeholder 2"/>
          <p:cNvSpPr txBox="1">
            <a:spLocks/>
          </p:cNvSpPr>
          <p:nvPr/>
        </p:nvSpPr>
        <p:spPr>
          <a:xfrm>
            <a:off x="5018902" y="1533266"/>
            <a:ext cx="3452030" cy="1048265"/>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fontAlgn="auto">
              <a:spcAft>
                <a:spcPts val="0"/>
              </a:spcAft>
              <a:buFont typeface="Courier New" panose="02070309020205020404" pitchFamily="49" charset="0"/>
              <a:buChar char="o"/>
            </a:pPr>
            <a:r>
              <a:rPr lang="en-US" sz="2200" dirty="0" smtClean="0"/>
              <a:t>Ms. Jody Moss (A-K)</a:t>
            </a:r>
          </a:p>
          <a:p>
            <a:pPr fontAlgn="auto">
              <a:spcAft>
                <a:spcPts val="0"/>
              </a:spcAft>
              <a:buFont typeface="Courier New" panose="02070309020205020404" pitchFamily="49" charset="0"/>
              <a:buChar char="o"/>
            </a:pPr>
            <a:r>
              <a:rPr lang="en-US" sz="2200" dirty="0" smtClean="0"/>
              <a:t>Mr. Mark Rao (L-Z)</a:t>
            </a:r>
          </a:p>
          <a:p>
            <a:pPr fontAlgn="auto">
              <a:spcAft>
                <a:spcPts val="0"/>
              </a:spcAft>
            </a:pPr>
            <a:endParaRPr lang="en-US" dirty="0" smtClean="0"/>
          </a:p>
          <a:p>
            <a:pPr fontAlgn="auto">
              <a:spcAft>
                <a:spcPts val="0"/>
              </a:spcAft>
            </a:pPr>
            <a:endParaRPr lang="en-US" dirty="0"/>
          </a:p>
        </p:txBody>
      </p:sp>
      <p:sp>
        <p:nvSpPr>
          <p:cNvPr id="6" name="Title 1"/>
          <p:cNvSpPr txBox="1">
            <a:spLocks/>
          </p:cNvSpPr>
          <p:nvPr/>
        </p:nvSpPr>
        <p:spPr>
          <a:xfrm>
            <a:off x="4590910" y="3668907"/>
            <a:ext cx="4103098" cy="801136"/>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3600" dirty="0" smtClean="0"/>
              <a:t>Career Facilitator</a:t>
            </a:r>
            <a:endParaRPr lang="en-US" sz="3600" dirty="0"/>
          </a:p>
        </p:txBody>
      </p:sp>
      <p:sp>
        <p:nvSpPr>
          <p:cNvPr id="7" name="Title 1"/>
          <p:cNvSpPr txBox="1">
            <a:spLocks/>
          </p:cNvSpPr>
          <p:nvPr/>
        </p:nvSpPr>
        <p:spPr>
          <a:xfrm>
            <a:off x="518983" y="4363982"/>
            <a:ext cx="5128710" cy="801136"/>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3600" dirty="0" smtClean="0"/>
              <a:t>Learning Centre</a:t>
            </a:r>
            <a:endParaRPr lang="en-US" sz="3600" dirty="0"/>
          </a:p>
        </p:txBody>
      </p:sp>
      <p:sp>
        <p:nvSpPr>
          <p:cNvPr id="9" name="Content Placeholder 2"/>
          <p:cNvSpPr txBox="1">
            <a:spLocks/>
          </p:cNvSpPr>
          <p:nvPr/>
        </p:nvSpPr>
        <p:spPr>
          <a:xfrm>
            <a:off x="656968" y="5152749"/>
            <a:ext cx="5138351" cy="1103864"/>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fontAlgn="auto">
              <a:spcAft>
                <a:spcPts val="0"/>
              </a:spcAft>
              <a:buFont typeface="Courier New" panose="02070309020205020404" pitchFamily="49" charset="0"/>
              <a:buChar char="o"/>
            </a:pPr>
            <a:r>
              <a:rPr lang="en-US" sz="2200" dirty="0" smtClean="0"/>
              <a:t>Ms. Liz Bell (Dept. </a:t>
            </a:r>
            <a:r>
              <a:rPr lang="en-US" sz="2200" dirty="0"/>
              <a:t>H</a:t>
            </a:r>
            <a:r>
              <a:rPr lang="en-US" sz="2200" dirty="0" smtClean="0"/>
              <a:t>ead)</a:t>
            </a:r>
          </a:p>
        </p:txBody>
      </p:sp>
      <p:sp>
        <p:nvSpPr>
          <p:cNvPr id="10" name="Title 1"/>
          <p:cNvSpPr txBox="1">
            <a:spLocks/>
          </p:cNvSpPr>
          <p:nvPr/>
        </p:nvSpPr>
        <p:spPr>
          <a:xfrm>
            <a:off x="4590910" y="4915914"/>
            <a:ext cx="3276600" cy="801136"/>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3600" dirty="0" smtClean="0"/>
              <a:t>EAL</a:t>
            </a:r>
            <a:endParaRPr lang="en-US" sz="3600" dirty="0"/>
          </a:p>
        </p:txBody>
      </p:sp>
      <p:sp>
        <p:nvSpPr>
          <p:cNvPr id="11" name="Content Placeholder 2"/>
          <p:cNvSpPr txBox="1">
            <a:spLocks/>
          </p:cNvSpPr>
          <p:nvPr/>
        </p:nvSpPr>
        <p:spPr>
          <a:xfrm>
            <a:off x="5105400" y="5562600"/>
            <a:ext cx="3800733" cy="1103864"/>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fontAlgn="auto">
              <a:spcAft>
                <a:spcPts val="0"/>
              </a:spcAft>
              <a:buFont typeface="Courier New" panose="02070309020205020404" pitchFamily="49" charset="0"/>
              <a:buChar char="o"/>
            </a:pPr>
            <a:r>
              <a:rPr lang="en-US" sz="2200" dirty="0" smtClean="0"/>
              <a:t>Ms. Angeline Lee</a:t>
            </a:r>
          </a:p>
          <a:p>
            <a:pPr marL="68580" indent="0" fontAlgn="auto">
              <a:spcAft>
                <a:spcPts val="0"/>
              </a:spcAft>
              <a:buNone/>
            </a:pPr>
            <a:endParaRPr lang="en-US" dirty="0"/>
          </a:p>
        </p:txBody>
      </p:sp>
      <p:sp>
        <p:nvSpPr>
          <p:cNvPr id="12" name="Title 1"/>
          <p:cNvSpPr txBox="1">
            <a:spLocks/>
          </p:cNvSpPr>
          <p:nvPr/>
        </p:nvSpPr>
        <p:spPr>
          <a:xfrm>
            <a:off x="656968" y="759942"/>
            <a:ext cx="3276600" cy="801136"/>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3600" dirty="0" smtClean="0"/>
              <a:t>Principal </a:t>
            </a:r>
            <a:endParaRPr lang="en-US" sz="3600" dirty="0"/>
          </a:p>
        </p:txBody>
      </p:sp>
      <p:sp>
        <p:nvSpPr>
          <p:cNvPr id="14" name="Title 1"/>
          <p:cNvSpPr txBox="1">
            <a:spLocks/>
          </p:cNvSpPr>
          <p:nvPr/>
        </p:nvSpPr>
        <p:spPr>
          <a:xfrm>
            <a:off x="4584732" y="732130"/>
            <a:ext cx="3276600" cy="801136"/>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3600" dirty="0" smtClean="0"/>
              <a:t>Vice-Principals</a:t>
            </a:r>
            <a:endParaRPr lang="en-US" sz="3600" dirty="0"/>
          </a:p>
        </p:txBody>
      </p:sp>
      <p:sp>
        <p:nvSpPr>
          <p:cNvPr id="15" name="Content Placeholder 2"/>
          <p:cNvSpPr txBox="1">
            <a:spLocks/>
          </p:cNvSpPr>
          <p:nvPr/>
        </p:nvSpPr>
        <p:spPr>
          <a:xfrm>
            <a:off x="582826" y="2945007"/>
            <a:ext cx="4419600" cy="144780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fontAlgn="auto">
              <a:spcAft>
                <a:spcPts val="0"/>
              </a:spcAft>
              <a:buFont typeface="Courier New" panose="02070309020205020404" pitchFamily="49" charset="0"/>
              <a:buChar char="o"/>
            </a:pPr>
            <a:r>
              <a:rPr lang="en-US" sz="2200" dirty="0" smtClean="0"/>
              <a:t>Ms. Shaunna Martin (A-I)</a:t>
            </a:r>
          </a:p>
          <a:p>
            <a:pPr fontAlgn="auto">
              <a:spcAft>
                <a:spcPts val="0"/>
              </a:spcAft>
              <a:buFont typeface="Courier New" panose="02070309020205020404" pitchFamily="49" charset="0"/>
              <a:buChar char="o"/>
            </a:pPr>
            <a:r>
              <a:rPr lang="en-US" sz="2200" dirty="0" smtClean="0"/>
              <a:t>Ms. Lasta Graf (J-P)</a:t>
            </a:r>
          </a:p>
          <a:p>
            <a:pPr fontAlgn="auto">
              <a:spcAft>
                <a:spcPts val="0"/>
              </a:spcAft>
              <a:buFont typeface="Courier New" panose="02070309020205020404" pitchFamily="49" charset="0"/>
              <a:buChar char="o"/>
            </a:pPr>
            <a:r>
              <a:rPr lang="en-US" sz="2200" dirty="0" smtClean="0"/>
              <a:t>Ms. Karen Leeden (Q-Z)</a:t>
            </a:r>
          </a:p>
          <a:p>
            <a:pPr fontAlgn="auto">
              <a:spcAft>
                <a:spcPts val="0"/>
              </a:spcAft>
            </a:pPr>
            <a:endParaRPr lang="en-US" dirty="0" smtClean="0"/>
          </a:p>
          <a:p>
            <a:pPr fontAlgn="auto">
              <a:spcAft>
                <a:spcPts val="0"/>
              </a:spcAft>
            </a:pPr>
            <a:endParaRPr lang="en-US" dirty="0"/>
          </a:p>
        </p:txBody>
      </p:sp>
      <p:sp>
        <p:nvSpPr>
          <p:cNvPr id="16" name="Content Placeholder 2"/>
          <p:cNvSpPr txBox="1">
            <a:spLocks/>
          </p:cNvSpPr>
          <p:nvPr/>
        </p:nvSpPr>
        <p:spPr>
          <a:xfrm>
            <a:off x="656968" y="1561078"/>
            <a:ext cx="3810000" cy="53340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fontAlgn="auto">
              <a:spcAft>
                <a:spcPts val="0"/>
              </a:spcAft>
              <a:buFont typeface="Courier New" panose="02070309020205020404" pitchFamily="49" charset="0"/>
              <a:buChar char="o"/>
            </a:pPr>
            <a:r>
              <a:rPr lang="en-US" sz="2200" dirty="0" smtClean="0"/>
              <a:t>Mr. Todd Clerkson</a:t>
            </a:r>
          </a:p>
        </p:txBody>
      </p:sp>
      <p:sp>
        <p:nvSpPr>
          <p:cNvPr id="17" name="Content Placeholder 2"/>
          <p:cNvSpPr txBox="1">
            <a:spLocks/>
          </p:cNvSpPr>
          <p:nvPr/>
        </p:nvSpPr>
        <p:spPr>
          <a:xfrm>
            <a:off x="5181600" y="4392807"/>
            <a:ext cx="3810000" cy="533400"/>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fontAlgn="auto">
              <a:spcAft>
                <a:spcPts val="0"/>
              </a:spcAft>
              <a:buFont typeface="Courier New" panose="02070309020205020404" pitchFamily="49" charset="0"/>
              <a:buChar char="o"/>
            </a:pPr>
            <a:r>
              <a:rPr lang="en-US" sz="2200" dirty="0" smtClean="0"/>
              <a:t>Ms. Darilynn Butler</a:t>
            </a:r>
          </a:p>
        </p:txBody>
      </p:sp>
    </p:spTree>
    <p:extLst>
      <p:ext uri="{BB962C8B-B14F-4D97-AF65-F5344CB8AC3E}">
        <p14:creationId xmlns:p14="http://schemas.microsoft.com/office/powerpoint/2010/main" val="1120035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024744" cy="1143000"/>
          </a:xfrm>
        </p:spPr>
        <p:txBody>
          <a:bodyPr/>
          <a:lstStyle/>
          <a:p>
            <a:r>
              <a:rPr lang="en-US" dirty="0" smtClean="0"/>
              <a:t>How Things Work:</a:t>
            </a:r>
            <a:endParaRPr lang="en-US" dirty="0"/>
          </a:p>
        </p:txBody>
      </p:sp>
      <p:sp>
        <p:nvSpPr>
          <p:cNvPr id="3" name="Content Placeholder 2"/>
          <p:cNvSpPr>
            <a:spLocks noGrp="1"/>
          </p:cNvSpPr>
          <p:nvPr>
            <p:ph idx="1"/>
          </p:nvPr>
        </p:nvSpPr>
        <p:spPr>
          <a:xfrm>
            <a:off x="1066800" y="2438400"/>
            <a:ext cx="6777317" cy="3508977"/>
          </a:xfrm>
        </p:spPr>
        <p:txBody>
          <a:bodyPr>
            <a:normAutofit lnSpcReduction="10000"/>
          </a:bodyPr>
          <a:lstStyle/>
          <a:p>
            <a:r>
              <a:rPr lang="en-US" dirty="0" smtClean="0"/>
              <a:t>Two semesters each school year</a:t>
            </a:r>
          </a:p>
          <a:p>
            <a:pPr lvl="1"/>
            <a:r>
              <a:rPr lang="en-US" dirty="0"/>
              <a:t>Semester 1: Sept-Jan</a:t>
            </a:r>
          </a:p>
          <a:p>
            <a:pPr lvl="1"/>
            <a:r>
              <a:rPr lang="en-US" dirty="0"/>
              <a:t>Semester 2: </a:t>
            </a:r>
            <a:r>
              <a:rPr lang="en-US" dirty="0" smtClean="0"/>
              <a:t>Feb-June</a:t>
            </a:r>
          </a:p>
          <a:p>
            <a:r>
              <a:rPr lang="en-US" dirty="0" smtClean="0"/>
              <a:t>Students take 8 courses over 2 semesters</a:t>
            </a:r>
          </a:p>
          <a:p>
            <a:r>
              <a:rPr lang="en-US" dirty="0" smtClean="0"/>
              <a:t>Classes are 73 minutes long</a:t>
            </a:r>
          </a:p>
          <a:p>
            <a:r>
              <a:rPr lang="en-US" dirty="0" smtClean="0"/>
              <a:t>Flex Blocks:  M-Th. 30 </a:t>
            </a:r>
            <a:r>
              <a:rPr lang="en-US" dirty="0" err="1" smtClean="0"/>
              <a:t>mins</a:t>
            </a:r>
            <a:r>
              <a:rPr lang="en-US" dirty="0" smtClean="0"/>
              <a:t> of tutorial time with a teacher</a:t>
            </a:r>
          </a:p>
          <a:p>
            <a:r>
              <a:rPr lang="en-US" dirty="0" smtClean="0"/>
              <a:t>Some students take additional courses outside of the bell schedule (band, choir)</a:t>
            </a:r>
          </a:p>
          <a:p>
            <a:pPr marL="68580" indent="0">
              <a:buNone/>
            </a:pPr>
            <a:endParaRPr lang="en-US" dirty="0" smtClean="0"/>
          </a:p>
          <a:p>
            <a:endParaRPr lang="en-US" dirty="0" smtClean="0"/>
          </a:p>
          <a:p>
            <a:endParaRPr lang="en-US" dirty="0" smtClean="0"/>
          </a:p>
        </p:txBody>
      </p:sp>
      <p:pic>
        <p:nvPicPr>
          <p:cNvPr id="2050" name="Picture 2" descr="http://ltmhs.ca/files/calendar.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990600"/>
            <a:ext cx="3180072" cy="1990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6543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958F9C35676E4DBBC10D9C7B9587D7" ma:contentTypeVersion="1" ma:contentTypeDescription="Create a new document." ma:contentTypeScope="" ma:versionID="cacf52d0939b8a1b357c8a392af3fcdc">
  <xsd:schema xmlns:xsd="http://www.w3.org/2001/XMLSchema" xmlns:xs="http://www.w3.org/2001/XMLSchema" xmlns:p="http://schemas.microsoft.com/office/2006/metadata/properties" xmlns:ns1="http://schemas.microsoft.com/sharepoint/v3" targetNamespace="http://schemas.microsoft.com/office/2006/metadata/properties" ma:root="true" ma:fieldsID="ded79842d4747cc85621c7c303666ab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0FC0270-7354-49DD-8398-AD47CB86C140}"/>
</file>

<file path=customXml/itemProps2.xml><?xml version="1.0" encoding="utf-8"?>
<ds:datastoreItem xmlns:ds="http://schemas.openxmlformats.org/officeDocument/2006/customXml" ds:itemID="{8237875F-D0D3-48B5-A26A-9BC3076474E0}"/>
</file>

<file path=customXml/itemProps3.xml><?xml version="1.0" encoding="utf-8"?>
<ds:datastoreItem xmlns:ds="http://schemas.openxmlformats.org/officeDocument/2006/customXml" ds:itemID="{F1749C51-D6CA-4C52-846A-8389370D226B}"/>
</file>

<file path=docProps/app.xml><?xml version="1.0" encoding="utf-8"?>
<Properties xmlns="http://schemas.openxmlformats.org/officeDocument/2006/extended-properties" xmlns:vt="http://schemas.openxmlformats.org/officeDocument/2006/docPropsVTypes">
  <Template>Newsprint</Template>
  <TotalTime>6727</TotalTime>
  <Words>1205</Words>
  <Application>Microsoft Office PowerPoint</Application>
  <PresentationFormat>On-screen Show (4:3)</PresentationFormat>
  <Paragraphs>219</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NewsPrint</vt:lpstr>
      <vt:lpstr>PowerPoint Presentation</vt:lpstr>
      <vt:lpstr>PowerPoint Presentation</vt:lpstr>
      <vt:lpstr>PowerPoint Presentation</vt:lpstr>
      <vt:lpstr>PowerPoint Presentation</vt:lpstr>
      <vt:lpstr>PowerPoint Presentation</vt:lpstr>
      <vt:lpstr>The Heritage Woods Connection…</vt:lpstr>
      <vt:lpstr>Your Connections… </vt:lpstr>
      <vt:lpstr>Counselling</vt:lpstr>
      <vt:lpstr>How Things Work:</vt:lpstr>
      <vt:lpstr>What is FLEX?</vt:lpstr>
      <vt:lpstr>Bell Schedule…</vt:lpstr>
      <vt:lpstr>GRADE 9 Core Courses…</vt:lpstr>
      <vt:lpstr>ELECTIVE CHOICES</vt:lpstr>
      <vt:lpstr>EXTRA SUPPORT BLOCKS</vt:lpstr>
      <vt:lpstr>Sample Timetable…</vt:lpstr>
      <vt:lpstr>It's all about you.   So… are you ready???</vt:lpstr>
      <vt:lpstr>LANGUAGES</vt:lpstr>
      <vt:lpstr>ART</vt:lpstr>
      <vt:lpstr>MUSIC</vt:lpstr>
      <vt:lpstr>BUSINESS AND INFO TECH</vt:lpstr>
      <vt:lpstr>PE and LEADERSHIP</vt:lpstr>
      <vt:lpstr>TECHNOLOGY EDUCATION</vt:lpstr>
      <vt:lpstr>How Do You Decide?</vt:lpstr>
      <vt:lpstr>High School is about DISCOVERING YOU!</vt:lpstr>
      <vt:lpstr>Request Courses Wisely</vt:lpstr>
      <vt:lpstr>Ways to SUCCEED…What you should know…</vt:lpstr>
      <vt:lpstr>Ways to SUCCEED…</vt:lpstr>
      <vt:lpstr>Ways to SUCCEED…</vt:lpstr>
      <vt:lpstr>PowerPoint Presentation</vt:lpstr>
      <vt:lpstr>And stay connected…</vt:lpstr>
      <vt:lpstr>How will you make your mark?</vt:lpstr>
      <vt:lpstr>PowerPoint Presentation</vt:lpstr>
      <vt:lpstr>PowerPoint Presentation</vt:lpstr>
      <vt:lpstr>PowerPoint Presentation</vt:lpstr>
      <vt:lpstr>QUESTIONS?</vt:lpstr>
    </vt:vector>
  </TitlesOfParts>
  <Company>School District #43 (Coquitlam)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Grade 8</dc:title>
  <dc:creator>rbutler</dc:creator>
  <cp:lastModifiedBy>School District #43</cp:lastModifiedBy>
  <cp:revision>209</cp:revision>
  <cp:lastPrinted>2016-02-09T21:26:33Z</cp:lastPrinted>
  <dcterms:created xsi:type="dcterms:W3CDTF">2005-02-03T20:05:37Z</dcterms:created>
  <dcterms:modified xsi:type="dcterms:W3CDTF">2016-02-10T22:34:07Z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TC010721391033</vt:lpwstr>
  </property>
  <property fmtid="{D5CDD505-2E9C-101B-9397-08002B2CF9AE}" pid="3" name="ContentTypeId">
    <vt:lpwstr>0x010100F3958F9C35676E4DBBC10D9C7B9587D7</vt:lpwstr>
  </property>
</Properties>
</file>