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</p:sldMasterIdLst>
  <p:notesMasterIdLst>
    <p:notesMasterId r:id="rId32"/>
  </p:notesMasterIdLst>
  <p:sldIdLst>
    <p:sldId id="257" r:id="rId4"/>
    <p:sldId id="307" r:id="rId5"/>
    <p:sldId id="295" r:id="rId6"/>
    <p:sldId id="379" r:id="rId7"/>
    <p:sldId id="385" r:id="rId8"/>
    <p:sldId id="390" r:id="rId9"/>
    <p:sldId id="383" r:id="rId10"/>
    <p:sldId id="259" r:id="rId11"/>
    <p:sldId id="261" r:id="rId12"/>
    <p:sldId id="269" r:id="rId13"/>
    <p:sldId id="266" r:id="rId14"/>
    <p:sldId id="273" r:id="rId15"/>
    <p:sldId id="263" r:id="rId16"/>
    <p:sldId id="392" r:id="rId17"/>
    <p:sldId id="377" r:id="rId18"/>
    <p:sldId id="301" r:id="rId19"/>
    <p:sldId id="393" r:id="rId20"/>
    <p:sldId id="303" r:id="rId21"/>
    <p:sldId id="371" r:id="rId22"/>
    <p:sldId id="299" r:id="rId23"/>
    <p:sldId id="375" r:id="rId24"/>
    <p:sldId id="306" r:id="rId25"/>
    <p:sldId id="278" r:id="rId26"/>
    <p:sldId id="267" r:id="rId27"/>
    <p:sldId id="386" r:id="rId28"/>
    <p:sldId id="380" r:id="rId29"/>
    <p:sldId id="374" r:id="rId30"/>
    <p:sldId id="373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06637C-C9DA-4117-ABBE-DA646F8350B7}" v="18" dt="2023-09-27T19:47:40.1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customXml" Target="../customXml/item1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40" Type="http://schemas.openxmlformats.org/officeDocument/2006/relationships/customXml" Target="../customXml/item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38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iolfitto, Michelle" userId="8e64e591-671b-43bb-98b9-f861d7de1a0d" providerId="ADAL" clId="{D981B117-CABD-4458-B806-92DD35A7CE79}"/>
    <pc:docChg chg="custSel addSld delSld modSld sldOrd">
      <pc:chgData name="Ciolfitto, Michelle" userId="8e64e591-671b-43bb-98b9-f861d7de1a0d" providerId="ADAL" clId="{D981B117-CABD-4458-B806-92DD35A7CE79}" dt="2023-07-06T16:33:19.102" v="69" actId="47"/>
      <pc:docMkLst>
        <pc:docMk/>
      </pc:docMkLst>
      <pc:sldChg chg="modSp mod">
        <pc:chgData name="Ciolfitto, Michelle" userId="8e64e591-671b-43bb-98b9-f861d7de1a0d" providerId="ADAL" clId="{D981B117-CABD-4458-B806-92DD35A7CE79}" dt="2023-07-06T15:56:21.118" v="12" actId="27636"/>
        <pc:sldMkLst>
          <pc:docMk/>
          <pc:sldMk cId="2260910018" sldId="263"/>
        </pc:sldMkLst>
        <pc:spChg chg="mod">
          <ac:chgData name="Ciolfitto, Michelle" userId="8e64e591-671b-43bb-98b9-f861d7de1a0d" providerId="ADAL" clId="{D981B117-CABD-4458-B806-92DD35A7CE79}" dt="2023-07-06T15:56:21.118" v="12" actId="27636"/>
          <ac:spMkLst>
            <pc:docMk/>
            <pc:sldMk cId="2260910018" sldId="263"/>
            <ac:spMk id="3" creationId="{1143AC7A-7D81-486C-92C7-49961C81CEA1}"/>
          </ac:spMkLst>
        </pc:spChg>
      </pc:sldChg>
      <pc:sldChg chg="modSp mod">
        <pc:chgData name="Ciolfitto, Michelle" userId="8e64e591-671b-43bb-98b9-f861d7de1a0d" providerId="ADAL" clId="{D981B117-CABD-4458-B806-92DD35A7CE79}" dt="2023-07-06T15:55:26.359" v="3" actId="403"/>
        <pc:sldMkLst>
          <pc:docMk/>
          <pc:sldMk cId="3315674171" sldId="269"/>
        </pc:sldMkLst>
        <pc:spChg chg="mod">
          <ac:chgData name="Ciolfitto, Michelle" userId="8e64e591-671b-43bb-98b9-f861d7de1a0d" providerId="ADAL" clId="{D981B117-CABD-4458-B806-92DD35A7CE79}" dt="2023-07-06T15:55:26.359" v="3" actId="403"/>
          <ac:spMkLst>
            <pc:docMk/>
            <pc:sldMk cId="3315674171" sldId="269"/>
            <ac:spMk id="3" creationId="{124548EF-3BCE-478A-938C-D780F0149590}"/>
          </ac:spMkLst>
        </pc:spChg>
      </pc:sldChg>
      <pc:sldChg chg="del">
        <pc:chgData name="Ciolfitto, Michelle" userId="8e64e591-671b-43bb-98b9-f861d7de1a0d" providerId="ADAL" clId="{D981B117-CABD-4458-B806-92DD35A7CE79}" dt="2023-07-06T16:33:19.102" v="69" actId="47"/>
        <pc:sldMkLst>
          <pc:docMk/>
          <pc:sldMk cId="1416059426" sldId="271"/>
        </pc:sldMkLst>
      </pc:sldChg>
      <pc:sldChg chg="ord">
        <pc:chgData name="Ciolfitto, Michelle" userId="8e64e591-671b-43bb-98b9-f861d7de1a0d" providerId="ADAL" clId="{D981B117-CABD-4458-B806-92DD35A7CE79}" dt="2023-07-06T15:55:56.596" v="5"/>
        <pc:sldMkLst>
          <pc:docMk/>
          <pc:sldMk cId="3109539614" sldId="273"/>
        </pc:sldMkLst>
      </pc:sldChg>
      <pc:sldChg chg="modSp mod">
        <pc:chgData name="Ciolfitto, Michelle" userId="8e64e591-671b-43bb-98b9-f861d7de1a0d" providerId="ADAL" clId="{D981B117-CABD-4458-B806-92DD35A7CE79}" dt="2023-07-06T15:57:24.304" v="22" actId="14100"/>
        <pc:sldMkLst>
          <pc:docMk/>
          <pc:sldMk cId="933783280" sldId="299"/>
        </pc:sldMkLst>
        <pc:spChg chg="mod">
          <ac:chgData name="Ciolfitto, Michelle" userId="8e64e591-671b-43bb-98b9-f861d7de1a0d" providerId="ADAL" clId="{D981B117-CABD-4458-B806-92DD35A7CE79}" dt="2023-07-06T15:57:01.800" v="14" actId="403"/>
          <ac:spMkLst>
            <pc:docMk/>
            <pc:sldMk cId="933783280" sldId="299"/>
            <ac:spMk id="2" creationId="{B5FCDD86-11E1-4E9D-92A3-5894D83D9B6A}"/>
          </ac:spMkLst>
        </pc:spChg>
        <pc:spChg chg="mod">
          <ac:chgData name="Ciolfitto, Michelle" userId="8e64e591-671b-43bb-98b9-f861d7de1a0d" providerId="ADAL" clId="{D981B117-CABD-4458-B806-92DD35A7CE79}" dt="2023-07-06T15:57:24.304" v="22" actId="14100"/>
          <ac:spMkLst>
            <pc:docMk/>
            <pc:sldMk cId="933783280" sldId="299"/>
            <ac:spMk id="3" creationId="{D4DC560E-158F-4E68-A71C-37D06F61F45E}"/>
          </ac:spMkLst>
        </pc:spChg>
      </pc:sldChg>
      <pc:sldChg chg="modSp mod">
        <pc:chgData name="Ciolfitto, Michelle" userId="8e64e591-671b-43bb-98b9-f861d7de1a0d" providerId="ADAL" clId="{D981B117-CABD-4458-B806-92DD35A7CE79}" dt="2023-07-06T16:02:20.105" v="67" actId="15"/>
        <pc:sldMkLst>
          <pc:docMk/>
          <pc:sldMk cId="1500741263" sldId="306"/>
        </pc:sldMkLst>
        <pc:spChg chg="mod">
          <ac:chgData name="Ciolfitto, Michelle" userId="8e64e591-671b-43bb-98b9-f861d7de1a0d" providerId="ADAL" clId="{D981B117-CABD-4458-B806-92DD35A7CE79}" dt="2023-07-06T16:02:20.105" v="67" actId="15"/>
          <ac:spMkLst>
            <pc:docMk/>
            <pc:sldMk cId="1500741263" sldId="306"/>
            <ac:spMk id="3" creationId="{8CCD8541-9B0B-59D5-CB5F-E8808107F3AC}"/>
          </ac:spMkLst>
        </pc:spChg>
      </pc:sldChg>
      <pc:sldChg chg="add">
        <pc:chgData name="Ciolfitto, Michelle" userId="8e64e591-671b-43bb-98b9-f861d7de1a0d" providerId="ADAL" clId="{D981B117-CABD-4458-B806-92DD35A7CE79}" dt="2023-07-06T16:33:15.489" v="68"/>
        <pc:sldMkLst>
          <pc:docMk/>
          <pc:sldMk cId="2704123143" sldId="307"/>
        </pc:sldMkLst>
      </pc:sldChg>
      <pc:sldChg chg="modSp mod">
        <pc:chgData name="Ciolfitto, Michelle" userId="8e64e591-671b-43bb-98b9-f861d7de1a0d" providerId="ADAL" clId="{D981B117-CABD-4458-B806-92DD35A7CE79}" dt="2023-07-06T15:58:31.088" v="28" actId="20577"/>
        <pc:sldMkLst>
          <pc:docMk/>
          <pc:sldMk cId="1197085670" sldId="374"/>
        </pc:sldMkLst>
        <pc:spChg chg="mod">
          <ac:chgData name="Ciolfitto, Michelle" userId="8e64e591-671b-43bb-98b9-f861d7de1a0d" providerId="ADAL" clId="{D981B117-CABD-4458-B806-92DD35A7CE79}" dt="2023-07-06T15:58:31.088" v="28" actId="20577"/>
          <ac:spMkLst>
            <pc:docMk/>
            <pc:sldMk cId="1197085670" sldId="374"/>
            <ac:spMk id="3" creationId="{BE5CC436-E662-1D80-22C7-C0A8BAA18177}"/>
          </ac:spMkLst>
        </pc:spChg>
      </pc:sldChg>
      <pc:sldChg chg="modSp mod">
        <pc:chgData name="Ciolfitto, Michelle" userId="8e64e591-671b-43bb-98b9-f861d7de1a0d" providerId="ADAL" clId="{D981B117-CABD-4458-B806-92DD35A7CE79}" dt="2023-07-06T15:59:25.922" v="40" actId="20577"/>
        <pc:sldMkLst>
          <pc:docMk/>
          <pc:sldMk cId="2078644829" sldId="375"/>
        </pc:sldMkLst>
        <pc:spChg chg="mod">
          <ac:chgData name="Ciolfitto, Michelle" userId="8e64e591-671b-43bb-98b9-f861d7de1a0d" providerId="ADAL" clId="{D981B117-CABD-4458-B806-92DD35A7CE79}" dt="2023-07-06T15:58:59.097" v="30" actId="20577"/>
          <ac:spMkLst>
            <pc:docMk/>
            <pc:sldMk cId="2078644829" sldId="375"/>
            <ac:spMk id="2" creationId="{71C6B4AC-495B-557D-7C8A-B79C66C940E5}"/>
          </ac:spMkLst>
        </pc:spChg>
        <pc:spChg chg="mod">
          <ac:chgData name="Ciolfitto, Michelle" userId="8e64e591-671b-43bb-98b9-f861d7de1a0d" providerId="ADAL" clId="{D981B117-CABD-4458-B806-92DD35A7CE79}" dt="2023-07-06T15:59:25.922" v="40" actId="20577"/>
          <ac:spMkLst>
            <pc:docMk/>
            <pc:sldMk cId="2078644829" sldId="375"/>
            <ac:spMk id="3" creationId="{8D10A4C4-DA94-3CA2-8D37-15472A9F51FE}"/>
          </ac:spMkLst>
        </pc:spChg>
      </pc:sldChg>
      <pc:sldChg chg="addSp delSp modSp mod">
        <pc:chgData name="Ciolfitto, Michelle" userId="8e64e591-671b-43bb-98b9-f861d7de1a0d" providerId="ADAL" clId="{D981B117-CABD-4458-B806-92DD35A7CE79}" dt="2023-07-06T16:01:10.704" v="42" actId="5793"/>
        <pc:sldMkLst>
          <pc:docMk/>
          <pc:sldMk cId="2303134876" sldId="378"/>
        </pc:sldMkLst>
        <pc:spChg chg="add mod">
          <ac:chgData name="Ciolfitto, Michelle" userId="8e64e591-671b-43bb-98b9-f861d7de1a0d" providerId="ADAL" clId="{D981B117-CABD-4458-B806-92DD35A7CE79}" dt="2023-07-06T16:01:10.704" v="42" actId="5793"/>
          <ac:spMkLst>
            <pc:docMk/>
            <pc:sldMk cId="2303134876" sldId="378"/>
            <ac:spMk id="3" creationId="{4FEF9898-6C1D-3E44-AFE9-493B311CCD9B}"/>
          </ac:spMkLst>
        </pc:spChg>
        <pc:picChg chg="del">
          <ac:chgData name="Ciolfitto, Michelle" userId="8e64e591-671b-43bb-98b9-f861d7de1a0d" providerId="ADAL" clId="{D981B117-CABD-4458-B806-92DD35A7CE79}" dt="2023-07-06T16:00:44.019" v="41" actId="478"/>
          <ac:picMkLst>
            <pc:docMk/>
            <pc:sldMk cId="2303134876" sldId="378"/>
            <ac:picMk id="4" creationId="{94975FE6-D803-917F-3D0A-F0F3445CD681}"/>
          </ac:picMkLst>
        </pc:picChg>
      </pc:sldChg>
    </pc:docChg>
  </pc:docChgLst>
  <pc:docChgLst>
    <pc:chgData name="Chang, Warren" userId="S::wchang@sd43.bc.ca::30b58ada-bedd-4f95-a322-7989fb409c5c" providerId="AD" clId="Web-{2FDB1669-9949-B6D9-6FA9-5E13B38329CB}"/>
    <pc:docChg chg="modSld sldOrd">
      <pc:chgData name="Chang, Warren" userId="S::wchang@sd43.bc.ca::30b58ada-bedd-4f95-a322-7989fb409c5c" providerId="AD" clId="Web-{2FDB1669-9949-B6D9-6FA9-5E13B38329CB}" dt="2023-09-20T22:40:24.873" v="11" actId="20577"/>
      <pc:docMkLst>
        <pc:docMk/>
      </pc:docMkLst>
      <pc:sldChg chg="ord">
        <pc:chgData name="Chang, Warren" userId="S::wchang@sd43.bc.ca::30b58ada-bedd-4f95-a322-7989fb409c5c" providerId="AD" clId="Web-{2FDB1669-9949-B6D9-6FA9-5E13B38329CB}" dt="2023-09-20T22:40:14.341" v="0"/>
        <pc:sldMkLst>
          <pc:docMk/>
          <pc:sldMk cId="3812718989" sldId="266"/>
        </pc:sldMkLst>
      </pc:sldChg>
      <pc:sldChg chg="modSp">
        <pc:chgData name="Chang, Warren" userId="S::wchang@sd43.bc.ca::30b58ada-bedd-4f95-a322-7989fb409c5c" providerId="AD" clId="Web-{2FDB1669-9949-B6D9-6FA9-5E13B38329CB}" dt="2023-09-20T22:40:24.873" v="11" actId="20577"/>
        <pc:sldMkLst>
          <pc:docMk/>
          <pc:sldMk cId="3315674171" sldId="269"/>
        </pc:sldMkLst>
        <pc:spChg chg="mod">
          <ac:chgData name="Chang, Warren" userId="S::wchang@sd43.bc.ca::30b58ada-bedd-4f95-a322-7989fb409c5c" providerId="AD" clId="Web-{2FDB1669-9949-B6D9-6FA9-5E13B38329CB}" dt="2023-09-20T22:40:24.873" v="11" actId="20577"/>
          <ac:spMkLst>
            <pc:docMk/>
            <pc:sldMk cId="3315674171" sldId="269"/>
            <ac:spMk id="3" creationId="{124548EF-3BCE-478A-938C-D780F0149590}"/>
          </ac:spMkLst>
        </pc:spChg>
      </pc:sldChg>
    </pc:docChg>
  </pc:docChgLst>
  <pc:docChgLst>
    <pc:chgData name="Ciolfitto, Michelle" userId="8e64e591-671b-43bb-98b9-f861d7de1a0d" providerId="ADAL" clId="{3506637C-C9DA-4117-ABBE-DA646F8350B7}"/>
    <pc:docChg chg="undo custSel addSld delSld modSld sldOrd delMainMaster">
      <pc:chgData name="Ciolfitto, Michelle" userId="8e64e591-671b-43bb-98b9-f861d7de1a0d" providerId="ADAL" clId="{3506637C-C9DA-4117-ABBE-DA646F8350B7}" dt="2023-09-27T19:48:25.772" v="1015" actId="1076"/>
      <pc:docMkLst>
        <pc:docMk/>
      </pc:docMkLst>
      <pc:sldChg chg="modNotesTx">
        <pc:chgData name="Ciolfitto, Michelle" userId="8e64e591-671b-43bb-98b9-f861d7de1a0d" providerId="ADAL" clId="{3506637C-C9DA-4117-ABBE-DA646F8350B7}" dt="2023-09-20T20:08:09.831" v="807" actId="20577"/>
        <pc:sldMkLst>
          <pc:docMk/>
          <pc:sldMk cId="4161539996" sldId="259"/>
        </pc:sldMkLst>
      </pc:sldChg>
      <pc:sldChg chg="modNotesTx">
        <pc:chgData name="Ciolfitto, Michelle" userId="8e64e591-671b-43bb-98b9-f861d7de1a0d" providerId="ADAL" clId="{3506637C-C9DA-4117-ABBE-DA646F8350B7}" dt="2023-09-20T20:08:15.556" v="818" actId="20577"/>
        <pc:sldMkLst>
          <pc:docMk/>
          <pc:sldMk cId="1553737158" sldId="261"/>
        </pc:sldMkLst>
      </pc:sldChg>
      <pc:sldChg chg="ord modNotesTx">
        <pc:chgData name="Ciolfitto, Michelle" userId="8e64e591-671b-43bb-98b9-f861d7de1a0d" providerId="ADAL" clId="{3506637C-C9DA-4117-ABBE-DA646F8350B7}" dt="2023-09-20T20:08:57.585" v="846" actId="20577"/>
        <pc:sldMkLst>
          <pc:docMk/>
          <pc:sldMk cId="2260910018" sldId="263"/>
        </pc:sldMkLst>
      </pc:sldChg>
      <pc:sldChg chg="del">
        <pc:chgData name="Ciolfitto, Michelle" userId="8e64e591-671b-43bb-98b9-f861d7de1a0d" providerId="ADAL" clId="{3506637C-C9DA-4117-ABBE-DA646F8350B7}" dt="2023-09-20T18:20:59.771" v="763" actId="47"/>
        <pc:sldMkLst>
          <pc:docMk/>
          <pc:sldMk cId="1993803082" sldId="264"/>
        </pc:sldMkLst>
      </pc:sldChg>
      <pc:sldChg chg="add">
        <pc:chgData name="Ciolfitto, Michelle" userId="8e64e591-671b-43bb-98b9-f861d7de1a0d" providerId="ADAL" clId="{3506637C-C9DA-4117-ABBE-DA646F8350B7}" dt="2023-09-20T20:18:15.385" v="930"/>
        <pc:sldMkLst>
          <pc:docMk/>
          <pc:sldMk cId="3812718989" sldId="266"/>
        </pc:sldMkLst>
      </pc:sldChg>
      <pc:sldChg chg="add del ord">
        <pc:chgData name="Ciolfitto, Michelle" userId="8e64e591-671b-43bb-98b9-f861d7de1a0d" providerId="ADAL" clId="{3506637C-C9DA-4117-ABBE-DA646F8350B7}" dt="2023-09-12T15:00:13.735" v="33" actId="2696"/>
        <pc:sldMkLst>
          <pc:docMk/>
          <pc:sldMk cId="327257719" sldId="267"/>
        </pc:sldMkLst>
      </pc:sldChg>
      <pc:sldChg chg="add">
        <pc:chgData name="Ciolfitto, Michelle" userId="8e64e591-671b-43bb-98b9-f861d7de1a0d" providerId="ADAL" clId="{3506637C-C9DA-4117-ABBE-DA646F8350B7}" dt="2023-09-12T15:00:50.717" v="39"/>
        <pc:sldMkLst>
          <pc:docMk/>
          <pc:sldMk cId="2429709344" sldId="267"/>
        </pc:sldMkLst>
      </pc:sldChg>
      <pc:sldChg chg="modSp add del mod setBg">
        <pc:chgData name="Ciolfitto, Michelle" userId="8e64e591-671b-43bb-98b9-f861d7de1a0d" providerId="ADAL" clId="{3506637C-C9DA-4117-ABBE-DA646F8350B7}" dt="2023-09-12T15:00:41.155" v="38"/>
        <pc:sldMkLst>
          <pc:docMk/>
          <pc:sldMk cId="4164274843" sldId="267"/>
        </pc:sldMkLst>
        <pc:spChg chg="mod">
          <ac:chgData name="Ciolfitto, Michelle" userId="8e64e591-671b-43bb-98b9-f861d7de1a0d" providerId="ADAL" clId="{3506637C-C9DA-4117-ABBE-DA646F8350B7}" dt="2023-09-12T15:00:41.155" v="38"/>
          <ac:spMkLst>
            <pc:docMk/>
            <pc:sldMk cId="4164274843" sldId="267"/>
            <ac:spMk id="2" creationId="{BFD7679D-DC49-184B-33D7-D460C700C85D}"/>
          </ac:spMkLst>
        </pc:spChg>
      </pc:sldChg>
      <pc:sldChg chg="del ord modNotesTx">
        <pc:chgData name="Ciolfitto, Michelle" userId="8e64e591-671b-43bb-98b9-f861d7de1a0d" providerId="ADAL" clId="{3506637C-C9DA-4117-ABBE-DA646F8350B7}" dt="2023-09-20T20:12:49.039" v="881" actId="47"/>
        <pc:sldMkLst>
          <pc:docMk/>
          <pc:sldMk cId="3230793729" sldId="268"/>
        </pc:sldMkLst>
      </pc:sldChg>
      <pc:sldChg chg="modNotesTx">
        <pc:chgData name="Ciolfitto, Michelle" userId="8e64e591-671b-43bb-98b9-f861d7de1a0d" providerId="ADAL" clId="{3506637C-C9DA-4117-ABBE-DA646F8350B7}" dt="2023-09-20T20:08:24.434" v="830" actId="20577"/>
        <pc:sldMkLst>
          <pc:docMk/>
          <pc:sldMk cId="3315674171" sldId="269"/>
        </pc:sldMkLst>
      </pc:sldChg>
      <pc:sldChg chg="modNotesTx">
        <pc:chgData name="Ciolfitto, Michelle" userId="8e64e591-671b-43bb-98b9-f861d7de1a0d" providerId="ADAL" clId="{3506637C-C9DA-4117-ABBE-DA646F8350B7}" dt="2023-09-20T20:08:42.641" v="837" actId="20577"/>
        <pc:sldMkLst>
          <pc:docMk/>
          <pc:sldMk cId="3109539614" sldId="273"/>
        </pc:sldMkLst>
      </pc:sldChg>
      <pc:sldChg chg="add del ord">
        <pc:chgData name="Ciolfitto, Michelle" userId="8e64e591-671b-43bb-98b9-f861d7de1a0d" providerId="ADAL" clId="{3506637C-C9DA-4117-ABBE-DA646F8350B7}" dt="2023-09-12T15:00:13.735" v="33" actId="2696"/>
        <pc:sldMkLst>
          <pc:docMk/>
          <pc:sldMk cId="520000563" sldId="278"/>
        </pc:sldMkLst>
      </pc:sldChg>
      <pc:sldChg chg="add">
        <pc:chgData name="Ciolfitto, Michelle" userId="8e64e591-671b-43bb-98b9-f861d7de1a0d" providerId="ADAL" clId="{3506637C-C9DA-4117-ABBE-DA646F8350B7}" dt="2023-09-12T15:00:50.717" v="39"/>
        <pc:sldMkLst>
          <pc:docMk/>
          <pc:sldMk cId="582307665" sldId="278"/>
        </pc:sldMkLst>
      </pc:sldChg>
      <pc:sldChg chg="add del setBg">
        <pc:chgData name="Ciolfitto, Michelle" userId="8e64e591-671b-43bb-98b9-f861d7de1a0d" providerId="ADAL" clId="{3506637C-C9DA-4117-ABBE-DA646F8350B7}" dt="2023-09-12T15:00:41.155" v="38"/>
        <pc:sldMkLst>
          <pc:docMk/>
          <pc:sldMk cId="4125022782" sldId="278"/>
        </pc:sldMkLst>
      </pc:sldChg>
      <pc:sldChg chg="add">
        <pc:chgData name="Ciolfitto, Michelle" userId="8e64e591-671b-43bb-98b9-f861d7de1a0d" providerId="ADAL" clId="{3506637C-C9DA-4117-ABBE-DA646F8350B7}" dt="2023-09-20T03:20:07.752" v="383"/>
        <pc:sldMkLst>
          <pc:docMk/>
          <pc:sldMk cId="1857630543" sldId="301"/>
        </pc:sldMkLst>
      </pc:sldChg>
      <pc:sldChg chg="modSp add mod">
        <pc:chgData name="Ciolfitto, Michelle" userId="8e64e591-671b-43bb-98b9-f861d7de1a0d" providerId="ADAL" clId="{3506637C-C9DA-4117-ABBE-DA646F8350B7}" dt="2023-09-20T20:16:42.070" v="929" actId="20577"/>
        <pc:sldMkLst>
          <pc:docMk/>
          <pc:sldMk cId="2806854954" sldId="303"/>
        </pc:sldMkLst>
        <pc:spChg chg="mod">
          <ac:chgData name="Ciolfitto, Michelle" userId="8e64e591-671b-43bb-98b9-f861d7de1a0d" providerId="ADAL" clId="{3506637C-C9DA-4117-ABBE-DA646F8350B7}" dt="2023-09-20T20:16:42.070" v="929" actId="20577"/>
          <ac:spMkLst>
            <pc:docMk/>
            <pc:sldMk cId="2806854954" sldId="303"/>
            <ac:spMk id="2" creationId="{72302B95-8EA2-4FDF-A37A-F6299B582710}"/>
          </ac:spMkLst>
        </pc:spChg>
        <pc:spChg chg="mod">
          <ac:chgData name="Ciolfitto, Michelle" userId="8e64e591-671b-43bb-98b9-f861d7de1a0d" providerId="ADAL" clId="{3506637C-C9DA-4117-ABBE-DA646F8350B7}" dt="2023-09-20T20:15:31.187" v="893" actId="20577"/>
          <ac:spMkLst>
            <pc:docMk/>
            <pc:sldMk cId="2806854954" sldId="303"/>
            <ac:spMk id="3" creationId="{77255895-D904-4870-BCF9-02D005C24FC5}"/>
          </ac:spMkLst>
        </pc:spChg>
      </pc:sldChg>
      <pc:sldChg chg="addSp modSp mod setBg">
        <pc:chgData name="Ciolfitto, Michelle" userId="8e64e591-671b-43bb-98b9-f861d7de1a0d" providerId="ADAL" clId="{3506637C-C9DA-4117-ABBE-DA646F8350B7}" dt="2023-09-20T15:24:09.194" v="683" actId="27636"/>
        <pc:sldMkLst>
          <pc:docMk/>
          <pc:sldMk cId="426492775" sldId="373"/>
        </pc:sldMkLst>
        <pc:spChg chg="mod">
          <ac:chgData name="Ciolfitto, Michelle" userId="8e64e591-671b-43bb-98b9-f861d7de1a0d" providerId="ADAL" clId="{3506637C-C9DA-4117-ABBE-DA646F8350B7}" dt="2023-09-19T21:58:57.877" v="129" actId="27636"/>
          <ac:spMkLst>
            <pc:docMk/>
            <pc:sldMk cId="426492775" sldId="373"/>
            <ac:spMk id="2" creationId="{F91CFE89-3A56-A550-C859-1F28CBDCD087}"/>
          </ac:spMkLst>
        </pc:spChg>
        <pc:spChg chg="mod">
          <ac:chgData name="Ciolfitto, Michelle" userId="8e64e591-671b-43bb-98b9-f861d7de1a0d" providerId="ADAL" clId="{3506637C-C9DA-4117-ABBE-DA646F8350B7}" dt="2023-09-20T15:24:09.194" v="683" actId="27636"/>
          <ac:spMkLst>
            <pc:docMk/>
            <pc:sldMk cId="426492775" sldId="373"/>
            <ac:spMk id="3" creationId="{71F36762-792C-99C7-91FC-009D81BE9C00}"/>
          </ac:spMkLst>
        </pc:spChg>
        <pc:spChg chg="add">
          <ac:chgData name="Ciolfitto, Michelle" userId="8e64e591-671b-43bb-98b9-f861d7de1a0d" providerId="ADAL" clId="{3506637C-C9DA-4117-ABBE-DA646F8350B7}" dt="2023-09-19T21:58:09.619" v="122" actId="26606"/>
          <ac:spMkLst>
            <pc:docMk/>
            <pc:sldMk cId="426492775" sldId="373"/>
            <ac:spMk id="8" creationId="{12B5DE39-BA09-7B42-4003-4F8550E98CDD}"/>
          </ac:spMkLst>
        </pc:spChg>
        <pc:spChg chg="add">
          <ac:chgData name="Ciolfitto, Michelle" userId="8e64e591-671b-43bb-98b9-f861d7de1a0d" providerId="ADAL" clId="{3506637C-C9DA-4117-ABBE-DA646F8350B7}" dt="2023-09-19T21:58:09.619" v="122" actId="26606"/>
          <ac:spMkLst>
            <pc:docMk/>
            <pc:sldMk cId="426492775" sldId="373"/>
            <ac:spMk id="14" creationId="{81559590-A825-F332-36C6-EF5DE8B1573F}"/>
          </ac:spMkLst>
        </pc:spChg>
        <pc:spChg chg="add">
          <ac:chgData name="Ciolfitto, Michelle" userId="8e64e591-671b-43bb-98b9-f861d7de1a0d" providerId="ADAL" clId="{3506637C-C9DA-4117-ABBE-DA646F8350B7}" dt="2023-09-19T21:58:09.619" v="122" actId="26606"/>
          <ac:spMkLst>
            <pc:docMk/>
            <pc:sldMk cId="426492775" sldId="373"/>
            <ac:spMk id="16" creationId="{93CC0718-47AC-74FB-B46C-05A00B222CD4}"/>
          </ac:spMkLst>
        </pc:spChg>
        <pc:spChg chg="add">
          <ac:chgData name="Ciolfitto, Michelle" userId="8e64e591-671b-43bb-98b9-f861d7de1a0d" providerId="ADAL" clId="{3506637C-C9DA-4117-ABBE-DA646F8350B7}" dt="2023-09-19T21:58:09.619" v="122" actId="26606"/>
          <ac:spMkLst>
            <pc:docMk/>
            <pc:sldMk cId="426492775" sldId="373"/>
            <ac:spMk id="18" creationId="{84F457BF-A226-2572-F20A-07DDBEFFE1C3}"/>
          </ac:spMkLst>
        </pc:spChg>
        <pc:spChg chg="add">
          <ac:chgData name="Ciolfitto, Michelle" userId="8e64e591-671b-43bb-98b9-f861d7de1a0d" providerId="ADAL" clId="{3506637C-C9DA-4117-ABBE-DA646F8350B7}" dt="2023-09-19T21:58:09.619" v="122" actId="26606"/>
          <ac:spMkLst>
            <pc:docMk/>
            <pc:sldMk cId="426492775" sldId="373"/>
            <ac:spMk id="20" creationId="{C9EDAD6E-3513-14C8-536A-BF91B1E3423F}"/>
          </ac:spMkLst>
        </pc:spChg>
        <pc:spChg chg="add">
          <ac:chgData name="Ciolfitto, Michelle" userId="8e64e591-671b-43bb-98b9-f861d7de1a0d" providerId="ADAL" clId="{3506637C-C9DA-4117-ABBE-DA646F8350B7}" dt="2023-09-19T21:58:09.619" v="122" actId="26606"/>
          <ac:spMkLst>
            <pc:docMk/>
            <pc:sldMk cId="426492775" sldId="373"/>
            <ac:spMk id="30" creationId="{5D6199EE-1384-133B-5837-667F784AC7D4}"/>
          </ac:spMkLst>
        </pc:spChg>
        <pc:spChg chg="add">
          <ac:chgData name="Ciolfitto, Michelle" userId="8e64e591-671b-43bb-98b9-f861d7de1a0d" providerId="ADAL" clId="{3506637C-C9DA-4117-ABBE-DA646F8350B7}" dt="2023-09-19T21:58:09.619" v="122" actId="26606"/>
          <ac:spMkLst>
            <pc:docMk/>
            <pc:sldMk cId="426492775" sldId="373"/>
            <ac:spMk id="32" creationId="{2D81E1C3-5651-BE91-B266-92A08D0DD10D}"/>
          </ac:spMkLst>
        </pc:spChg>
        <pc:spChg chg="add">
          <ac:chgData name="Ciolfitto, Michelle" userId="8e64e591-671b-43bb-98b9-f861d7de1a0d" providerId="ADAL" clId="{3506637C-C9DA-4117-ABBE-DA646F8350B7}" dt="2023-09-19T21:58:09.619" v="122" actId="26606"/>
          <ac:spMkLst>
            <pc:docMk/>
            <pc:sldMk cId="426492775" sldId="373"/>
            <ac:spMk id="34" creationId="{5B16611A-C556-98DA-A508-8099091C9EC8}"/>
          </ac:spMkLst>
        </pc:spChg>
        <pc:spChg chg="add">
          <ac:chgData name="Ciolfitto, Michelle" userId="8e64e591-671b-43bb-98b9-f861d7de1a0d" providerId="ADAL" clId="{3506637C-C9DA-4117-ABBE-DA646F8350B7}" dt="2023-09-19T21:58:09.619" v="122" actId="26606"/>
          <ac:spMkLst>
            <pc:docMk/>
            <pc:sldMk cId="426492775" sldId="373"/>
            <ac:spMk id="36" creationId="{92C60A4A-4BA5-C5DC-180A-27A207A83A95}"/>
          </ac:spMkLst>
        </pc:spChg>
        <pc:spChg chg="add">
          <ac:chgData name="Ciolfitto, Michelle" userId="8e64e591-671b-43bb-98b9-f861d7de1a0d" providerId="ADAL" clId="{3506637C-C9DA-4117-ABBE-DA646F8350B7}" dt="2023-09-19T21:58:09.619" v="122" actId="26606"/>
          <ac:spMkLst>
            <pc:docMk/>
            <pc:sldMk cId="426492775" sldId="373"/>
            <ac:spMk id="38" creationId="{43C7C659-6ED9-0E7B-FD54-A10AAA369972}"/>
          </ac:spMkLst>
        </pc:spChg>
        <pc:grpChg chg="add">
          <ac:chgData name="Ciolfitto, Michelle" userId="8e64e591-671b-43bb-98b9-f861d7de1a0d" providerId="ADAL" clId="{3506637C-C9DA-4117-ABBE-DA646F8350B7}" dt="2023-09-19T21:58:09.619" v="122" actId="26606"/>
          <ac:grpSpMkLst>
            <pc:docMk/>
            <pc:sldMk cId="426492775" sldId="373"/>
            <ac:grpSpMk id="10" creationId="{943FC24A-9617-F1D0-8D4E-27F879E59512}"/>
          </ac:grpSpMkLst>
        </pc:grpChg>
        <pc:grpChg chg="add">
          <ac:chgData name="Ciolfitto, Michelle" userId="8e64e591-671b-43bb-98b9-f861d7de1a0d" providerId="ADAL" clId="{3506637C-C9DA-4117-ABBE-DA646F8350B7}" dt="2023-09-19T21:58:09.619" v="122" actId="26606"/>
          <ac:grpSpMkLst>
            <pc:docMk/>
            <pc:sldMk cId="426492775" sldId="373"/>
            <ac:grpSpMk id="22" creationId="{683B7A7F-047E-CE1B-F285-C1E2827A9D45}"/>
          </ac:grpSpMkLst>
        </pc:grpChg>
        <pc:grpChg chg="add">
          <ac:chgData name="Ciolfitto, Michelle" userId="8e64e591-671b-43bb-98b9-f861d7de1a0d" providerId="ADAL" clId="{3506637C-C9DA-4117-ABBE-DA646F8350B7}" dt="2023-09-19T21:58:09.619" v="122" actId="26606"/>
          <ac:grpSpMkLst>
            <pc:docMk/>
            <pc:sldMk cId="426492775" sldId="373"/>
            <ac:grpSpMk id="26" creationId="{2E0CB3A3-E163-801B-144D-764BCB28310A}"/>
          </ac:grpSpMkLst>
        </pc:grpChg>
      </pc:sldChg>
      <pc:sldChg chg="addSp modSp mod setBg">
        <pc:chgData name="Ciolfitto, Michelle" userId="8e64e591-671b-43bb-98b9-f861d7de1a0d" providerId="ADAL" clId="{3506637C-C9DA-4117-ABBE-DA646F8350B7}" dt="2023-09-20T15:25:09.636" v="711" actId="20577"/>
        <pc:sldMkLst>
          <pc:docMk/>
          <pc:sldMk cId="1197085670" sldId="374"/>
        </pc:sldMkLst>
        <pc:spChg chg="mod">
          <ac:chgData name="Ciolfitto, Michelle" userId="8e64e591-671b-43bb-98b9-f861d7de1a0d" providerId="ADAL" clId="{3506637C-C9DA-4117-ABBE-DA646F8350B7}" dt="2023-09-20T15:25:09.636" v="711" actId="20577"/>
          <ac:spMkLst>
            <pc:docMk/>
            <pc:sldMk cId="1197085670" sldId="374"/>
            <ac:spMk id="2" creationId="{696C6BFD-38BE-9E74-9E35-75FC969A50A6}"/>
          </ac:spMkLst>
        </pc:spChg>
        <pc:spChg chg="mod">
          <ac:chgData name="Ciolfitto, Michelle" userId="8e64e591-671b-43bb-98b9-f861d7de1a0d" providerId="ADAL" clId="{3506637C-C9DA-4117-ABBE-DA646F8350B7}" dt="2023-09-20T15:24:59.381" v="686"/>
          <ac:spMkLst>
            <pc:docMk/>
            <pc:sldMk cId="1197085670" sldId="374"/>
            <ac:spMk id="3" creationId="{BE5CC436-E662-1D80-22C7-C0A8BAA18177}"/>
          </ac:spMkLst>
        </pc:spChg>
        <pc:spChg chg="add">
          <ac:chgData name="Ciolfitto, Michelle" userId="8e64e591-671b-43bb-98b9-f861d7de1a0d" providerId="ADAL" clId="{3506637C-C9DA-4117-ABBE-DA646F8350B7}" dt="2023-09-19T22:03:24.279" v="156" actId="26606"/>
          <ac:spMkLst>
            <pc:docMk/>
            <pc:sldMk cId="1197085670" sldId="374"/>
            <ac:spMk id="9" creationId="{9F7D5CDA-D291-4307-BF55-1381FED29634}"/>
          </ac:spMkLst>
        </pc:spChg>
        <pc:picChg chg="add">
          <ac:chgData name="Ciolfitto, Michelle" userId="8e64e591-671b-43bb-98b9-f861d7de1a0d" providerId="ADAL" clId="{3506637C-C9DA-4117-ABBE-DA646F8350B7}" dt="2023-09-19T22:03:24.279" v="156" actId="26606"/>
          <ac:picMkLst>
            <pc:docMk/>
            <pc:sldMk cId="1197085670" sldId="374"/>
            <ac:picMk id="5" creationId="{C09084A5-4773-3A34-3EF6-8F23D765F610}"/>
          </ac:picMkLst>
        </pc:picChg>
      </pc:sldChg>
      <pc:sldChg chg="modSp mod ord modNotesTx">
        <pc:chgData name="Ciolfitto, Michelle" userId="8e64e591-671b-43bb-98b9-f861d7de1a0d" providerId="ADAL" clId="{3506637C-C9DA-4117-ABBE-DA646F8350B7}" dt="2023-09-20T18:23:15.209" v="772" actId="20577"/>
        <pc:sldMkLst>
          <pc:docMk/>
          <pc:sldMk cId="684620011" sldId="377"/>
        </pc:sldMkLst>
        <pc:spChg chg="mod">
          <ac:chgData name="Ciolfitto, Michelle" userId="8e64e591-671b-43bb-98b9-f861d7de1a0d" providerId="ADAL" clId="{3506637C-C9DA-4117-ABBE-DA646F8350B7}" dt="2023-09-20T00:10:43.681" v="306" actId="404"/>
          <ac:spMkLst>
            <pc:docMk/>
            <pc:sldMk cId="684620011" sldId="377"/>
            <ac:spMk id="2" creationId="{9BBBD264-537E-7B58-9F13-CBB686C0D59C}"/>
          </ac:spMkLst>
        </pc:spChg>
        <pc:spChg chg="mod">
          <ac:chgData name="Ciolfitto, Michelle" userId="8e64e591-671b-43bb-98b9-f861d7de1a0d" providerId="ADAL" clId="{3506637C-C9DA-4117-ABBE-DA646F8350B7}" dt="2023-09-20T00:10:27.367" v="303" actId="27636"/>
          <ac:spMkLst>
            <pc:docMk/>
            <pc:sldMk cId="684620011" sldId="377"/>
            <ac:spMk id="3" creationId="{7261010E-4001-5604-8236-3617B313BBE5}"/>
          </ac:spMkLst>
        </pc:spChg>
      </pc:sldChg>
      <pc:sldChg chg="modSp del mod">
        <pc:chgData name="Ciolfitto, Michelle" userId="8e64e591-671b-43bb-98b9-f861d7de1a0d" providerId="ADAL" clId="{3506637C-C9DA-4117-ABBE-DA646F8350B7}" dt="2023-09-11T16:40:04.322" v="23" actId="47"/>
        <pc:sldMkLst>
          <pc:docMk/>
          <pc:sldMk cId="2303134876" sldId="378"/>
        </pc:sldMkLst>
        <pc:spChg chg="mod">
          <ac:chgData name="Ciolfitto, Michelle" userId="8e64e591-671b-43bb-98b9-f861d7de1a0d" providerId="ADAL" clId="{3506637C-C9DA-4117-ABBE-DA646F8350B7}" dt="2023-09-01T17:13:02.854" v="21" actId="20577"/>
          <ac:spMkLst>
            <pc:docMk/>
            <pc:sldMk cId="2303134876" sldId="378"/>
            <ac:spMk id="2" creationId="{9738B6CB-B936-1429-A16F-6A59CE43B822}"/>
          </ac:spMkLst>
        </pc:spChg>
        <pc:spChg chg="mod">
          <ac:chgData name="Ciolfitto, Michelle" userId="8e64e591-671b-43bb-98b9-f861d7de1a0d" providerId="ADAL" clId="{3506637C-C9DA-4117-ABBE-DA646F8350B7}" dt="2023-09-01T17:12:29.190" v="1" actId="27636"/>
          <ac:spMkLst>
            <pc:docMk/>
            <pc:sldMk cId="2303134876" sldId="378"/>
            <ac:spMk id="3" creationId="{4FEF9898-6C1D-3E44-AFE9-493B311CCD9B}"/>
          </ac:spMkLst>
        </pc:spChg>
      </pc:sldChg>
      <pc:sldChg chg="add">
        <pc:chgData name="Ciolfitto, Michelle" userId="8e64e591-671b-43bb-98b9-f861d7de1a0d" providerId="ADAL" clId="{3506637C-C9DA-4117-ABBE-DA646F8350B7}" dt="2023-09-11T16:39:59.546" v="22"/>
        <pc:sldMkLst>
          <pc:docMk/>
          <pc:sldMk cId="2445481805" sldId="379"/>
        </pc:sldMkLst>
      </pc:sldChg>
      <pc:sldChg chg="addSp modSp add mod modNotesTx">
        <pc:chgData name="Ciolfitto, Michelle" userId="8e64e591-671b-43bb-98b9-f861d7de1a0d" providerId="ADAL" clId="{3506637C-C9DA-4117-ABBE-DA646F8350B7}" dt="2023-09-27T19:48:25.772" v="1015" actId="1076"/>
        <pc:sldMkLst>
          <pc:docMk/>
          <pc:sldMk cId="1057804378" sldId="380"/>
        </pc:sldMkLst>
        <pc:spChg chg="add mod">
          <ac:chgData name="Ciolfitto, Michelle" userId="8e64e591-671b-43bb-98b9-f861d7de1a0d" providerId="ADAL" clId="{3506637C-C9DA-4117-ABBE-DA646F8350B7}" dt="2023-09-27T19:48:25.772" v="1015" actId="1076"/>
          <ac:spMkLst>
            <pc:docMk/>
            <pc:sldMk cId="1057804378" sldId="380"/>
            <ac:spMk id="6" creationId="{34821C4D-A28D-DA95-E690-C8C6D56F8973}"/>
          </ac:spMkLst>
        </pc:spChg>
        <pc:picChg chg="mod">
          <ac:chgData name="Ciolfitto, Michelle" userId="8e64e591-671b-43bb-98b9-f861d7de1a0d" providerId="ADAL" clId="{3506637C-C9DA-4117-ABBE-DA646F8350B7}" dt="2023-09-27T19:47:30.046" v="1011" actId="14100"/>
          <ac:picMkLst>
            <pc:docMk/>
            <pc:sldMk cId="1057804378" sldId="380"/>
            <ac:picMk id="11" creationId="{0F1AAF1B-58B5-FB09-CC7F-E99B47FD26DC}"/>
          </ac:picMkLst>
        </pc:picChg>
      </pc:sldChg>
      <pc:sldChg chg="modSp add del mod">
        <pc:chgData name="Ciolfitto, Michelle" userId="8e64e591-671b-43bb-98b9-f861d7de1a0d" providerId="ADAL" clId="{3506637C-C9DA-4117-ABBE-DA646F8350B7}" dt="2023-09-12T15:00:41.155" v="38"/>
        <pc:sldMkLst>
          <pc:docMk/>
          <pc:sldMk cId="1655564242" sldId="380"/>
        </pc:sldMkLst>
        <pc:spChg chg="mod">
          <ac:chgData name="Ciolfitto, Michelle" userId="8e64e591-671b-43bb-98b9-f861d7de1a0d" providerId="ADAL" clId="{3506637C-C9DA-4117-ABBE-DA646F8350B7}" dt="2023-09-12T15:00:41.155" v="38"/>
          <ac:spMkLst>
            <pc:docMk/>
            <pc:sldMk cId="1655564242" sldId="380"/>
            <ac:spMk id="5" creationId="{BA9F3215-ECE1-9F43-51F9-A489F369343A}"/>
          </ac:spMkLst>
        </pc:spChg>
      </pc:sldChg>
      <pc:sldChg chg="add del ord">
        <pc:chgData name="Ciolfitto, Michelle" userId="8e64e591-671b-43bb-98b9-f861d7de1a0d" providerId="ADAL" clId="{3506637C-C9DA-4117-ABBE-DA646F8350B7}" dt="2023-09-12T15:00:13.735" v="33" actId="2696"/>
        <pc:sldMkLst>
          <pc:docMk/>
          <pc:sldMk cId="3909469364" sldId="380"/>
        </pc:sldMkLst>
      </pc:sldChg>
      <pc:sldChg chg="add del ord">
        <pc:chgData name="Ciolfitto, Michelle" userId="8e64e591-671b-43bb-98b9-f861d7de1a0d" providerId="ADAL" clId="{3506637C-C9DA-4117-ABBE-DA646F8350B7}" dt="2023-09-20T00:07:01.622" v="178" actId="2696"/>
        <pc:sldMkLst>
          <pc:docMk/>
          <pc:sldMk cId="2064951526" sldId="381"/>
        </pc:sldMkLst>
      </pc:sldChg>
      <pc:sldChg chg="addSp modSp new del mod setBg">
        <pc:chgData name="Ciolfitto, Michelle" userId="8e64e591-671b-43bb-98b9-f861d7de1a0d" providerId="ADAL" clId="{3506637C-C9DA-4117-ABBE-DA646F8350B7}" dt="2023-09-20T18:13:54.860" v="712" actId="47"/>
        <pc:sldMkLst>
          <pc:docMk/>
          <pc:sldMk cId="1035564625" sldId="382"/>
        </pc:sldMkLst>
        <pc:spChg chg="mod">
          <ac:chgData name="Ciolfitto, Michelle" userId="8e64e591-671b-43bb-98b9-f861d7de1a0d" providerId="ADAL" clId="{3506637C-C9DA-4117-ABBE-DA646F8350B7}" dt="2023-09-19T21:55:41.648" v="101" actId="14100"/>
          <ac:spMkLst>
            <pc:docMk/>
            <pc:sldMk cId="1035564625" sldId="382"/>
            <ac:spMk id="2" creationId="{24D59176-0C64-3123-DE51-0454BCFDB296}"/>
          </ac:spMkLst>
        </pc:spChg>
        <pc:spChg chg="mod">
          <ac:chgData name="Ciolfitto, Michelle" userId="8e64e591-671b-43bb-98b9-f861d7de1a0d" providerId="ADAL" clId="{3506637C-C9DA-4117-ABBE-DA646F8350B7}" dt="2023-09-20T00:06:42.693" v="177" actId="20577"/>
          <ac:spMkLst>
            <pc:docMk/>
            <pc:sldMk cId="1035564625" sldId="382"/>
            <ac:spMk id="3" creationId="{9B41BC25-3477-6061-10B8-6E39CA028EAF}"/>
          </ac:spMkLst>
        </pc:spChg>
        <pc:spChg chg="add mod">
          <ac:chgData name="Ciolfitto, Michelle" userId="8e64e591-671b-43bb-98b9-f861d7de1a0d" providerId="ADAL" clId="{3506637C-C9DA-4117-ABBE-DA646F8350B7}" dt="2023-09-20T03:01:37.708" v="314" actId="14100"/>
          <ac:spMkLst>
            <pc:docMk/>
            <pc:sldMk cId="1035564625" sldId="382"/>
            <ac:spMk id="4" creationId="{99F608AF-3441-4906-A4C2-AEBBF3233528}"/>
          </ac:spMkLst>
        </pc:spChg>
        <pc:spChg chg="add">
          <ac:chgData name="Ciolfitto, Michelle" userId="8e64e591-671b-43bb-98b9-f861d7de1a0d" providerId="ADAL" clId="{3506637C-C9DA-4117-ABBE-DA646F8350B7}" dt="2023-09-19T21:55:09.445" v="92" actId="26606"/>
          <ac:spMkLst>
            <pc:docMk/>
            <pc:sldMk cId="1035564625" sldId="382"/>
            <ac:spMk id="9" creationId="{3ECBE1F1-D69B-4AFA-ABD5-8E41720EF6DE}"/>
          </ac:spMkLst>
        </pc:spChg>
        <pc:spChg chg="add">
          <ac:chgData name="Ciolfitto, Michelle" userId="8e64e591-671b-43bb-98b9-f861d7de1a0d" providerId="ADAL" clId="{3506637C-C9DA-4117-ABBE-DA646F8350B7}" dt="2023-09-19T21:55:09.445" v="92" actId="26606"/>
          <ac:spMkLst>
            <pc:docMk/>
            <pc:sldMk cId="1035564625" sldId="382"/>
            <ac:spMk id="11" creationId="{603A6265-E10C-4B85-9C20-E75FCAF9CC63}"/>
          </ac:spMkLst>
        </pc:spChg>
        <pc:picChg chg="add">
          <ac:chgData name="Ciolfitto, Michelle" userId="8e64e591-671b-43bb-98b9-f861d7de1a0d" providerId="ADAL" clId="{3506637C-C9DA-4117-ABBE-DA646F8350B7}" dt="2023-09-19T21:55:09.445" v="92" actId="26606"/>
          <ac:picMkLst>
            <pc:docMk/>
            <pc:sldMk cId="1035564625" sldId="382"/>
            <ac:picMk id="5" creationId="{8DC7DD2D-F2D0-7270-54F1-F11D29BE4268}"/>
          </ac:picMkLst>
        </pc:picChg>
      </pc:sldChg>
      <pc:sldChg chg="addSp delSp modSp new mod setBg">
        <pc:chgData name="Ciolfitto, Michelle" userId="8e64e591-671b-43bb-98b9-f861d7de1a0d" providerId="ADAL" clId="{3506637C-C9DA-4117-ABBE-DA646F8350B7}" dt="2023-09-19T21:57:21.515" v="121" actId="26606"/>
        <pc:sldMkLst>
          <pc:docMk/>
          <pc:sldMk cId="1467497589" sldId="383"/>
        </pc:sldMkLst>
        <pc:spChg chg="mod">
          <ac:chgData name="Ciolfitto, Michelle" userId="8e64e591-671b-43bb-98b9-f861d7de1a0d" providerId="ADAL" clId="{3506637C-C9DA-4117-ABBE-DA646F8350B7}" dt="2023-09-19T21:57:21.515" v="121" actId="26606"/>
          <ac:spMkLst>
            <pc:docMk/>
            <pc:sldMk cId="1467497589" sldId="383"/>
            <ac:spMk id="2" creationId="{8FD3D78F-C95E-40F2-6244-AAD6FD2D6028}"/>
          </ac:spMkLst>
        </pc:spChg>
        <pc:spChg chg="del">
          <ac:chgData name="Ciolfitto, Michelle" userId="8e64e591-671b-43bb-98b9-f861d7de1a0d" providerId="ADAL" clId="{3506637C-C9DA-4117-ABBE-DA646F8350B7}" dt="2023-09-19T21:56:53.853" v="110" actId="26606"/>
          <ac:spMkLst>
            <pc:docMk/>
            <pc:sldMk cId="1467497589" sldId="383"/>
            <ac:spMk id="3" creationId="{29702DA1-7E05-9A37-4FB8-BCC8AF6C7C19}"/>
          </ac:spMkLst>
        </pc:spChg>
        <pc:spChg chg="add del">
          <ac:chgData name="Ciolfitto, Michelle" userId="8e64e591-671b-43bb-98b9-f861d7de1a0d" providerId="ADAL" clId="{3506637C-C9DA-4117-ABBE-DA646F8350B7}" dt="2023-09-19T21:57:21.515" v="121" actId="26606"/>
          <ac:spMkLst>
            <pc:docMk/>
            <pc:sldMk cId="1467497589" sldId="383"/>
            <ac:spMk id="9" creationId="{53306540-870A-7346-8CFF-A1B08DE50CF9}"/>
          </ac:spMkLst>
        </pc:spChg>
        <pc:spChg chg="add">
          <ac:chgData name="Ciolfitto, Michelle" userId="8e64e591-671b-43bb-98b9-f861d7de1a0d" providerId="ADAL" clId="{3506637C-C9DA-4117-ABBE-DA646F8350B7}" dt="2023-09-19T21:57:21.515" v="121" actId="26606"/>
          <ac:spMkLst>
            <pc:docMk/>
            <pc:sldMk cId="1467497589" sldId="383"/>
            <ac:spMk id="14" creationId="{5A59F003-E00A-43F9-91DC-CC54E3B87466}"/>
          </ac:spMkLst>
        </pc:spChg>
        <pc:spChg chg="add">
          <ac:chgData name="Ciolfitto, Michelle" userId="8e64e591-671b-43bb-98b9-f861d7de1a0d" providerId="ADAL" clId="{3506637C-C9DA-4117-ABBE-DA646F8350B7}" dt="2023-09-19T21:57:21.515" v="121" actId="26606"/>
          <ac:spMkLst>
            <pc:docMk/>
            <pc:sldMk cId="1467497589" sldId="383"/>
            <ac:spMk id="16" creationId="{D74A4382-E3AD-430A-9A1F-DFA3E0E77A7D}"/>
          </ac:spMkLst>
        </pc:spChg>
        <pc:spChg chg="add">
          <ac:chgData name="Ciolfitto, Michelle" userId="8e64e591-671b-43bb-98b9-f861d7de1a0d" providerId="ADAL" clId="{3506637C-C9DA-4117-ABBE-DA646F8350B7}" dt="2023-09-19T21:57:21.515" v="121" actId="26606"/>
          <ac:spMkLst>
            <pc:docMk/>
            <pc:sldMk cId="1467497589" sldId="383"/>
            <ac:spMk id="18" creationId="{79F40191-0F44-4FD1-82CC-ACB507C14BE6}"/>
          </ac:spMkLst>
        </pc:spChg>
        <pc:picChg chg="add mod">
          <ac:chgData name="Ciolfitto, Michelle" userId="8e64e591-671b-43bb-98b9-f861d7de1a0d" providerId="ADAL" clId="{3506637C-C9DA-4117-ABBE-DA646F8350B7}" dt="2023-09-19T21:57:21.515" v="121" actId="26606"/>
          <ac:picMkLst>
            <pc:docMk/>
            <pc:sldMk cId="1467497589" sldId="383"/>
            <ac:picMk id="5" creationId="{4090878B-65D1-0607-AAB9-4F0813E0F5D0}"/>
          </ac:picMkLst>
        </pc:picChg>
      </pc:sldChg>
      <pc:sldChg chg="new del">
        <pc:chgData name="Ciolfitto, Michelle" userId="8e64e591-671b-43bb-98b9-f861d7de1a0d" providerId="ADAL" clId="{3506637C-C9DA-4117-ABBE-DA646F8350B7}" dt="2023-09-20T03:17:17.185" v="382" actId="47"/>
        <pc:sldMkLst>
          <pc:docMk/>
          <pc:sldMk cId="507944609" sldId="384"/>
        </pc:sldMkLst>
      </pc:sldChg>
      <pc:sldChg chg="addSp delSp modSp new mod setBg">
        <pc:chgData name="Ciolfitto, Michelle" userId="8e64e591-671b-43bb-98b9-f861d7de1a0d" providerId="ADAL" clId="{3506637C-C9DA-4117-ABBE-DA646F8350B7}" dt="2023-09-20T03:17:10.551" v="381" actId="14100"/>
        <pc:sldMkLst>
          <pc:docMk/>
          <pc:sldMk cId="1392485471" sldId="385"/>
        </pc:sldMkLst>
        <pc:spChg chg="mod">
          <ac:chgData name="Ciolfitto, Michelle" userId="8e64e591-671b-43bb-98b9-f861d7de1a0d" providerId="ADAL" clId="{3506637C-C9DA-4117-ABBE-DA646F8350B7}" dt="2023-09-20T03:16:05.388" v="358" actId="26606"/>
          <ac:spMkLst>
            <pc:docMk/>
            <pc:sldMk cId="1392485471" sldId="385"/>
            <ac:spMk id="2" creationId="{F13AB182-7C7D-009E-62CE-9395AC41EBCE}"/>
          </ac:spMkLst>
        </pc:spChg>
        <pc:spChg chg="mod">
          <ac:chgData name="Ciolfitto, Michelle" userId="8e64e591-671b-43bb-98b9-f861d7de1a0d" providerId="ADAL" clId="{3506637C-C9DA-4117-ABBE-DA646F8350B7}" dt="2023-09-20T03:17:02.399" v="379" actId="26606"/>
          <ac:spMkLst>
            <pc:docMk/>
            <pc:sldMk cId="1392485471" sldId="385"/>
            <ac:spMk id="3" creationId="{9CA8DCF9-F5E0-C5D7-5B99-089081596FD2}"/>
          </ac:spMkLst>
        </pc:spChg>
        <pc:spChg chg="mod">
          <ac:chgData name="Ciolfitto, Michelle" userId="8e64e591-671b-43bb-98b9-f861d7de1a0d" providerId="ADAL" clId="{3506637C-C9DA-4117-ABBE-DA646F8350B7}" dt="2023-09-20T03:17:10.551" v="381" actId="14100"/>
          <ac:spMkLst>
            <pc:docMk/>
            <pc:sldMk cId="1392485471" sldId="385"/>
            <ac:spMk id="4" creationId="{1AFE8E0D-12DC-FCF1-8C99-1CDB3C62BCF8}"/>
          </ac:spMkLst>
        </pc:spChg>
        <pc:spChg chg="add del">
          <ac:chgData name="Ciolfitto, Michelle" userId="8e64e591-671b-43bb-98b9-f861d7de1a0d" providerId="ADAL" clId="{3506637C-C9DA-4117-ABBE-DA646F8350B7}" dt="2023-09-20T03:16:05.388" v="358" actId="26606"/>
          <ac:spMkLst>
            <pc:docMk/>
            <pc:sldMk cId="1392485471" sldId="385"/>
            <ac:spMk id="9" creationId="{4C608BEB-860E-4094-8511-78603564A75E}"/>
          </ac:spMkLst>
        </pc:spChg>
        <pc:spChg chg="add del">
          <ac:chgData name="Ciolfitto, Michelle" userId="8e64e591-671b-43bb-98b9-f861d7de1a0d" providerId="ADAL" clId="{3506637C-C9DA-4117-ABBE-DA646F8350B7}" dt="2023-09-20T03:17:02.399" v="379" actId="26606"/>
          <ac:spMkLst>
            <pc:docMk/>
            <pc:sldMk cId="1392485471" sldId="385"/>
            <ac:spMk id="16" creationId="{21739CA5-F0F5-48E1-8E8C-F24B71827E46}"/>
          </ac:spMkLst>
        </pc:spChg>
        <pc:spChg chg="add del">
          <ac:chgData name="Ciolfitto, Michelle" userId="8e64e591-671b-43bb-98b9-f861d7de1a0d" providerId="ADAL" clId="{3506637C-C9DA-4117-ABBE-DA646F8350B7}" dt="2023-09-20T03:17:02.399" v="379" actId="26606"/>
          <ac:spMkLst>
            <pc:docMk/>
            <pc:sldMk cId="1392485471" sldId="385"/>
            <ac:spMk id="18" creationId="{3EAD2937-F230-41D4-B9C5-975B129BFC20}"/>
          </ac:spMkLst>
        </pc:spChg>
        <pc:spChg chg="add del">
          <ac:chgData name="Ciolfitto, Michelle" userId="8e64e591-671b-43bb-98b9-f861d7de1a0d" providerId="ADAL" clId="{3506637C-C9DA-4117-ABBE-DA646F8350B7}" dt="2023-09-20T03:17:02.399" v="379" actId="26606"/>
          <ac:spMkLst>
            <pc:docMk/>
            <pc:sldMk cId="1392485471" sldId="385"/>
            <ac:spMk id="20" creationId="{CCD444A3-C338-4886-B7F1-4BA2AF46EB64}"/>
          </ac:spMkLst>
        </pc:spChg>
        <pc:spChg chg="add">
          <ac:chgData name="Ciolfitto, Michelle" userId="8e64e591-671b-43bb-98b9-f861d7de1a0d" providerId="ADAL" clId="{3506637C-C9DA-4117-ABBE-DA646F8350B7}" dt="2023-09-20T03:17:02.399" v="379" actId="26606"/>
          <ac:spMkLst>
            <pc:docMk/>
            <pc:sldMk cId="1392485471" sldId="385"/>
            <ac:spMk id="25" creationId="{21739CA5-F0F5-48E1-8E8C-F24B71827E46}"/>
          </ac:spMkLst>
        </pc:spChg>
        <pc:spChg chg="add">
          <ac:chgData name="Ciolfitto, Michelle" userId="8e64e591-671b-43bb-98b9-f861d7de1a0d" providerId="ADAL" clId="{3506637C-C9DA-4117-ABBE-DA646F8350B7}" dt="2023-09-20T03:17:02.399" v="379" actId="26606"/>
          <ac:spMkLst>
            <pc:docMk/>
            <pc:sldMk cId="1392485471" sldId="385"/>
            <ac:spMk id="27" creationId="{3EAD2937-F230-41D4-B9C5-975B129BFC20}"/>
          </ac:spMkLst>
        </pc:spChg>
        <pc:spChg chg="add">
          <ac:chgData name="Ciolfitto, Michelle" userId="8e64e591-671b-43bb-98b9-f861d7de1a0d" providerId="ADAL" clId="{3506637C-C9DA-4117-ABBE-DA646F8350B7}" dt="2023-09-20T03:17:02.399" v="379" actId="26606"/>
          <ac:spMkLst>
            <pc:docMk/>
            <pc:sldMk cId="1392485471" sldId="385"/>
            <ac:spMk id="29" creationId="{CCD444A3-C338-4886-B7F1-4BA2AF46EB64}"/>
          </ac:spMkLst>
        </pc:spChg>
        <pc:cxnChg chg="add del">
          <ac:chgData name="Ciolfitto, Michelle" userId="8e64e591-671b-43bb-98b9-f861d7de1a0d" providerId="ADAL" clId="{3506637C-C9DA-4117-ABBE-DA646F8350B7}" dt="2023-09-20T03:16:05.388" v="358" actId="26606"/>
          <ac:cxnSpMkLst>
            <pc:docMk/>
            <pc:sldMk cId="1392485471" sldId="385"/>
            <ac:cxnSpMk id="11" creationId="{1F16A8D4-FE87-4604-88B2-394B5D1EB437}"/>
          </ac:cxnSpMkLst>
        </pc:cxnChg>
      </pc:sldChg>
      <pc:sldChg chg="addSp modSp new mod modClrScheme chgLayout">
        <pc:chgData name="Ciolfitto, Michelle" userId="8e64e591-671b-43bb-98b9-f861d7de1a0d" providerId="ADAL" clId="{3506637C-C9DA-4117-ABBE-DA646F8350B7}" dt="2023-09-20T15:23:23.962" v="681" actId="14100"/>
        <pc:sldMkLst>
          <pc:docMk/>
          <pc:sldMk cId="2695766078" sldId="386"/>
        </pc:sldMkLst>
        <pc:spChg chg="mod">
          <ac:chgData name="Ciolfitto, Michelle" userId="8e64e591-671b-43bb-98b9-f861d7de1a0d" providerId="ADAL" clId="{3506637C-C9DA-4117-ABBE-DA646F8350B7}" dt="2023-09-20T15:19:14.082" v="437" actId="26606"/>
          <ac:spMkLst>
            <pc:docMk/>
            <pc:sldMk cId="2695766078" sldId="386"/>
            <ac:spMk id="2" creationId="{C7C4AFF5-01B1-7672-7BD6-8A48EB823C3F}"/>
          </ac:spMkLst>
        </pc:spChg>
        <pc:spChg chg="mod">
          <ac:chgData name="Ciolfitto, Michelle" userId="8e64e591-671b-43bb-98b9-f861d7de1a0d" providerId="ADAL" clId="{3506637C-C9DA-4117-ABBE-DA646F8350B7}" dt="2023-09-20T15:19:14.082" v="437" actId="26606"/>
          <ac:spMkLst>
            <pc:docMk/>
            <pc:sldMk cId="2695766078" sldId="386"/>
            <ac:spMk id="3" creationId="{201EF7B0-C353-67F2-E2AC-0C2E95B67377}"/>
          </ac:spMkLst>
        </pc:spChg>
        <pc:spChg chg="mod">
          <ac:chgData name="Ciolfitto, Michelle" userId="8e64e591-671b-43bb-98b9-f861d7de1a0d" providerId="ADAL" clId="{3506637C-C9DA-4117-ABBE-DA646F8350B7}" dt="2023-09-20T15:19:14.082" v="437" actId="26606"/>
          <ac:spMkLst>
            <pc:docMk/>
            <pc:sldMk cId="2695766078" sldId="386"/>
            <ac:spMk id="4" creationId="{57C2823C-1DAC-6A25-006C-D9DBEEE7E624}"/>
          </ac:spMkLst>
        </pc:spChg>
        <pc:spChg chg="mod ord">
          <ac:chgData name="Ciolfitto, Michelle" userId="8e64e591-671b-43bb-98b9-f861d7de1a0d" providerId="ADAL" clId="{3506637C-C9DA-4117-ABBE-DA646F8350B7}" dt="2023-09-20T15:22:45.885" v="677" actId="27636"/>
          <ac:spMkLst>
            <pc:docMk/>
            <pc:sldMk cId="2695766078" sldId="386"/>
            <ac:spMk id="5" creationId="{73086945-D0F6-A8D5-F93B-EA45CF0C6A7F}"/>
          </ac:spMkLst>
        </pc:spChg>
        <pc:spChg chg="add mod">
          <ac:chgData name="Ciolfitto, Michelle" userId="8e64e591-671b-43bb-98b9-f861d7de1a0d" providerId="ADAL" clId="{3506637C-C9DA-4117-ABBE-DA646F8350B7}" dt="2023-09-20T15:23:10.508" v="679" actId="20577"/>
          <ac:spMkLst>
            <pc:docMk/>
            <pc:sldMk cId="2695766078" sldId="386"/>
            <ac:spMk id="12" creationId="{C460FF86-44CD-2D4B-2CE2-61D72A19BF50}"/>
          </ac:spMkLst>
        </pc:spChg>
        <pc:picChg chg="add mod ord">
          <ac:chgData name="Ciolfitto, Michelle" userId="8e64e591-671b-43bb-98b9-f861d7de1a0d" providerId="ADAL" clId="{3506637C-C9DA-4117-ABBE-DA646F8350B7}" dt="2023-09-20T15:23:23.962" v="681" actId="14100"/>
          <ac:picMkLst>
            <pc:docMk/>
            <pc:sldMk cId="2695766078" sldId="386"/>
            <ac:picMk id="7" creationId="{D9104451-9050-544C-5215-8CC814C0097F}"/>
          </ac:picMkLst>
        </pc:picChg>
      </pc:sldChg>
      <pc:sldChg chg="new del">
        <pc:chgData name="Ciolfitto, Michelle" userId="8e64e591-671b-43bb-98b9-f861d7de1a0d" providerId="ADAL" clId="{3506637C-C9DA-4117-ABBE-DA646F8350B7}" dt="2023-09-20T14:45:30.146" v="385" actId="680"/>
        <pc:sldMkLst>
          <pc:docMk/>
          <pc:sldMk cId="3641489905" sldId="386"/>
        </pc:sldMkLst>
      </pc:sldChg>
      <pc:sldChg chg="modSp new del mod">
        <pc:chgData name="Ciolfitto, Michelle" userId="8e64e591-671b-43bb-98b9-f861d7de1a0d" providerId="ADAL" clId="{3506637C-C9DA-4117-ABBE-DA646F8350B7}" dt="2023-09-20T20:15:03.166" v="891" actId="47"/>
        <pc:sldMkLst>
          <pc:docMk/>
          <pc:sldMk cId="572252336" sldId="387"/>
        </pc:sldMkLst>
        <pc:spChg chg="mod">
          <ac:chgData name="Ciolfitto, Michelle" userId="8e64e591-671b-43bb-98b9-f861d7de1a0d" providerId="ADAL" clId="{3506637C-C9DA-4117-ABBE-DA646F8350B7}" dt="2023-09-20T18:16:14.616" v="718" actId="20577"/>
          <ac:spMkLst>
            <pc:docMk/>
            <pc:sldMk cId="572252336" sldId="387"/>
            <ac:spMk id="2" creationId="{88A6F9C5-E58F-C52D-8238-457B547CDEDB}"/>
          </ac:spMkLst>
        </pc:spChg>
      </pc:sldChg>
      <pc:sldChg chg="modSp new del mod">
        <pc:chgData name="Ciolfitto, Michelle" userId="8e64e591-671b-43bb-98b9-f861d7de1a0d" providerId="ADAL" clId="{3506637C-C9DA-4117-ABBE-DA646F8350B7}" dt="2023-09-20T20:16:16.867" v="907" actId="47"/>
        <pc:sldMkLst>
          <pc:docMk/>
          <pc:sldMk cId="4099655984" sldId="388"/>
        </pc:sldMkLst>
        <pc:spChg chg="mod">
          <ac:chgData name="Ciolfitto, Michelle" userId="8e64e591-671b-43bb-98b9-f861d7de1a0d" providerId="ADAL" clId="{3506637C-C9DA-4117-ABBE-DA646F8350B7}" dt="2023-09-20T18:16:22.963" v="725" actId="20577"/>
          <ac:spMkLst>
            <pc:docMk/>
            <pc:sldMk cId="4099655984" sldId="388"/>
            <ac:spMk id="2" creationId="{6C7416AC-CBDB-23A1-2C45-751F05938B78}"/>
          </ac:spMkLst>
        </pc:spChg>
      </pc:sldChg>
      <pc:sldChg chg="new del">
        <pc:chgData name="Ciolfitto, Michelle" userId="8e64e591-671b-43bb-98b9-f861d7de1a0d" providerId="ADAL" clId="{3506637C-C9DA-4117-ABBE-DA646F8350B7}" dt="2023-09-20T18:30:52.748" v="774" actId="47"/>
        <pc:sldMkLst>
          <pc:docMk/>
          <pc:sldMk cId="2811236911" sldId="389"/>
        </pc:sldMkLst>
      </pc:sldChg>
      <pc:sldChg chg="modSp new del mod modNotesTx">
        <pc:chgData name="Ciolfitto, Michelle" userId="8e64e591-671b-43bb-98b9-f861d7de1a0d" providerId="ADAL" clId="{3506637C-C9DA-4117-ABBE-DA646F8350B7}" dt="2023-09-20T20:07:40.928" v="791" actId="47"/>
        <pc:sldMkLst>
          <pc:docMk/>
          <pc:sldMk cId="3297367201" sldId="389"/>
        </pc:sldMkLst>
        <pc:spChg chg="mod">
          <ac:chgData name="Ciolfitto, Michelle" userId="8e64e591-671b-43bb-98b9-f861d7de1a0d" providerId="ADAL" clId="{3506637C-C9DA-4117-ABBE-DA646F8350B7}" dt="2023-09-20T18:31:02.224" v="779" actId="20577"/>
          <ac:spMkLst>
            <pc:docMk/>
            <pc:sldMk cId="3297367201" sldId="389"/>
            <ac:spMk id="2" creationId="{D425C23D-2F17-7E3D-92A4-559C82D09841}"/>
          </ac:spMkLst>
        </pc:spChg>
      </pc:sldChg>
      <pc:sldChg chg="modSp add mod">
        <pc:chgData name="Ciolfitto, Michelle" userId="8e64e591-671b-43bb-98b9-f861d7de1a0d" providerId="ADAL" clId="{3506637C-C9DA-4117-ABBE-DA646F8350B7}" dt="2023-09-20T20:07:49.955" v="795" actId="20577"/>
        <pc:sldMkLst>
          <pc:docMk/>
          <pc:sldMk cId="2564614289" sldId="390"/>
        </pc:sldMkLst>
        <pc:spChg chg="mod">
          <ac:chgData name="Ciolfitto, Michelle" userId="8e64e591-671b-43bb-98b9-f861d7de1a0d" providerId="ADAL" clId="{3506637C-C9DA-4117-ABBE-DA646F8350B7}" dt="2023-09-20T20:07:49.955" v="795" actId="20577"/>
          <ac:spMkLst>
            <pc:docMk/>
            <pc:sldMk cId="2564614289" sldId="390"/>
            <ac:spMk id="2" creationId="{8FD3D78F-C95E-40F2-6244-AAD6FD2D6028}"/>
          </ac:spMkLst>
        </pc:spChg>
      </pc:sldChg>
      <pc:sldChg chg="modSp add del mod">
        <pc:chgData name="Ciolfitto, Michelle" userId="8e64e591-671b-43bb-98b9-f861d7de1a0d" providerId="ADAL" clId="{3506637C-C9DA-4117-ABBE-DA646F8350B7}" dt="2023-09-20T20:14:05.500" v="889" actId="47"/>
        <pc:sldMkLst>
          <pc:docMk/>
          <pc:sldMk cId="1704761243" sldId="391"/>
        </pc:sldMkLst>
        <pc:graphicFrameChg chg="mod">
          <ac:chgData name="Ciolfitto, Michelle" userId="8e64e591-671b-43bb-98b9-f861d7de1a0d" providerId="ADAL" clId="{3506637C-C9DA-4117-ABBE-DA646F8350B7}" dt="2023-09-20T20:10:34.614" v="849"/>
          <ac:graphicFrameMkLst>
            <pc:docMk/>
            <pc:sldMk cId="1704761243" sldId="391"/>
            <ac:graphicFrameMk id="5" creationId="{C5F53DE4-4EC9-C5E2-B0D5-83832ACCC7F8}"/>
          </ac:graphicFrameMkLst>
        </pc:graphicFrameChg>
      </pc:sldChg>
      <pc:sldChg chg="addSp delSp modSp new mod setBg">
        <pc:chgData name="Ciolfitto, Michelle" userId="8e64e591-671b-43bb-98b9-f861d7de1a0d" providerId="ADAL" clId="{3506637C-C9DA-4117-ABBE-DA646F8350B7}" dt="2023-09-20T20:13:54.137" v="888"/>
        <pc:sldMkLst>
          <pc:docMk/>
          <pc:sldMk cId="1340468662" sldId="392"/>
        </pc:sldMkLst>
        <pc:spChg chg="mod">
          <ac:chgData name="Ciolfitto, Michelle" userId="8e64e591-671b-43bb-98b9-f861d7de1a0d" providerId="ADAL" clId="{3506637C-C9DA-4117-ABBE-DA646F8350B7}" dt="2023-09-20T20:13:11.853" v="882" actId="26606"/>
          <ac:spMkLst>
            <pc:docMk/>
            <pc:sldMk cId="1340468662" sldId="392"/>
            <ac:spMk id="2" creationId="{871D9C09-AE9E-2011-A28D-B4F7AC6F60F2}"/>
          </ac:spMkLst>
        </pc:spChg>
        <pc:spChg chg="del mod">
          <ac:chgData name="Ciolfitto, Michelle" userId="8e64e591-671b-43bb-98b9-f861d7de1a0d" providerId="ADAL" clId="{3506637C-C9DA-4117-ABBE-DA646F8350B7}" dt="2023-09-20T20:13:11.853" v="882" actId="26606"/>
          <ac:spMkLst>
            <pc:docMk/>
            <pc:sldMk cId="1340468662" sldId="392"/>
            <ac:spMk id="3" creationId="{97D6AFC2-681D-91F2-19F2-E76A36A04561}"/>
          </ac:spMkLst>
        </pc:spChg>
        <pc:spChg chg="add">
          <ac:chgData name="Ciolfitto, Michelle" userId="8e64e591-671b-43bb-98b9-f861d7de1a0d" providerId="ADAL" clId="{3506637C-C9DA-4117-ABBE-DA646F8350B7}" dt="2023-09-20T20:13:11.853" v="882" actId="26606"/>
          <ac:spMkLst>
            <pc:docMk/>
            <pc:sldMk cId="1340468662" sldId="392"/>
            <ac:spMk id="9" creationId="{BACC6370-2D7E-4714-9D71-7542949D7D5D}"/>
          </ac:spMkLst>
        </pc:spChg>
        <pc:spChg chg="add">
          <ac:chgData name="Ciolfitto, Michelle" userId="8e64e591-671b-43bb-98b9-f861d7de1a0d" providerId="ADAL" clId="{3506637C-C9DA-4117-ABBE-DA646F8350B7}" dt="2023-09-20T20:13:11.853" v="882" actId="26606"/>
          <ac:spMkLst>
            <pc:docMk/>
            <pc:sldMk cId="1340468662" sldId="392"/>
            <ac:spMk id="11" creationId="{256B2C21-A230-48C0-8DF1-C46611373C44}"/>
          </ac:spMkLst>
        </pc:spChg>
        <pc:spChg chg="add">
          <ac:chgData name="Ciolfitto, Michelle" userId="8e64e591-671b-43bb-98b9-f861d7de1a0d" providerId="ADAL" clId="{3506637C-C9DA-4117-ABBE-DA646F8350B7}" dt="2023-09-20T20:13:11.853" v="882" actId="26606"/>
          <ac:spMkLst>
            <pc:docMk/>
            <pc:sldMk cId="1340468662" sldId="392"/>
            <ac:spMk id="13" creationId="{3847E18C-932D-4C95-AABA-FEC7C9499AD7}"/>
          </ac:spMkLst>
        </pc:spChg>
        <pc:spChg chg="add">
          <ac:chgData name="Ciolfitto, Michelle" userId="8e64e591-671b-43bb-98b9-f861d7de1a0d" providerId="ADAL" clId="{3506637C-C9DA-4117-ABBE-DA646F8350B7}" dt="2023-09-20T20:13:11.853" v="882" actId="26606"/>
          <ac:spMkLst>
            <pc:docMk/>
            <pc:sldMk cId="1340468662" sldId="392"/>
            <ac:spMk id="15" creationId="{3150CB11-0C61-439E-910F-5787759E72A0}"/>
          </ac:spMkLst>
        </pc:spChg>
        <pc:spChg chg="add">
          <ac:chgData name="Ciolfitto, Michelle" userId="8e64e591-671b-43bb-98b9-f861d7de1a0d" providerId="ADAL" clId="{3506637C-C9DA-4117-ABBE-DA646F8350B7}" dt="2023-09-20T20:13:11.853" v="882" actId="26606"/>
          <ac:spMkLst>
            <pc:docMk/>
            <pc:sldMk cId="1340468662" sldId="392"/>
            <ac:spMk id="17" creationId="{43F8A58B-5155-44CE-A5FF-7647B47D0A7A}"/>
          </ac:spMkLst>
        </pc:spChg>
        <pc:spChg chg="add">
          <ac:chgData name="Ciolfitto, Michelle" userId="8e64e591-671b-43bb-98b9-f861d7de1a0d" providerId="ADAL" clId="{3506637C-C9DA-4117-ABBE-DA646F8350B7}" dt="2023-09-20T20:13:11.853" v="882" actId="26606"/>
          <ac:spMkLst>
            <pc:docMk/>
            <pc:sldMk cId="1340468662" sldId="392"/>
            <ac:spMk id="19" creationId="{443F2ACA-E6D6-4028-82DD-F03C262D5DE6}"/>
          </ac:spMkLst>
        </pc:spChg>
        <pc:graphicFrameChg chg="add mod modGraphic">
          <ac:chgData name="Ciolfitto, Michelle" userId="8e64e591-671b-43bb-98b9-f861d7de1a0d" providerId="ADAL" clId="{3506637C-C9DA-4117-ABBE-DA646F8350B7}" dt="2023-09-20T20:13:54.137" v="888"/>
          <ac:graphicFrameMkLst>
            <pc:docMk/>
            <pc:sldMk cId="1340468662" sldId="392"/>
            <ac:graphicFrameMk id="5" creationId="{3762794E-7754-69A6-6A30-2B50E9A81B3F}"/>
          </ac:graphicFrameMkLst>
        </pc:graphicFrameChg>
      </pc:sldChg>
      <pc:sldChg chg="modSp add mod">
        <pc:chgData name="Ciolfitto, Michelle" userId="8e64e591-671b-43bb-98b9-f861d7de1a0d" providerId="ADAL" clId="{3506637C-C9DA-4117-ABBE-DA646F8350B7}" dt="2023-09-20T20:16:08.709" v="906" actId="20577"/>
        <pc:sldMkLst>
          <pc:docMk/>
          <pc:sldMk cId="426630039" sldId="393"/>
        </pc:sldMkLst>
        <pc:spChg chg="mod">
          <ac:chgData name="Ciolfitto, Michelle" userId="8e64e591-671b-43bb-98b9-f861d7de1a0d" providerId="ADAL" clId="{3506637C-C9DA-4117-ABBE-DA646F8350B7}" dt="2023-09-20T20:16:08.709" v="906" actId="20577"/>
          <ac:spMkLst>
            <pc:docMk/>
            <pc:sldMk cId="426630039" sldId="393"/>
            <ac:spMk id="2" creationId="{14E5279A-1C54-4E45-9ED9-882CE6178BDD}"/>
          </ac:spMkLst>
        </pc:spChg>
      </pc:sldChg>
      <pc:sldMasterChg chg="del delSldLayout">
        <pc:chgData name="Ciolfitto, Michelle" userId="8e64e591-671b-43bb-98b9-f861d7de1a0d" providerId="ADAL" clId="{3506637C-C9DA-4117-ABBE-DA646F8350B7}" dt="2023-09-12T15:00:13.735" v="33" actId="2696"/>
        <pc:sldMasterMkLst>
          <pc:docMk/>
          <pc:sldMasterMk cId="2975139732" sldId="2147483678"/>
        </pc:sldMasterMkLst>
        <pc:sldLayoutChg chg="del">
          <pc:chgData name="Ciolfitto, Michelle" userId="8e64e591-671b-43bb-98b9-f861d7de1a0d" providerId="ADAL" clId="{3506637C-C9DA-4117-ABBE-DA646F8350B7}" dt="2023-09-12T15:00:13.735" v="33" actId="2696"/>
          <pc:sldLayoutMkLst>
            <pc:docMk/>
            <pc:sldMasterMk cId="2975139732" sldId="2147483678"/>
            <pc:sldLayoutMk cId="1181833120" sldId="2147483679"/>
          </pc:sldLayoutMkLst>
        </pc:sldLayoutChg>
        <pc:sldLayoutChg chg="del">
          <pc:chgData name="Ciolfitto, Michelle" userId="8e64e591-671b-43bb-98b9-f861d7de1a0d" providerId="ADAL" clId="{3506637C-C9DA-4117-ABBE-DA646F8350B7}" dt="2023-09-12T15:00:13.735" v="33" actId="2696"/>
          <pc:sldLayoutMkLst>
            <pc:docMk/>
            <pc:sldMasterMk cId="2975139732" sldId="2147483678"/>
            <pc:sldLayoutMk cId="1787367608" sldId="2147483680"/>
          </pc:sldLayoutMkLst>
        </pc:sldLayoutChg>
        <pc:sldLayoutChg chg="del">
          <pc:chgData name="Ciolfitto, Michelle" userId="8e64e591-671b-43bb-98b9-f861d7de1a0d" providerId="ADAL" clId="{3506637C-C9DA-4117-ABBE-DA646F8350B7}" dt="2023-09-12T15:00:13.735" v="33" actId="2696"/>
          <pc:sldLayoutMkLst>
            <pc:docMk/>
            <pc:sldMasterMk cId="2975139732" sldId="2147483678"/>
            <pc:sldLayoutMk cId="2157483321" sldId="2147483681"/>
          </pc:sldLayoutMkLst>
        </pc:sldLayoutChg>
        <pc:sldLayoutChg chg="del">
          <pc:chgData name="Ciolfitto, Michelle" userId="8e64e591-671b-43bb-98b9-f861d7de1a0d" providerId="ADAL" clId="{3506637C-C9DA-4117-ABBE-DA646F8350B7}" dt="2023-09-12T15:00:13.735" v="33" actId="2696"/>
          <pc:sldLayoutMkLst>
            <pc:docMk/>
            <pc:sldMasterMk cId="2975139732" sldId="2147483678"/>
            <pc:sldLayoutMk cId="2582239743" sldId="2147483682"/>
          </pc:sldLayoutMkLst>
        </pc:sldLayoutChg>
        <pc:sldLayoutChg chg="del">
          <pc:chgData name="Ciolfitto, Michelle" userId="8e64e591-671b-43bb-98b9-f861d7de1a0d" providerId="ADAL" clId="{3506637C-C9DA-4117-ABBE-DA646F8350B7}" dt="2023-09-12T15:00:13.735" v="33" actId="2696"/>
          <pc:sldLayoutMkLst>
            <pc:docMk/>
            <pc:sldMasterMk cId="2975139732" sldId="2147483678"/>
            <pc:sldLayoutMk cId="2747528505" sldId="2147483683"/>
          </pc:sldLayoutMkLst>
        </pc:sldLayoutChg>
        <pc:sldLayoutChg chg="del">
          <pc:chgData name="Ciolfitto, Michelle" userId="8e64e591-671b-43bb-98b9-f861d7de1a0d" providerId="ADAL" clId="{3506637C-C9DA-4117-ABBE-DA646F8350B7}" dt="2023-09-12T15:00:13.735" v="33" actId="2696"/>
          <pc:sldLayoutMkLst>
            <pc:docMk/>
            <pc:sldMasterMk cId="2975139732" sldId="2147483678"/>
            <pc:sldLayoutMk cId="1893898866" sldId="2147483684"/>
          </pc:sldLayoutMkLst>
        </pc:sldLayoutChg>
        <pc:sldLayoutChg chg="del">
          <pc:chgData name="Ciolfitto, Michelle" userId="8e64e591-671b-43bb-98b9-f861d7de1a0d" providerId="ADAL" clId="{3506637C-C9DA-4117-ABBE-DA646F8350B7}" dt="2023-09-12T15:00:13.735" v="33" actId="2696"/>
          <pc:sldLayoutMkLst>
            <pc:docMk/>
            <pc:sldMasterMk cId="2975139732" sldId="2147483678"/>
            <pc:sldLayoutMk cId="2573133435" sldId="2147483685"/>
          </pc:sldLayoutMkLst>
        </pc:sldLayoutChg>
        <pc:sldLayoutChg chg="del">
          <pc:chgData name="Ciolfitto, Michelle" userId="8e64e591-671b-43bb-98b9-f861d7de1a0d" providerId="ADAL" clId="{3506637C-C9DA-4117-ABBE-DA646F8350B7}" dt="2023-09-12T15:00:13.735" v="33" actId="2696"/>
          <pc:sldLayoutMkLst>
            <pc:docMk/>
            <pc:sldMasterMk cId="2975139732" sldId="2147483678"/>
            <pc:sldLayoutMk cId="2422194698" sldId="2147483686"/>
          </pc:sldLayoutMkLst>
        </pc:sldLayoutChg>
        <pc:sldLayoutChg chg="del">
          <pc:chgData name="Ciolfitto, Michelle" userId="8e64e591-671b-43bb-98b9-f861d7de1a0d" providerId="ADAL" clId="{3506637C-C9DA-4117-ABBE-DA646F8350B7}" dt="2023-09-12T15:00:13.735" v="33" actId="2696"/>
          <pc:sldLayoutMkLst>
            <pc:docMk/>
            <pc:sldMasterMk cId="2975139732" sldId="2147483678"/>
            <pc:sldLayoutMk cId="2492804586" sldId="2147483687"/>
          </pc:sldLayoutMkLst>
        </pc:sldLayoutChg>
        <pc:sldLayoutChg chg="del">
          <pc:chgData name="Ciolfitto, Michelle" userId="8e64e591-671b-43bb-98b9-f861d7de1a0d" providerId="ADAL" clId="{3506637C-C9DA-4117-ABBE-DA646F8350B7}" dt="2023-09-12T15:00:13.735" v="33" actId="2696"/>
          <pc:sldLayoutMkLst>
            <pc:docMk/>
            <pc:sldMasterMk cId="2975139732" sldId="2147483678"/>
            <pc:sldLayoutMk cId="2600660281" sldId="2147483688"/>
          </pc:sldLayoutMkLst>
        </pc:sldLayoutChg>
        <pc:sldLayoutChg chg="del">
          <pc:chgData name="Ciolfitto, Michelle" userId="8e64e591-671b-43bb-98b9-f861d7de1a0d" providerId="ADAL" clId="{3506637C-C9DA-4117-ABBE-DA646F8350B7}" dt="2023-09-12T15:00:13.735" v="33" actId="2696"/>
          <pc:sldLayoutMkLst>
            <pc:docMk/>
            <pc:sldMasterMk cId="2975139732" sldId="2147483678"/>
            <pc:sldLayoutMk cId="3127319104" sldId="2147483689"/>
          </pc:sldLayoutMkLst>
        </pc:sldLayoutChg>
        <pc:sldLayoutChg chg="del">
          <pc:chgData name="Ciolfitto, Michelle" userId="8e64e591-671b-43bb-98b9-f861d7de1a0d" providerId="ADAL" clId="{3506637C-C9DA-4117-ABBE-DA646F8350B7}" dt="2023-09-12T15:00:13.735" v="33" actId="2696"/>
          <pc:sldLayoutMkLst>
            <pc:docMk/>
            <pc:sldMasterMk cId="2975139732" sldId="2147483678"/>
            <pc:sldLayoutMk cId="2493961415" sldId="2147483690"/>
          </pc:sldLayoutMkLst>
        </pc:sldLayoutChg>
        <pc:sldLayoutChg chg="del">
          <pc:chgData name="Ciolfitto, Michelle" userId="8e64e591-671b-43bb-98b9-f861d7de1a0d" providerId="ADAL" clId="{3506637C-C9DA-4117-ABBE-DA646F8350B7}" dt="2023-09-12T15:00:13.735" v="33" actId="2696"/>
          <pc:sldLayoutMkLst>
            <pc:docMk/>
            <pc:sldMasterMk cId="2975139732" sldId="2147483678"/>
            <pc:sldLayoutMk cId="611637315" sldId="2147483691"/>
          </pc:sldLayoutMkLst>
        </pc:sldLayoutChg>
        <pc:sldLayoutChg chg="del">
          <pc:chgData name="Ciolfitto, Michelle" userId="8e64e591-671b-43bb-98b9-f861d7de1a0d" providerId="ADAL" clId="{3506637C-C9DA-4117-ABBE-DA646F8350B7}" dt="2023-09-12T15:00:13.735" v="33" actId="2696"/>
          <pc:sldLayoutMkLst>
            <pc:docMk/>
            <pc:sldMasterMk cId="2975139732" sldId="2147483678"/>
            <pc:sldLayoutMk cId="1470975159" sldId="2147483692"/>
          </pc:sldLayoutMkLst>
        </pc:sldLayoutChg>
        <pc:sldLayoutChg chg="del">
          <pc:chgData name="Ciolfitto, Michelle" userId="8e64e591-671b-43bb-98b9-f861d7de1a0d" providerId="ADAL" clId="{3506637C-C9DA-4117-ABBE-DA646F8350B7}" dt="2023-09-12T15:00:13.735" v="33" actId="2696"/>
          <pc:sldLayoutMkLst>
            <pc:docMk/>
            <pc:sldMasterMk cId="2975139732" sldId="2147483678"/>
            <pc:sldLayoutMk cId="1034581020" sldId="2147483693"/>
          </pc:sldLayoutMkLst>
        </pc:sldLayoutChg>
        <pc:sldLayoutChg chg="del">
          <pc:chgData name="Ciolfitto, Michelle" userId="8e64e591-671b-43bb-98b9-f861d7de1a0d" providerId="ADAL" clId="{3506637C-C9DA-4117-ABBE-DA646F8350B7}" dt="2023-09-12T15:00:13.735" v="33" actId="2696"/>
          <pc:sldLayoutMkLst>
            <pc:docMk/>
            <pc:sldMasterMk cId="2975139732" sldId="2147483678"/>
            <pc:sldLayoutMk cId="1401660081" sldId="2147483694"/>
          </pc:sldLayoutMkLst>
        </pc:sldLayoutChg>
        <pc:sldLayoutChg chg="del">
          <pc:chgData name="Ciolfitto, Michelle" userId="8e64e591-671b-43bb-98b9-f861d7de1a0d" providerId="ADAL" clId="{3506637C-C9DA-4117-ABBE-DA646F8350B7}" dt="2023-09-12T15:00:13.735" v="33" actId="2696"/>
          <pc:sldLayoutMkLst>
            <pc:docMk/>
            <pc:sldMasterMk cId="2975139732" sldId="2147483678"/>
            <pc:sldLayoutMk cId="2689563150" sldId="2147483695"/>
          </pc:sldLayoutMkLst>
        </pc:sldLayoutChg>
        <pc:sldLayoutChg chg="del">
          <pc:chgData name="Ciolfitto, Michelle" userId="8e64e591-671b-43bb-98b9-f861d7de1a0d" providerId="ADAL" clId="{3506637C-C9DA-4117-ABBE-DA646F8350B7}" dt="2023-09-12T15:00:13.735" v="33" actId="2696"/>
          <pc:sldLayoutMkLst>
            <pc:docMk/>
            <pc:sldMasterMk cId="2975139732" sldId="2147483678"/>
            <pc:sldLayoutMk cId="2737756443" sldId="2147483696"/>
          </pc:sldLayoutMkLst>
        </pc:sldLayoutChg>
      </pc:sldMasterChg>
    </pc:docChg>
  </pc:docChgLst>
  <pc:docChgLst>
    <pc:chgData name="Nelson, Joel" userId="S::jnelson@sd43.bc.ca::ad95151b-3187-4a15-a3a5-860c6e13d1a9" providerId="AD" clId="Web-{1944146C-C6A2-A7DC-BF68-F5B28B8FB4C3}"/>
    <pc:docChg chg="modSld">
      <pc:chgData name="Nelson, Joel" userId="S::jnelson@sd43.bc.ca::ad95151b-3187-4a15-a3a5-860c6e13d1a9" providerId="AD" clId="Web-{1944146C-C6A2-A7DC-BF68-F5B28B8FB4C3}" dt="2022-09-28T23:09:24.602" v="57" actId="1076"/>
      <pc:docMkLst>
        <pc:docMk/>
      </pc:docMkLst>
      <pc:sldChg chg="modSp">
        <pc:chgData name="Nelson, Joel" userId="S::jnelson@sd43.bc.ca::ad95151b-3187-4a15-a3a5-860c6e13d1a9" providerId="AD" clId="Web-{1944146C-C6A2-A7DC-BF68-F5B28B8FB4C3}" dt="2022-09-28T22:57:39.034" v="39" actId="20577"/>
        <pc:sldMkLst>
          <pc:docMk/>
          <pc:sldMk cId="2260910018" sldId="263"/>
        </pc:sldMkLst>
        <pc:spChg chg="mod">
          <ac:chgData name="Nelson, Joel" userId="S::jnelson@sd43.bc.ca::ad95151b-3187-4a15-a3a5-860c6e13d1a9" providerId="AD" clId="Web-{1944146C-C6A2-A7DC-BF68-F5B28B8FB4C3}" dt="2022-09-28T22:57:39.034" v="39" actId="20577"/>
          <ac:spMkLst>
            <pc:docMk/>
            <pc:sldMk cId="2260910018" sldId="263"/>
            <ac:spMk id="3" creationId="{1143AC7A-7D81-486C-92C7-49961C81CEA1}"/>
          </ac:spMkLst>
        </pc:spChg>
      </pc:sldChg>
      <pc:sldChg chg="modSp">
        <pc:chgData name="Nelson, Joel" userId="S::jnelson@sd43.bc.ca::ad95151b-3187-4a15-a3a5-860c6e13d1a9" providerId="AD" clId="Web-{1944146C-C6A2-A7DC-BF68-F5B28B8FB4C3}" dt="2022-09-28T23:09:24.602" v="57" actId="1076"/>
        <pc:sldMkLst>
          <pc:docMk/>
          <pc:sldMk cId="933783280" sldId="299"/>
        </pc:sldMkLst>
        <pc:spChg chg="mod">
          <ac:chgData name="Nelson, Joel" userId="S::jnelson@sd43.bc.ca::ad95151b-3187-4a15-a3a5-860c6e13d1a9" providerId="AD" clId="Web-{1944146C-C6A2-A7DC-BF68-F5B28B8FB4C3}" dt="2022-09-28T23:09:24.602" v="57" actId="1076"/>
          <ac:spMkLst>
            <pc:docMk/>
            <pc:sldMk cId="933783280" sldId="299"/>
            <ac:spMk id="2" creationId="{B5FCDD86-11E1-4E9D-92A3-5894D83D9B6A}"/>
          </ac:spMkLst>
        </pc:spChg>
      </pc:sldChg>
      <pc:sldChg chg="modSp">
        <pc:chgData name="Nelson, Joel" userId="S::jnelson@sd43.bc.ca::ad95151b-3187-4a15-a3a5-860c6e13d1a9" providerId="AD" clId="Web-{1944146C-C6A2-A7DC-BF68-F5B28B8FB4C3}" dt="2022-09-28T22:58:19.753" v="43" actId="20577"/>
        <pc:sldMkLst>
          <pc:docMk/>
          <pc:sldMk cId="2768523676" sldId="371"/>
        </pc:sldMkLst>
        <pc:spChg chg="mod">
          <ac:chgData name="Nelson, Joel" userId="S::jnelson@sd43.bc.ca::ad95151b-3187-4a15-a3a5-860c6e13d1a9" providerId="AD" clId="Web-{1944146C-C6A2-A7DC-BF68-F5B28B8FB4C3}" dt="2022-09-28T22:58:19.753" v="43" actId="20577"/>
          <ac:spMkLst>
            <pc:docMk/>
            <pc:sldMk cId="2768523676" sldId="371"/>
            <ac:spMk id="2" creationId="{00000000-0000-0000-0000-000000000000}"/>
          </ac:spMkLst>
        </pc:spChg>
      </pc:sldChg>
      <pc:sldChg chg="modSp">
        <pc:chgData name="Nelson, Joel" userId="S::jnelson@sd43.bc.ca::ad95151b-3187-4a15-a3a5-860c6e13d1a9" providerId="AD" clId="Web-{1944146C-C6A2-A7DC-BF68-F5B28B8FB4C3}" dt="2022-09-28T22:48:21.091" v="30" actId="20577"/>
        <pc:sldMkLst>
          <pc:docMk/>
          <pc:sldMk cId="426492775" sldId="373"/>
        </pc:sldMkLst>
        <pc:spChg chg="mod">
          <ac:chgData name="Nelson, Joel" userId="S::jnelson@sd43.bc.ca::ad95151b-3187-4a15-a3a5-860c6e13d1a9" providerId="AD" clId="Web-{1944146C-C6A2-A7DC-BF68-F5B28B8FB4C3}" dt="2022-09-28T22:48:21.091" v="30" actId="20577"/>
          <ac:spMkLst>
            <pc:docMk/>
            <pc:sldMk cId="426492775" sldId="373"/>
            <ac:spMk id="3" creationId="{71F36762-792C-99C7-91FC-009D81BE9C00}"/>
          </ac:spMkLst>
        </pc:spChg>
      </pc:sldChg>
      <pc:sldChg chg="modSp">
        <pc:chgData name="Nelson, Joel" userId="S::jnelson@sd43.bc.ca::ad95151b-3187-4a15-a3a5-860c6e13d1a9" providerId="AD" clId="Web-{1944146C-C6A2-A7DC-BF68-F5B28B8FB4C3}" dt="2022-09-28T22:48:37.779" v="37" actId="20577"/>
        <pc:sldMkLst>
          <pc:docMk/>
          <pc:sldMk cId="1197085670" sldId="374"/>
        </pc:sldMkLst>
        <pc:spChg chg="mod">
          <ac:chgData name="Nelson, Joel" userId="S::jnelson@sd43.bc.ca::ad95151b-3187-4a15-a3a5-860c6e13d1a9" providerId="AD" clId="Web-{1944146C-C6A2-A7DC-BF68-F5B28B8FB4C3}" dt="2022-09-28T22:48:37.779" v="37" actId="20577"/>
          <ac:spMkLst>
            <pc:docMk/>
            <pc:sldMk cId="1197085670" sldId="374"/>
            <ac:spMk id="3" creationId="{BE5CC436-E662-1D80-22C7-C0A8BAA18177}"/>
          </ac:spMkLst>
        </pc:spChg>
      </pc:sldChg>
    </pc:docChg>
  </pc:docChgLst>
  <pc:docChgLst>
    <pc:chgData name="Nelson, Joel" userId="S::jnelson@sd43.bc.ca::ad95151b-3187-4a15-a3a5-860c6e13d1a9" providerId="AD" clId="Web-{79C1CA5F-2A94-3932-E463-2DD903991424}"/>
    <pc:docChg chg="modSld">
      <pc:chgData name="Nelson, Joel" userId="S::jnelson@sd43.bc.ca::ad95151b-3187-4a15-a3a5-860c6e13d1a9" providerId="AD" clId="Web-{79C1CA5F-2A94-3932-E463-2DD903991424}" dt="2022-09-28T22:12:22.204" v="4" actId="20577"/>
      <pc:docMkLst>
        <pc:docMk/>
      </pc:docMkLst>
      <pc:sldChg chg="modSp">
        <pc:chgData name="Nelson, Joel" userId="S::jnelson@sd43.bc.ca::ad95151b-3187-4a15-a3a5-860c6e13d1a9" providerId="AD" clId="Web-{79C1CA5F-2A94-3932-E463-2DD903991424}" dt="2022-09-28T22:11:39.673" v="1" actId="20577"/>
        <pc:sldMkLst>
          <pc:docMk/>
          <pc:sldMk cId="2260910018" sldId="263"/>
        </pc:sldMkLst>
        <pc:spChg chg="mod">
          <ac:chgData name="Nelson, Joel" userId="S::jnelson@sd43.bc.ca::ad95151b-3187-4a15-a3a5-860c6e13d1a9" providerId="AD" clId="Web-{79C1CA5F-2A94-3932-E463-2DD903991424}" dt="2022-09-28T22:11:39.673" v="1" actId="20577"/>
          <ac:spMkLst>
            <pc:docMk/>
            <pc:sldMk cId="2260910018" sldId="263"/>
            <ac:spMk id="3" creationId="{1143AC7A-7D81-486C-92C7-49961C81CEA1}"/>
          </ac:spMkLst>
        </pc:spChg>
      </pc:sldChg>
      <pc:sldChg chg="modSp">
        <pc:chgData name="Nelson, Joel" userId="S::jnelson@sd43.bc.ca::ad95151b-3187-4a15-a3a5-860c6e13d1a9" providerId="AD" clId="Web-{79C1CA5F-2A94-3932-E463-2DD903991424}" dt="2022-09-28T22:12:22.204" v="4" actId="20577"/>
        <pc:sldMkLst>
          <pc:docMk/>
          <pc:sldMk cId="933783280" sldId="299"/>
        </pc:sldMkLst>
        <pc:spChg chg="mod">
          <ac:chgData name="Nelson, Joel" userId="S::jnelson@sd43.bc.ca::ad95151b-3187-4a15-a3a5-860c6e13d1a9" providerId="AD" clId="Web-{79C1CA5F-2A94-3932-E463-2DD903991424}" dt="2022-09-28T22:12:07.985" v="2" actId="20577"/>
          <ac:spMkLst>
            <pc:docMk/>
            <pc:sldMk cId="933783280" sldId="299"/>
            <ac:spMk id="2" creationId="{B5FCDD86-11E1-4E9D-92A3-5894D83D9B6A}"/>
          </ac:spMkLst>
        </pc:spChg>
        <pc:spChg chg="mod">
          <ac:chgData name="Nelson, Joel" userId="S::jnelson@sd43.bc.ca::ad95151b-3187-4a15-a3a5-860c6e13d1a9" providerId="AD" clId="Web-{79C1CA5F-2A94-3932-E463-2DD903991424}" dt="2022-09-28T22:12:22.204" v="4" actId="20577"/>
          <ac:spMkLst>
            <pc:docMk/>
            <pc:sldMk cId="933783280" sldId="299"/>
            <ac:spMk id="3" creationId="{D4DC560E-158F-4E68-A71C-37D06F61F45E}"/>
          </ac:spMkLst>
        </pc:spChg>
      </pc:sldChg>
    </pc:docChg>
  </pc:docChgLst>
  <pc:docChgLst>
    <pc:chgData name="Nelson, Joel" userId="S::jnelson@sd43.bc.ca::ad95151b-3187-4a15-a3a5-860c6e13d1a9" providerId="AD" clId="Web-{FF72AEF2-C293-03A5-632E-D4D3B4571018}"/>
    <pc:docChg chg="delSld modSld">
      <pc:chgData name="Nelson, Joel" userId="S::jnelson@sd43.bc.ca::ad95151b-3187-4a15-a3a5-860c6e13d1a9" providerId="AD" clId="Web-{FF72AEF2-C293-03A5-632E-D4D3B4571018}" dt="2022-09-27T22:18:54.595" v="59"/>
      <pc:docMkLst>
        <pc:docMk/>
      </pc:docMkLst>
      <pc:sldChg chg="del">
        <pc:chgData name="Nelson, Joel" userId="S::jnelson@sd43.bc.ca::ad95151b-3187-4a15-a3a5-860c6e13d1a9" providerId="AD" clId="Web-{FF72AEF2-C293-03A5-632E-D4D3B4571018}" dt="2022-09-27T22:18:54.595" v="59"/>
        <pc:sldMkLst>
          <pc:docMk/>
          <pc:sldMk cId="4258193591" sldId="256"/>
        </pc:sldMkLst>
      </pc:sldChg>
      <pc:sldChg chg="del">
        <pc:chgData name="Nelson, Joel" userId="S::jnelson@sd43.bc.ca::ad95151b-3187-4a15-a3a5-860c6e13d1a9" providerId="AD" clId="Web-{FF72AEF2-C293-03A5-632E-D4D3B4571018}" dt="2022-09-27T22:16:53.517" v="53"/>
        <pc:sldMkLst>
          <pc:docMk/>
          <pc:sldMk cId="215984932" sldId="370"/>
        </pc:sldMkLst>
      </pc:sldChg>
      <pc:sldChg chg="modSp">
        <pc:chgData name="Nelson, Joel" userId="S::jnelson@sd43.bc.ca::ad95151b-3187-4a15-a3a5-860c6e13d1a9" providerId="AD" clId="Web-{FF72AEF2-C293-03A5-632E-D4D3B4571018}" dt="2022-09-27T22:18:43.095" v="58" actId="20577"/>
        <pc:sldMkLst>
          <pc:docMk/>
          <pc:sldMk cId="2078644829" sldId="375"/>
        </pc:sldMkLst>
        <pc:spChg chg="mod">
          <ac:chgData name="Nelson, Joel" userId="S::jnelson@sd43.bc.ca::ad95151b-3187-4a15-a3a5-860c6e13d1a9" providerId="AD" clId="Web-{FF72AEF2-C293-03A5-632E-D4D3B4571018}" dt="2022-09-27T22:18:43.095" v="58" actId="20577"/>
          <ac:spMkLst>
            <pc:docMk/>
            <pc:sldMk cId="2078644829" sldId="375"/>
            <ac:spMk id="3" creationId="{8D10A4C4-DA94-3CA2-8D37-15472A9F51FE}"/>
          </ac:spMkLst>
        </pc:spChg>
      </pc:sldChg>
      <pc:sldChg chg="modSp">
        <pc:chgData name="Nelson, Joel" userId="S::jnelson@sd43.bc.ca::ad95151b-3187-4a15-a3a5-860c6e13d1a9" providerId="AD" clId="Web-{FF72AEF2-C293-03A5-632E-D4D3B4571018}" dt="2022-09-27T22:16:49.642" v="52" actId="1076"/>
        <pc:sldMkLst>
          <pc:docMk/>
          <pc:sldMk cId="2303134876" sldId="378"/>
        </pc:sldMkLst>
        <pc:spChg chg="mod">
          <ac:chgData name="Nelson, Joel" userId="S::jnelson@sd43.bc.ca::ad95151b-3187-4a15-a3a5-860c6e13d1a9" providerId="AD" clId="Web-{FF72AEF2-C293-03A5-632E-D4D3B4571018}" dt="2022-09-27T22:16:49.642" v="52" actId="1076"/>
          <ac:spMkLst>
            <pc:docMk/>
            <pc:sldMk cId="2303134876" sldId="378"/>
            <ac:spMk id="2" creationId="{9738B6CB-B936-1429-A16F-6A59CE43B822}"/>
          </ac:spMkLst>
        </pc:spChg>
      </pc:sldChg>
    </pc:docChg>
  </pc:docChgLst>
  <pc:docChgLst>
    <pc:chgData name="Fridge, Kelly" userId="498b3d65-0092-4106-8260-49e27ebdc26b" providerId="ADAL" clId="{57E775B4-CC69-43AB-8886-EE5D6E633B60}"/>
    <pc:docChg chg="modSld sldOrd">
      <pc:chgData name="Fridge, Kelly" userId="498b3d65-0092-4106-8260-49e27ebdc26b" providerId="ADAL" clId="{57E775B4-CC69-43AB-8886-EE5D6E633B60}" dt="2022-09-28T15:28:34.602" v="1"/>
      <pc:docMkLst>
        <pc:docMk/>
      </pc:docMkLst>
      <pc:sldChg chg="ord">
        <pc:chgData name="Fridge, Kelly" userId="498b3d65-0092-4106-8260-49e27ebdc26b" providerId="ADAL" clId="{57E775B4-CC69-43AB-8886-EE5D6E633B60}" dt="2022-09-28T15:28:34.602" v="1"/>
        <pc:sldMkLst>
          <pc:docMk/>
          <pc:sldMk cId="426492775" sldId="373"/>
        </pc:sldMkLst>
      </pc:sldChg>
    </pc:docChg>
  </pc:docChgLst>
  <pc:docChgLst>
    <pc:chgData name="Birsan, Irina" userId="S::ibirsan@sd43.bc.ca::739abc34-b397-4f57-bced-67b8daf15700" providerId="AD" clId="Web-{93A8FC2C-9C9E-89BD-D5A5-3501A9F17F2F}"/>
    <pc:docChg chg="sldOrd">
      <pc:chgData name="Birsan, Irina" userId="S::ibirsan@sd43.bc.ca::739abc34-b397-4f57-bced-67b8daf15700" providerId="AD" clId="Web-{93A8FC2C-9C9E-89BD-D5A5-3501A9F17F2F}" dt="2023-09-20T23:18:58.374" v="0"/>
      <pc:docMkLst>
        <pc:docMk/>
      </pc:docMkLst>
      <pc:sldChg chg="ord">
        <pc:chgData name="Birsan, Irina" userId="S::ibirsan@sd43.bc.ca::739abc34-b397-4f57-bced-67b8daf15700" providerId="AD" clId="Web-{93A8FC2C-9C9E-89BD-D5A5-3501A9F17F2F}" dt="2023-09-20T23:18:58.374" v="0"/>
        <pc:sldMkLst>
          <pc:docMk/>
          <pc:sldMk cId="3315674171" sldId="269"/>
        </pc:sldMkLst>
      </pc:sldChg>
    </pc:docChg>
  </pc:docChgLst>
  <pc:docChgLst>
    <pc:chgData name="Fridge, Kelly" userId="498b3d65-0092-4106-8260-49e27ebdc26b" providerId="ADAL" clId="{61F9988E-8C99-4AE1-85EC-D98BDA1BD5AC}"/>
    <pc:docChg chg="undo custSel modSld">
      <pc:chgData name="Fridge, Kelly" userId="498b3d65-0092-4106-8260-49e27ebdc26b" providerId="ADAL" clId="{61F9988E-8C99-4AE1-85EC-D98BDA1BD5AC}" dt="2023-09-20T22:51:32.416" v="430" actId="20577"/>
      <pc:docMkLst>
        <pc:docMk/>
      </pc:docMkLst>
      <pc:sldChg chg="modSp">
        <pc:chgData name="Fridge, Kelly" userId="498b3d65-0092-4106-8260-49e27ebdc26b" providerId="ADAL" clId="{61F9988E-8C99-4AE1-85EC-D98BDA1BD5AC}" dt="2023-09-20T21:28:18.141" v="247" actId="20577"/>
        <pc:sldMkLst>
          <pc:docMk/>
          <pc:sldMk cId="1857630543" sldId="301"/>
        </pc:sldMkLst>
        <pc:graphicFrameChg chg="mod">
          <ac:chgData name="Fridge, Kelly" userId="498b3d65-0092-4106-8260-49e27ebdc26b" providerId="ADAL" clId="{61F9988E-8C99-4AE1-85EC-D98BDA1BD5AC}" dt="2023-09-20T21:28:18.141" v="247" actId="20577"/>
          <ac:graphicFrameMkLst>
            <pc:docMk/>
            <pc:sldMk cId="1857630543" sldId="301"/>
            <ac:graphicFrameMk id="6" creationId="{1BD937A1-F782-D796-B105-169A0300204E}"/>
          </ac:graphicFrameMkLst>
        </pc:graphicFrameChg>
      </pc:sldChg>
      <pc:sldChg chg="modSp mod">
        <pc:chgData name="Fridge, Kelly" userId="498b3d65-0092-4106-8260-49e27ebdc26b" providerId="ADAL" clId="{61F9988E-8C99-4AE1-85EC-D98BDA1BD5AC}" dt="2023-09-20T21:27:22.198" v="181" actId="20577"/>
        <pc:sldMkLst>
          <pc:docMk/>
          <pc:sldMk cId="2806854954" sldId="303"/>
        </pc:sldMkLst>
        <pc:spChg chg="mod">
          <ac:chgData name="Fridge, Kelly" userId="498b3d65-0092-4106-8260-49e27ebdc26b" providerId="ADAL" clId="{61F9988E-8C99-4AE1-85EC-D98BDA1BD5AC}" dt="2023-09-20T21:27:22.198" v="181" actId="20577"/>
          <ac:spMkLst>
            <pc:docMk/>
            <pc:sldMk cId="2806854954" sldId="303"/>
            <ac:spMk id="3" creationId="{77255895-D904-4870-BCF9-02D005C24FC5}"/>
          </ac:spMkLst>
        </pc:spChg>
      </pc:sldChg>
      <pc:sldChg chg="addSp delSp modSp mod setBg setClrOvrMap">
        <pc:chgData name="Fridge, Kelly" userId="498b3d65-0092-4106-8260-49e27ebdc26b" providerId="ADAL" clId="{61F9988E-8C99-4AE1-85EC-D98BDA1BD5AC}" dt="2023-09-20T22:51:32.416" v="430" actId="20577"/>
        <pc:sldMkLst>
          <pc:docMk/>
          <pc:sldMk cId="426630039" sldId="393"/>
        </pc:sldMkLst>
        <pc:spChg chg="mod">
          <ac:chgData name="Fridge, Kelly" userId="498b3d65-0092-4106-8260-49e27ebdc26b" providerId="ADAL" clId="{61F9988E-8C99-4AE1-85EC-D98BDA1BD5AC}" dt="2023-09-20T22:50:47.180" v="369" actId="26606"/>
          <ac:spMkLst>
            <pc:docMk/>
            <pc:sldMk cId="426630039" sldId="393"/>
            <ac:spMk id="2" creationId="{14E5279A-1C54-4E45-9ED9-882CE6178BDD}"/>
          </ac:spMkLst>
        </pc:spChg>
        <pc:spChg chg="del">
          <ac:chgData name="Fridge, Kelly" userId="498b3d65-0092-4106-8260-49e27ebdc26b" providerId="ADAL" clId="{61F9988E-8C99-4AE1-85EC-D98BDA1BD5AC}" dt="2023-09-20T22:49:34.520" v="295" actId="26606"/>
          <ac:spMkLst>
            <pc:docMk/>
            <pc:sldMk cId="426630039" sldId="393"/>
            <ac:spMk id="10" creationId="{F747F1B4-B831-4277-8AB0-32767F7EB7BF}"/>
          </ac:spMkLst>
        </pc:spChg>
        <pc:spChg chg="del">
          <ac:chgData name="Fridge, Kelly" userId="498b3d65-0092-4106-8260-49e27ebdc26b" providerId="ADAL" clId="{61F9988E-8C99-4AE1-85EC-D98BDA1BD5AC}" dt="2023-09-20T22:49:34.520" v="295" actId="26606"/>
          <ac:spMkLst>
            <pc:docMk/>
            <pc:sldMk cId="426630039" sldId="393"/>
            <ac:spMk id="12" creationId="{D80CFA21-AB7C-4BEB-9BFF-05764FBBF3C6}"/>
          </ac:spMkLst>
        </pc:spChg>
        <pc:spChg chg="del">
          <ac:chgData name="Fridge, Kelly" userId="498b3d65-0092-4106-8260-49e27ebdc26b" providerId="ADAL" clId="{61F9988E-8C99-4AE1-85EC-D98BDA1BD5AC}" dt="2023-09-20T22:49:34.520" v="295" actId="26606"/>
          <ac:spMkLst>
            <pc:docMk/>
            <pc:sldMk cId="426630039" sldId="393"/>
            <ac:spMk id="14" creationId="{12F7E335-851A-4CAE-B09F-E657819D4600}"/>
          </ac:spMkLst>
        </pc:spChg>
        <pc:spChg chg="del">
          <ac:chgData name="Fridge, Kelly" userId="498b3d65-0092-4106-8260-49e27ebdc26b" providerId="ADAL" clId="{61F9988E-8C99-4AE1-85EC-D98BDA1BD5AC}" dt="2023-09-20T22:49:34.520" v="295" actId="26606"/>
          <ac:spMkLst>
            <pc:docMk/>
            <pc:sldMk cId="426630039" sldId="393"/>
            <ac:spMk id="16" creationId="{10B541F0-7F6E-402E-84D8-CF96EACA5FBC}"/>
          </ac:spMkLst>
        </pc:spChg>
        <pc:spChg chg="add del">
          <ac:chgData name="Fridge, Kelly" userId="498b3d65-0092-4106-8260-49e27ebdc26b" providerId="ADAL" clId="{61F9988E-8C99-4AE1-85EC-D98BDA1BD5AC}" dt="2023-09-20T22:50:47.209" v="370" actId="26606"/>
          <ac:spMkLst>
            <pc:docMk/>
            <pc:sldMk cId="426630039" sldId="393"/>
            <ac:spMk id="21" creationId="{F747F1B4-B831-4277-8AB0-32767F7EB7BF}"/>
          </ac:spMkLst>
        </pc:spChg>
        <pc:spChg chg="add del">
          <ac:chgData name="Fridge, Kelly" userId="498b3d65-0092-4106-8260-49e27ebdc26b" providerId="ADAL" clId="{61F9988E-8C99-4AE1-85EC-D98BDA1BD5AC}" dt="2023-09-20T22:50:47.209" v="370" actId="26606"/>
          <ac:spMkLst>
            <pc:docMk/>
            <pc:sldMk cId="426630039" sldId="393"/>
            <ac:spMk id="23" creationId="{D80CFA21-AB7C-4BEB-9BFF-05764FBBF3C6}"/>
          </ac:spMkLst>
        </pc:spChg>
        <pc:spChg chg="add del">
          <ac:chgData name="Fridge, Kelly" userId="498b3d65-0092-4106-8260-49e27ebdc26b" providerId="ADAL" clId="{61F9988E-8C99-4AE1-85EC-D98BDA1BD5AC}" dt="2023-09-20T22:50:47.209" v="370" actId="26606"/>
          <ac:spMkLst>
            <pc:docMk/>
            <pc:sldMk cId="426630039" sldId="393"/>
            <ac:spMk id="25" creationId="{12F7E335-851A-4CAE-B09F-E657819D4600}"/>
          </ac:spMkLst>
        </pc:spChg>
        <pc:spChg chg="add del">
          <ac:chgData name="Fridge, Kelly" userId="498b3d65-0092-4106-8260-49e27ebdc26b" providerId="ADAL" clId="{61F9988E-8C99-4AE1-85EC-D98BDA1BD5AC}" dt="2023-09-20T22:50:47.209" v="370" actId="26606"/>
          <ac:spMkLst>
            <pc:docMk/>
            <pc:sldMk cId="426630039" sldId="393"/>
            <ac:spMk id="27" creationId="{10B541F0-7F6E-402E-84D8-CF96EACA5FBC}"/>
          </ac:spMkLst>
        </pc:spChg>
        <pc:spChg chg="add">
          <ac:chgData name="Fridge, Kelly" userId="498b3d65-0092-4106-8260-49e27ebdc26b" providerId="ADAL" clId="{61F9988E-8C99-4AE1-85EC-D98BDA1BD5AC}" dt="2023-09-20T22:50:47.209" v="370" actId="26606"/>
          <ac:spMkLst>
            <pc:docMk/>
            <pc:sldMk cId="426630039" sldId="393"/>
            <ac:spMk id="29" creationId="{F747F1B4-B831-4277-8AB0-32767F7EB7BF}"/>
          </ac:spMkLst>
        </pc:spChg>
        <pc:spChg chg="add">
          <ac:chgData name="Fridge, Kelly" userId="498b3d65-0092-4106-8260-49e27ebdc26b" providerId="ADAL" clId="{61F9988E-8C99-4AE1-85EC-D98BDA1BD5AC}" dt="2023-09-20T22:50:47.209" v="370" actId="26606"/>
          <ac:spMkLst>
            <pc:docMk/>
            <pc:sldMk cId="426630039" sldId="393"/>
            <ac:spMk id="30" creationId="{D80CFA21-AB7C-4BEB-9BFF-05764FBBF3C6}"/>
          </ac:spMkLst>
        </pc:spChg>
        <pc:spChg chg="add">
          <ac:chgData name="Fridge, Kelly" userId="498b3d65-0092-4106-8260-49e27ebdc26b" providerId="ADAL" clId="{61F9988E-8C99-4AE1-85EC-D98BDA1BD5AC}" dt="2023-09-20T22:50:47.209" v="370" actId="26606"/>
          <ac:spMkLst>
            <pc:docMk/>
            <pc:sldMk cId="426630039" sldId="393"/>
            <ac:spMk id="31" creationId="{12F7E335-851A-4CAE-B09F-E657819D4600}"/>
          </ac:spMkLst>
        </pc:spChg>
        <pc:spChg chg="add del">
          <ac:chgData name="Fridge, Kelly" userId="498b3d65-0092-4106-8260-49e27ebdc26b" providerId="ADAL" clId="{61F9988E-8C99-4AE1-85EC-D98BDA1BD5AC}" dt="2023-09-20T22:50:40.603" v="367" actId="26606"/>
          <ac:spMkLst>
            <pc:docMk/>
            <pc:sldMk cId="426630039" sldId="393"/>
            <ac:spMk id="32" creationId="{F747F1B4-B831-4277-8AB0-32767F7EB7BF}"/>
          </ac:spMkLst>
        </pc:spChg>
        <pc:spChg chg="add">
          <ac:chgData name="Fridge, Kelly" userId="498b3d65-0092-4106-8260-49e27ebdc26b" providerId="ADAL" clId="{61F9988E-8C99-4AE1-85EC-D98BDA1BD5AC}" dt="2023-09-20T22:50:47.209" v="370" actId="26606"/>
          <ac:spMkLst>
            <pc:docMk/>
            <pc:sldMk cId="426630039" sldId="393"/>
            <ac:spMk id="33" creationId="{10B541F0-7F6E-402E-84D8-CF96EACA5FBC}"/>
          </ac:spMkLst>
        </pc:spChg>
        <pc:spChg chg="add del">
          <ac:chgData name="Fridge, Kelly" userId="498b3d65-0092-4106-8260-49e27ebdc26b" providerId="ADAL" clId="{61F9988E-8C99-4AE1-85EC-D98BDA1BD5AC}" dt="2023-09-20T22:50:40.603" v="367" actId="26606"/>
          <ac:spMkLst>
            <pc:docMk/>
            <pc:sldMk cId="426630039" sldId="393"/>
            <ac:spMk id="34" creationId="{D80CFA21-AB7C-4BEB-9BFF-05764FBBF3C6}"/>
          </ac:spMkLst>
        </pc:spChg>
        <pc:spChg chg="add del">
          <ac:chgData name="Fridge, Kelly" userId="498b3d65-0092-4106-8260-49e27ebdc26b" providerId="ADAL" clId="{61F9988E-8C99-4AE1-85EC-D98BDA1BD5AC}" dt="2023-09-20T22:50:40.603" v="367" actId="26606"/>
          <ac:spMkLst>
            <pc:docMk/>
            <pc:sldMk cId="426630039" sldId="393"/>
            <ac:spMk id="36" creationId="{12F7E335-851A-4CAE-B09F-E657819D4600}"/>
          </ac:spMkLst>
        </pc:spChg>
        <pc:spChg chg="add del">
          <ac:chgData name="Fridge, Kelly" userId="498b3d65-0092-4106-8260-49e27ebdc26b" providerId="ADAL" clId="{61F9988E-8C99-4AE1-85EC-D98BDA1BD5AC}" dt="2023-09-20T22:50:40.603" v="367" actId="26606"/>
          <ac:spMkLst>
            <pc:docMk/>
            <pc:sldMk cId="426630039" sldId="393"/>
            <ac:spMk id="38" creationId="{10B541F0-7F6E-402E-84D8-CF96EACA5FBC}"/>
          </ac:spMkLst>
        </pc:spChg>
        <pc:graphicFrameChg chg="mod modGraphic">
          <ac:chgData name="Fridge, Kelly" userId="498b3d65-0092-4106-8260-49e27ebdc26b" providerId="ADAL" clId="{61F9988E-8C99-4AE1-85EC-D98BDA1BD5AC}" dt="2023-09-20T22:51:32.416" v="430" actId="20577"/>
          <ac:graphicFrameMkLst>
            <pc:docMk/>
            <pc:sldMk cId="426630039" sldId="393"/>
            <ac:graphicFrameMk id="6" creationId="{1BD937A1-F782-D796-B105-169A0300204E}"/>
          </ac:graphicFrameMkLst>
        </pc:graphicFrameChg>
      </pc:sldChg>
    </pc:docChg>
  </pc:docChgLst>
  <pc:docChgLst>
    <pc:chgData name="Birsan, Irina" userId="S::ibirsan@sd43.bc.ca::739abc34-b397-4f57-bced-67b8daf15700" providerId="AD" clId="Web-{9914ED58-702D-9942-CC29-7EBE889D51D4}"/>
    <pc:docChg chg="sldOrd">
      <pc:chgData name="Birsan, Irina" userId="S::ibirsan@sd43.bc.ca::739abc34-b397-4f57-bced-67b8daf15700" providerId="AD" clId="Web-{9914ED58-702D-9942-CC29-7EBE889D51D4}" dt="2023-09-20T22:49:02.821" v="0"/>
      <pc:docMkLst>
        <pc:docMk/>
      </pc:docMkLst>
      <pc:sldChg chg="ord">
        <pc:chgData name="Birsan, Irina" userId="S::ibirsan@sd43.bc.ca::739abc34-b397-4f57-bced-67b8daf15700" providerId="AD" clId="Web-{9914ED58-702D-9942-CC29-7EBE889D51D4}" dt="2023-09-20T22:49:02.821" v="0"/>
        <pc:sldMkLst>
          <pc:docMk/>
          <pc:sldMk cId="3315674171" sldId="269"/>
        </pc:sldMkLst>
      </pc:sldChg>
    </pc:docChg>
  </pc:docChgLst>
  <pc:docChgLst>
    <pc:chgData name="Ciolfitto, Michelle" userId="8e64e591-671b-43bb-98b9-f861d7de1a0d" providerId="ADAL" clId="{261D6D26-D6A5-4F6E-BA46-70570867DF8B}"/>
    <pc:docChg chg="undo custSel addSld delSld modSld sldOrd">
      <pc:chgData name="Ciolfitto, Michelle" userId="8e64e591-671b-43bb-98b9-f861d7de1a0d" providerId="ADAL" clId="{261D6D26-D6A5-4F6E-BA46-70570867DF8B}" dt="2022-09-28T23:44:34.282" v="2489" actId="20577"/>
      <pc:docMkLst>
        <pc:docMk/>
      </pc:docMkLst>
      <pc:sldChg chg="del">
        <pc:chgData name="Ciolfitto, Michelle" userId="8e64e591-671b-43bb-98b9-f861d7de1a0d" providerId="ADAL" clId="{261D6D26-D6A5-4F6E-BA46-70570867DF8B}" dt="2022-09-23T04:21:49.106" v="1439" actId="47"/>
        <pc:sldMkLst>
          <pc:docMk/>
          <pc:sldMk cId="502560920" sldId="256"/>
        </pc:sldMkLst>
      </pc:sldChg>
      <pc:sldChg chg="delSp add ord setBg delDesignElem modNotesTx">
        <pc:chgData name="Ciolfitto, Michelle" userId="8e64e591-671b-43bb-98b9-f861d7de1a0d" providerId="ADAL" clId="{261D6D26-D6A5-4F6E-BA46-70570867DF8B}" dt="2022-09-27T01:31:30.908" v="2195"/>
        <pc:sldMkLst>
          <pc:docMk/>
          <pc:sldMk cId="4258193591" sldId="256"/>
        </pc:sldMkLst>
        <pc:spChg chg="del">
          <ac:chgData name="Ciolfitto, Michelle" userId="8e64e591-671b-43bb-98b9-f861d7de1a0d" providerId="ADAL" clId="{261D6D26-D6A5-4F6E-BA46-70570867DF8B}" dt="2022-09-27T01:26:05.052" v="1918"/>
          <ac:spMkLst>
            <pc:docMk/>
            <pc:sldMk cId="4258193591" sldId="256"/>
            <ac:spMk id="14" creationId="{37C89E4B-3C9F-44B9-8B86-D9E3D112D8EC}"/>
          </ac:spMkLst>
        </pc:spChg>
        <pc:cxnChg chg="del">
          <ac:chgData name="Ciolfitto, Michelle" userId="8e64e591-671b-43bb-98b9-f861d7de1a0d" providerId="ADAL" clId="{261D6D26-D6A5-4F6E-BA46-70570867DF8B}" dt="2022-09-27T01:26:05.052" v="1918"/>
          <ac:cxnSpMkLst>
            <pc:docMk/>
            <pc:sldMk cId="4258193591" sldId="256"/>
            <ac:cxnSpMk id="16" creationId="{AA2EAA10-076F-46BD-8F0F-B9A2FB77A85C}"/>
          </ac:cxnSpMkLst>
        </pc:cxnChg>
        <pc:cxnChg chg="del">
          <ac:chgData name="Ciolfitto, Michelle" userId="8e64e591-671b-43bb-98b9-f861d7de1a0d" providerId="ADAL" clId="{261D6D26-D6A5-4F6E-BA46-70570867DF8B}" dt="2022-09-27T01:26:05.052" v="1918"/>
          <ac:cxnSpMkLst>
            <pc:docMk/>
            <pc:sldMk cId="4258193591" sldId="256"/>
            <ac:cxnSpMk id="18" creationId="{D891E407-403B-4764-86C9-33A56D3BCAA3}"/>
          </ac:cxnSpMkLst>
        </pc:cxnChg>
      </pc:sldChg>
      <pc:sldChg chg="addSp delSp modSp mod setBg addAnim setClrOvrMap modNotesTx">
        <pc:chgData name="Ciolfitto, Michelle" userId="8e64e591-671b-43bb-98b9-f861d7de1a0d" providerId="ADAL" clId="{261D6D26-D6A5-4F6E-BA46-70570867DF8B}" dt="2022-09-26T21:43:35.151" v="1769" actId="20577"/>
        <pc:sldMkLst>
          <pc:docMk/>
          <pc:sldMk cId="2262165423" sldId="257"/>
        </pc:sldMkLst>
        <pc:spChg chg="mod">
          <ac:chgData name="Ciolfitto, Michelle" userId="8e64e591-671b-43bb-98b9-f861d7de1a0d" providerId="ADAL" clId="{261D6D26-D6A5-4F6E-BA46-70570867DF8B}" dt="2022-09-23T04:32:18.754" v="1531" actId="26606"/>
          <ac:spMkLst>
            <pc:docMk/>
            <pc:sldMk cId="2262165423" sldId="257"/>
            <ac:spMk id="2" creationId="{76423481-ECDE-4D1A-ABCB-92FB53ADD81E}"/>
          </ac:spMkLst>
        </pc:spChg>
        <pc:spChg chg="mod">
          <ac:chgData name="Ciolfitto, Michelle" userId="8e64e591-671b-43bb-98b9-f861d7de1a0d" providerId="ADAL" clId="{261D6D26-D6A5-4F6E-BA46-70570867DF8B}" dt="2022-09-23T04:32:18.754" v="1531" actId="26606"/>
          <ac:spMkLst>
            <pc:docMk/>
            <pc:sldMk cId="2262165423" sldId="257"/>
            <ac:spMk id="3" creationId="{54CE03B4-D83B-4155-B5D4-632275C07CC1}"/>
          </ac:spMkLst>
        </pc:spChg>
        <pc:spChg chg="add del">
          <ac:chgData name="Ciolfitto, Michelle" userId="8e64e591-671b-43bb-98b9-f861d7de1a0d" providerId="ADAL" clId="{261D6D26-D6A5-4F6E-BA46-70570867DF8B}" dt="2022-09-23T04:26:34.051" v="1498" actId="26606"/>
          <ac:spMkLst>
            <pc:docMk/>
            <pc:sldMk cId="2262165423" sldId="257"/>
            <ac:spMk id="9" creationId="{D38A241E-0395-41E5-8607-BAA2799A4374}"/>
          </ac:spMkLst>
        </pc:spChg>
        <pc:spChg chg="add del">
          <ac:chgData name="Ciolfitto, Michelle" userId="8e64e591-671b-43bb-98b9-f861d7de1a0d" providerId="ADAL" clId="{261D6D26-D6A5-4F6E-BA46-70570867DF8B}" dt="2022-09-23T04:32:18.754" v="1531" actId="26606"/>
          <ac:spMkLst>
            <pc:docMk/>
            <pc:sldMk cId="2262165423" sldId="257"/>
            <ac:spMk id="13" creationId="{DCF1FFC3-D020-43C3-8B93-EF6BEFC46DD6}"/>
          </ac:spMkLst>
        </pc:spChg>
        <pc:spChg chg="add">
          <ac:chgData name="Ciolfitto, Michelle" userId="8e64e591-671b-43bb-98b9-f861d7de1a0d" providerId="ADAL" clId="{261D6D26-D6A5-4F6E-BA46-70570867DF8B}" dt="2022-09-23T04:32:18.754" v="1531" actId="26606"/>
          <ac:spMkLst>
            <pc:docMk/>
            <pc:sldMk cId="2262165423" sldId="257"/>
            <ac:spMk id="19" creationId="{9B7AD9F6-8CE7-4299-8FC6-328F4DCD3FF9}"/>
          </ac:spMkLst>
        </pc:spChg>
        <pc:spChg chg="add">
          <ac:chgData name="Ciolfitto, Michelle" userId="8e64e591-671b-43bb-98b9-f861d7de1a0d" providerId="ADAL" clId="{261D6D26-D6A5-4F6E-BA46-70570867DF8B}" dt="2022-09-23T04:32:18.754" v="1531" actId="26606"/>
          <ac:spMkLst>
            <pc:docMk/>
            <pc:sldMk cId="2262165423" sldId="257"/>
            <ac:spMk id="21" creationId="{F49775AF-8896-43EE-92C6-83497D6DC56F}"/>
          </ac:spMkLst>
        </pc:spChg>
        <pc:picChg chg="mod ord">
          <ac:chgData name="Ciolfitto, Michelle" userId="8e64e591-671b-43bb-98b9-f861d7de1a0d" providerId="ADAL" clId="{261D6D26-D6A5-4F6E-BA46-70570867DF8B}" dt="2022-09-23T04:32:18.754" v="1531" actId="26606"/>
          <ac:picMkLst>
            <pc:docMk/>
            <pc:sldMk cId="2262165423" sldId="257"/>
            <ac:picMk id="4" creationId="{D9A8CD72-A60B-4289-B901-7710BD5AC2C8}"/>
          </ac:picMkLst>
        </pc:picChg>
        <pc:cxnChg chg="add del">
          <ac:chgData name="Ciolfitto, Michelle" userId="8e64e591-671b-43bb-98b9-f861d7de1a0d" providerId="ADAL" clId="{261D6D26-D6A5-4F6E-BA46-70570867DF8B}" dt="2022-09-23T04:26:34.051" v="1498" actId="26606"/>
          <ac:cxnSpMkLst>
            <pc:docMk/>
            <pc:sldMk cId="2262165423" sldId="257"/>
            <ac:cxnSpMk id="11" creationId="{CE352288-84AD-4CA8-BCD5-76C29D34E1DB}"/>
          </ac:cxnSpMkLst>
        </pc:cxnChg>
        <pc:cxnChg chg="add del">
          <ac:chgData name="Ciolfitto, Michelle" userId="8e64e591-671b-43bb-98b9-f861d7de1a0d" providerId="ADAL" clId="{261D6D26-D6A5-4F6E-BA46-70570867DF8B}" dt="2022-09-23T04:32:18.754" v="1531" actId="26606"/>
          <ac:cxnSpMkLst>
            <pc:docMk/>
            <pc:sldMk cId="2262165423" sldId="257"/>
            <ac:cxnSpMk id="14" creationId="{16FC4A39-71B0-433B-AB94-CBFFA0DF90DF}"/>
          </ac:cxnSpMkLst>
        </pc:cxnChg>
      </pc:sldChg>
      <pc:sldChg chg="addSp delSp modSp mod setBg modNotesTx">
        <pc:chgData name="Ciolfitto, Michelle" userId="8e64e591-671b-43bb-98b9-f861d7de1a0d" providerId="ADAL" clId="{261D6D26-D6A5-4F6E-BA46-70570867DF8B}" dt="2022-09-28T00:30:43.252" v="2384" actId="20577"/>
        <pc:sldMkLst>
          <pc:docMk/>
          <pc:sldMk cId="4161539996" sldId="259"/>
        </pc:sldMkLst>
        <pc:spChg chg="mod">
          <ac:chgData name="Ciolfitto, Michelle" userId="8e64e591-671b-43bb-98b9-f861d7de1a0d" providerId="ADAL" clId="{261D6D26-D6A5-4F6E-BA46-70570867DF8B}" dt="2022-09-23T04:28:57.178" v="1507" actId="26606"/>
          <ac:spMkLst>
            <pc:docMk/>
            <pc:sldMk cId="4161539996" sldId="259"/>
            <ac:spMk id="2" creationId="{E7D6CF62-2E33-4D10-AFB1-EAFE72339BC7}"/>
          </ac:spMkLst>
        </pc:spChg>
        <pc:spChg chg="del mod">
          <ac:chgData name="Ciolfitto, Michelle" userId="8e64e591-671b-43bb-98b9-f861d7de1a0d" providerId="ADAL" clId="{261D6D26-D6A5-4F6E-BA46-70570867DF8B}" dt="2022-09-23T04:28:57.178" v="1507" actId="26606"/>
          <ac:spMkLst>
            <pc:docMk/>
            <pc:sldMk cId="4161539996" sldId="259"/>
            <ac:spMk id="3" creationId="{B84B40C2-D284-4E87-A13C-7B5D95AF5B95}"/>
          </ac:spMkLst>
        </pc:spChg>
        <pc:spChg chg="add del">
          <ac:chgData name="Ciolfitto, Michelle" userId="8e64e591-671b-43bb-98b9-f861d7de1a0d" providerId="ADAL" clId="{261D6D26-D6A5-4F6E-BA46-70570867DF8B}" dt="2022-09-23T04:28:57.178" v="1507" actId="26606"/>
          <ac:spMkLst>
            <pc:docMk/>
            <pc:sldMk cId="4161539996" sldId="259"/>
            <ac:spMk id="8" creationId="{488333BA-AE6E-427A-9B16-A39C8073F4EB}"/>
          </ac:spMkLst>
        </pc:spChg>
        <pc:spChg chg="add del">
          <ac:chgData name="Ciolfitto, Michelle" userId="8e64e591-671b-43bb-98b9-f861d7de1a0d" providerId="ADAL" clId="{261D6D26-D6A5-4F6E-BA46-70570867DF8B}" dt="2022-09-23T04:28:57.178" v="1507" actId="26606"/>
          <ac:spMkLst>
            <pc:docMk/>
            <pc:sldMk cId="4161539996" sldId="259"/>
            <ac:spMk id="10" creationId="{F98ED85F-DCEE-4B50-802E-71A6E3E12B04}"/>
          </ac:spMkLst>
        </pc:spChg>
        <pc:spChg chg="add">
          <ac:chgData name="Ciolfitto, Michelle" userId="8e64e591-671b-43bb-98b9-f861d7de1a0d" providerId="ADAL" clId="{261D6D26-D6A5-4F6E-BA46-70570867DF8B}" dt="2022-09-23T04:28:57.178" v="1507" actId="26606"/>
          <ac:spMkLst>
            <pc:docMk/>
            <pc:sldMk cId="4161539996" sldId="259"/>
            <ac:spMk id="16" creationId="{35DB3719-6FDC-4E5D-891D-FF40B7300F64}"/>
          </ac:spMkLst>
        </pc:spChg>
        <pc:spChg chg="add">
          <ac:chgData name="Ciolfitto, Michelle" userId="8e64e591-671b-43bb-98b9-f861d7de1a0d" providerId="ADAL" clId="{261D6D26-D6A5-4F6E-BA46-70570867DF8B}" dt="2022-09-23T04:28:57.178" v="1507" actId="26606"/>
          <ac:spMkLst>
            <pc:docMk/>
            <pc:sldMk cId="4161539996" sldId="259"/>
            <ac:spMk id="18" creationId="{E0CBAC23-2E3F-4A90-BA59-F8299F6A5439}"/>
          </ac:spMkLst>
        </pc:spChg>
        <pc:graphicFrameChg chg="add">
          <ac:chgData name="Ciolfitto, Michelle" userId="8e64e591-671b-43bb-98b9-f861d7de1a0d" providerId="ADAL" clId="{261D6D26-D6A5-4F6E-BA46-70570867DF8B}" dt="2022-09-23T04:28:57.178" v="1507" actId="26606"/>
          <ac:graphicFrameMkLst>
            <pc:docMk/>
            <pc:sldMk cId="4161539996" sldId="259"/>
            <ac:graphicFrameMk id="12" creationId="{E3E08281-340A-0899-B015-8FB42280588E}"/>
          </ac:graphicFrameMkLst>
        </pc:graphicFrameChg>
      </pc:sldChg>
      <pc:sldChg chg="addSp delSp modSp mod setBg modNotesTx">
        <pc:chgData name="Ciolfitto, Michelle" userId="8e64e591-671b-43bb-98b9-f861d7de1a0d" providerId="ADAL" clId="{261D6D26-D6A5-4F6E-BA46-70570867DF8B}" dt="2022-09-28T00:30:47.738" v="2390" actId="20577"/>
        <pc:sldMkLst>
          <pc:docMk/>
          <pc:sldMk cId="1553737158" sldId="261"/>
        </pc:sldMkLst>
        <pc:spChg chg="mod">
          <ac:chgData name="Ciolfitto, Michelle" userId="8e64e591-671b-43bb-98b9-f861d7de1a0d" providerId="ADAL" clId="{261D6D26-D6A5-4F6E-BA46-70570867DF8B}" dt="2022-09-23T04:28:47.004" v="1506" actId="26606"/>
          <ac:spMkLst>
            <pc:docMk/>
            <pc:sldMk cId="1553737158" sldId="261"/>
            <ac:spMk id="2" creationId="{B3CD2237-D273-4C5F-89CF-E9832F0029E9}"/>
          </ac:spMkLst>
        </pc:spChg>
        <pc:spChg chg="del mod">
          <ac:chgData name="Ciolfitto, Michelle" userId="8e64e591-671b-43bb-98b9-f861d7de1a0d" providerId="ADAL" clId="{261D6D26-D6A5-4F6E-BA46-70570867DF8B}" dt="2022-09-23T04:28:47.004" v="1506" actId="26606"/>
          <ac:spMkLst>
            <pc:docMk/>
            <pc:sldMk cId="1553737158" sldId="261"/>
            <ac:spMk id="3" creationId="{956696A6-EBA9-4A44-986A-FF3247CF14CF}"/>
          </ac:spMkLst>
        </pc:spChg>
        <pc:spChg chg="add">
          <ac:chgData name="Ciolfitto, Michelle" userId="8e64e591-671b-43bb-98b9-f861d7de1a0d" providerId="ADAL" clId="{261D6D26-D6A5-4F6E-BA46-70570867DF8B}" dt="2022-09-23T04:28:47.004" v="1506" actId="26606"/>
          <ac:spMkLst>
            <pc:docMk/>
            <pc:sldMk cId="1553737158" sldId="261"/>
            <ac:spMk id="9" creationId="{35DB3719-6FDC-4E5D-891D-FF40B7300F64}"/>
          </ac:spMkLst>
        </pc:spChg>
        <pc:spChg chg="add">
          <ac:chgData name="Ciolfitto, Michelle" userId="8e64e591-671b-43bb-98b9-f861d7de1a0d" providerId="ADAL" clId="{261D6D26-D6A5-4F6E-BA46-70570867DF8B}" dt="2022-09-23T04:28:47.004" v="1506" actId="26606"/>
          <ac:spMkLst>
            <pc:docMk/>
            <pc:sldMk cId="1553737158" sldId="261"/>
            <ac:spMk id="11" creationId="{E0CBAC23-2E3F-4A90-BA59-F8299F6A5439}"/>
          </ac:spMkLst>
        </pc:spChg>
        <pc:graphicFrameChg chg="add">
          <ac:chgData name="Ciolfitto, Michelle" userId="8e64e591-671b-43bb-98b9-f861d7de1a0d" providerId="ADAL" clId="{261D6D26-D6A5-4F6E-BA46-70570867DF8B}" dt="2022-09-23T04:28:47.004" v="1506" actId="26606"/>
          <ac:graphicFrameMkLst>
            <pc:docMk/>
            <pc:sldMk cId="1553737158" sldId="261"/>
            <ac:graphicFrameMk id="5" creationId="{00F14B5D-2A87-5781-5303-BA57CF5BFD2D}"/>
          </ac:graphicFrameMkLst>
        </pc:graphicFrameChg>
      </pc:sldChg>
      <pc:sldChg chg="addSp modSp mod setBg modNotesTx">
        <pc:chgData name="Ciolfitto, Michelle" userId="8e64e591-671b-43bb-98b9-f861d7de1a0d" providerId="ADAL" clId="{261D6D26-D6A5-4F6E-BA46-70570867DF8B}" dt="2022-09-28T23:42:59.326" v="2470" actId="20577"/>
        <pc:sldMkLst>
          <pc:docMk/>
          <pc:sldMk cId="2260910018" sldId="263"/>
        </pc:sldMkLst>
        <pc:spChg chg="mod">
          <ac:chgData name="Ciolfitto, Michelle" userId="8e64e591-671b-43bb-98b9-f861d7de1a0d" providerId="ADAL" clId="{261D6D26-D6A5-4F6E-BA46-70570867DF8B}" dt="2022-09-23T04:29:54.081" v="1508" actId="26606"/>
          <ac:spMkLst>
            <pc:docMk/>
            <pc:sldMk cId="2260910018" sldId="263"/>
            <ac:spMk id="2" creationId="{130C4DB3-75D5-490B-B393-270A51801710}"/>
          </ac:spMkLst>
        </pc:spChg>
        <pc:spChg chg="mod">
          <ac:chgData name="Ciolfitto, Michelle" userId="8e64e591-671b-43bb-98b9-f861d7de1a0d" providerId="ADAL" clId="{261D6D26-D6A5-4F6E-BA46-70570867DF8B}" dt="2022-09-27T01:30:49.231" v="2192" actId="20577"/>
          <ac:spMkLst>
            <pc:docMk/>
            <pc:sldMk cId="2260910018" sldId="263"/>
            <ac:spMk id="3" creationId="{1143AC7A-7D81-486C-92C7-49961C81CEA1}"/>
          </ac:spMkLst>
        </pc:spChg>
        <pc:spChg chg="add">
          <ac:chgData name="Ciolfitto, Michelle" userId="8e64e591-671b-43bb-98b9-f861d7de1a0d" providerId="ADAL" clId="{261D6D26-D6A5-4F6E-BA46-70570867DF8B}" dt="2022-09-23T04:29:54.081" v="1508" actId="26606"/>
          <ac:spMkLst>
            <pc:docMk/>
            <pc:sldMk cId="2260910018" sldId="263"/>
            <ac:spMk id="8" creationId="{777A147A-9ED8-46B4-8660-1B3C2AA880B5}"/>
          </ac:spMkLst>
        </pc:spChg>
        <pc:spChg chg="add">
          <ac:chgData name="Ciolfitto, Michelle" userId="8e64e591-671b-43bb-98b9-f861d7de1a0d" providerId="ADAL" clId="{261D6D26-D6A5-4F6E-BA46-70570867DF8B}" dt="2022-09-23T04:29:54.081" v="1508" actId="26606"/>
          <ac:spMkLst>
            <pc:docMk/>
            <pc:sldMk cId="2260910018" sldId="263"/>
            <ac:spMk id="10" creationId="{5D6C15A0-C087-4593-8414-2B4EC1CDC3DE}"/>
          </ac:spMkLst>
        </pc:spChg>
      </pc:sldChg>
      <pc:sldChg chg="addSp delSp modSp mod setBg modNotesTx">
        <pc:chgData name="Ciolfitto, Michelle" userId="8e64e591-671b-43bb-98b9-f861d7de1a0d" providerId="ADAL" clId="{261D6D26-D6A5-4F6E-BA46-70570867DF8B}" dt="2022-09-28T23:43:48.838" v="2478" actId="20577"/>
        <pc:sldMkLst>
          <pc:docMk/>
          <pc:sldMk cId="1993803082" sldId="264"/>
        </pc:sldMkLst>
        <pc:spChg chg="mod">
          <ac:chgData name="Ciolfitto, Michelle" userId="8e64e591-671b-43bb-98b9-f861d7de1a0d" providerId="ADAL" clId="{261D6D26-D6A5-4F6E-BA46-70570867DF8B}" dt="2022-09-23T04:31:06.697" v="1522" actId="26606"/>
          <ac:spMkLst>
            <pc:docMk/>
            <pc:sldMk cId="1993803082" sldId="264"/>
            <ac:spMk id="2" creationId="{85224E9D-768A-412B-9A59-569ECF99F0AC}"/>
          </ac:spMkLst>
        </pc:spChg>
        <pc:spChg chg="del">
          <ac:chgData name="Ciolfitto, Michelle" userId="8e64e591-671b-43bb-98b9-f861d7de1a0d" providerId="ADAL" clId="{261D6D26-D6A5-4F6E-BA46-70570867DF8B}" dt="2022-09-23T04:31:06.697" v="1522" actId="26606"/>
          <ac:spMkLst>
            <pc:docMk/>
            <pc:sldMk cId="1993803082" sldId="264"/>
            <ac:spMk id="3" creationId="{90FB026D-9367-468B-8E1B-22BEFD618D92}"/>
          </ac:spMkLst>
        </pc:spChg>
        <pc:graphicFrameChg chg="add">
          <ac:chgData name="Ciolfitto, Michelle" userId="8e64e591-671b-43bb-98b9-f861d7de1a0d" providerId="ADAL" clId="{261D6D26-D6A5-4F6E-BA46-70570867DF8B}" dt="2022-09-23T04:31:06.697" v="1522" actId="26606"/>
          <ac:graphicFrameMkLst>
            <pc:docMk/>
            <pc:sldMk cId="1993803082" sldId="264"/>
            <ac:graphicFrameMk id="5" creationId="{ABE7AE73-0B98-605E-33E8-B2B57D4593C5}"/>
          </ac:graphicFrameMkLst>
        </pc:graphicFrameChg>
      </pc:sldChg>
      <pc:sldChg chg="addSp delSp modSp mod setBg modNotesTx">
        <pc:chgData name="Ciolfitto, Michelle" userId="8e64e591-671b-43bb-98b9-f861d7de1a0d" providerId="ADAL" clId="{261D6D26-D6A5-4F6E-BA46-70570867DF8B}" dt="2022-09-28T00:30:56.335" v="2396" actId="20577"/>
        <pc:sldMkLst>
          <pc:docMk/>
          <pc:sldMk cId="3230793729" sldId="268"/>
        </pc:sldMkLst>
        <pc:spChg chg="mod">
          <ac:chgData name="Ciolfitto, Michelle" userId="8e64e591-671b-43bb-98b9-f861d7de1a0d" providerId="ADAL" clId="{261D6D26-D6A5-4F6E-BA46-70570867DF8B}" dt="2022-09-23T04:30:54.475" v="1521" actId="26606"/>
          <ac:spMkLst>
            <pc:docMk/>
            <pc:sldMk cId="3230793729" sldId="268"/>
            <ac:spMk id="2" creationId="{74CBDDE7-2949-40D7-A6B3-FE56CB6B14A0}"/>
          </ac:spMkLst>
        </pc:spChg>
        <pc:spChg chg="del">
          <ac:chgData name="Ciolfitto, Michelle" userId="8e64e591-671b-43bb-98b9-f861d7de1a0d" providerId="ADAL" clId="{261D6D26-D6A5-4F6E-BA46-70570867DF8B}" dt="2022-09-23T04:30:54.475" v="1521" actId="26606"/>
          <ac:spMkLst>
            <pc:docMk/>
            <pc:sldMk cId="3230793729" sldId="268"/>
            <ac:spMk id="3" creationId="{741C4580-8689-4837-A696-4CC951CAF529}"/>
          </ac:spMkLst>
        </pc:spChg>
        <pc:graphicFrameChg chg="add mod">
          <ac:chgData name="Ciolfitto, Michelle" userId="8e64e591-671b-43bb-98b9-f861d7de1a0d" providerId="ADAL" clId="{261D6D26-D6A5-4F6E-BA46-70570867DF8B}" dt="2022-09-26T21:48:30.444" v="1916" actId="20577"/>
          <ac:graphicFrameMkLst>
            <pc:docMk/>
            <pc:sldMk cId="3230793729" sldId="268"/>
            <ac:graphicFrameMk id="5" creationId="{C5F53DE4-4EC9-C5E2-B0D5-83832ACCC7F8}"/>
          </ac:graphicFrameMkLst>
        </pc:graphicFrameChg>
      </pc:sldChg>
      <pc:sldChg chg="addSp modSp mod setBg modNotesTx">
        <pc:chgData name="Ciolfitto, Michelle" userId="8e64e591-671b-43bb-98b9-f861d7de1a0d" providerId="ADAL" clId="{261D6D26-D6A5-4F6E-BA46-70570867DF8B}" dt="2022-09-26T21:45:19.531" v="1840" actId="20577"/>
        <pc:sldMkLst>
          <pc:docMk/>
          <pc:sldMk cId="3315674171" sldId="269"/>
        </pc:sldMkLst>
        <pc:spChg chg="mod">
          <ac:chgData name="Ciolfitto, Michelle" userId="8e64e591-671b-43bb-98b9-f861d7de1a0d" providerId="ADAL" clId="{261D6D26-D6A5-4F6E-BA46-70570867DF8B}" dt="2022-09-23T04:30:22.017" v="1518" actId="20577"/>
          <ac:spMkLst>
            <pc:docMk/>
            <pc:sldMk cId="3315674171" sldId="269"/>
            <ac:spMk id="2" creationId="{08ECA3A2-3CE6-4394-8EB8-AB5F6BF9DBA0}"/>
          </ac:spMkLst>
        </pc:spChg>
        <pc:spChg chg="mod">
          <ac:chgData name="Ciolfitto, Michelle" userId="8e64e591-671b-43bb-98b9-f861d7de1a0d" providerId="ADAL" clId="{261D6D26-D6A5-4F6E-BA46-70570867DF8B}" dt="2022-09-26T21:45:19.531" v="1840" actId="20577"/>
          <ac:spMkLst>
            <pc:docMk/>
            <pc:sldMk cId="3315674171" sldId="269"/>
            <ac:spMk id="3" creationId="{124548EF-3BCE-478A-938C-D780F0149590}"/>
          </ac:spMkLst>
        </pc:spChg>
        <pc:spChg chg="add">
          <ac:chgData name="Ciolfitto, Michelle" userId="8e64e591-671b-43bb-98b9-f861d7de1a0d" providerId="ADAL" clId="{261D6D26-D6A5-4F6E-BA46-70570867DF8B}" dt="2022-09-23T04:30:06.411" v="1509" actId="26606"/>
          <ac:spMkLst>
            <pc:docMk/>
            <pc:sldMk cId="3315674171" sldId="269"/>
            <ac:spMk id="8" creationId="{777A147A-9ED8-46B4-8660-1B3C2AA880B5}"/>
          </ac:spMkLst>
        </pc:spChg>
        <pc:spChg chg="add">
          <ac:chgData name="Ciolfitto, Michelle" userId="8e64e591-671b-43bb-98b9-f861d7de1a0d" providerId="ADAL" clId="{261D6D26-D6A5-4F6E-BA46-70570867DF8B}" dt="2022-09-23T04:30:06.411" v="1509" actId="26606"/>
          <ac:spMkLst>
            <pc:docMk/>
            <pc:sldMk cId="3315674171" sldId="269"/>
            <ac:spMk id="10" creationId="{5D6C15A0-C087-4593-8414-2B4EC1CDC3DE}"/>
          </ac:spMkLst>
        </pc:spChg>
      </pc:sldChg>
      <pc:sldChg chg="addSp modSp del mod setBg">
        <pc:chgData name="Ciolfitto, Michelle" userId="8e64e591-671b-43bb-98b9-f861d7de1a0d" providerId="ADAL" clId="{261D6D26-D6A5-4F6E-BA46-70570867DF8B}" dt="2022-09-28T23:43:37.877" v="2471" actId="47"/>
        <pc:sldMkLst>
          <pc:docMk/>
          <pc:sldMk cId="4061086549" sldId="270"/>
        </pc:sldMkLst>
        <pc:spChg chg="mod">
          <ac:chgData name="Ciolfitto, Michelle" userId="8e64e591-671b-43bb-98b9-f861d7de1a0d" providerId="ADAL" clId="{261D6D26-D6A5-4F6E-BA46-70570867DF8B}" dt="2022-09-23T04:32:01.648" v="1529" actId="403"/>
          <ac:spMkLst>
            <pc:docMk/>
            <pc:sldMk cId="4061086549" sldId="270"/>
            <ac:spMk id="2" creationId="{7129389E-A874-41A7-9E92-EB71CD63E858}"/>
          </ac:spMkLst>
        </pc:spChg>
        <pc:spChg chg="add">
          <ac:chgData name="Ciolfitto, Michelle" userId="8e64e591-671b-43bb-98b9-f861d7de1a0d" providerId="ADAL" clId="{261D6D26-D6A5-4F6E-BA46-70570867DF8B}" dt="2022-09-23T04:31:41.354" v="1523" actId="26606"/>
          <ac:spMkLst>
            <pc:docMk/>
            <pc:sldMk cId="4061086549" sldId="270"/>
            <ac:spMk id="8" creationId="{9B7AD9F6-8CE7-4299-8FC6-328F4DCD3FF9}"/>
          </ac:spMkLst>
        </pc:spChg>
        <pc:spChg chg="add">
          <ac:chgData name="Ciolfitto, Michelle" userId="8e64e591-671b-43bb-98b9-f861d7de1a0d" providerId="ADAL" clId="{261D6D26-D6A5-4F6E-BA46-70570867DF8B}" dt="2022-09-23T04:31:41.354" v="1523" actId="26606"/>
          <ac:spMkLst>
            <pc:docMk/>
            <pc:sldMk cId="4061086549" sldId="270"/>
            <ac:spMk id="10" creationId="{F49775AF-8896-43EE-92C6-83497D6DC56F}"/>
          </ac:spMkLst>
        </pc:spChg>
        <pc:picChg chg="add">
          <ac:chgData name="Ciolfitto, Michelle" userId="8e64e591-671b-43bb-98b9-f861d7de1a0d" providerId="ADAL" clId="{261D6D26-D6A5-4F6E-BA46-70570867DF8B}" dt="2022-09-23T04:31:41.354" v="1523" actId="26606"/>
          <ac:picMkLst>
            <pc:docMk/>
            <pc:sldMk cId="4061086549" sldId="270"/>
            <ac:picMk id="4" creationId="{1FFEC17E-3B66-B8C3-2805-D1BA4012D154}"/>
          </ac:picMkLst>
        </pc:picChg>
      </pc:sldChg>
      <pc:sldChg chg="addSp delSp modSp new mod setBg modNotesTx">
        <pc:chgData name="Ciolfitto, Michelle" userId="8e64e591-671b-43bb-98b9-f861d7de1a0d" providerId="ADAL" clId="{261D6D26-D6A5-4F6E-BA46-70570867DF8B}" dt="2022-09-26T21:43:30.380" v="1762" actId="20577"/>
        <pc:sldMkLst>
          <pc:docMk/>
          <pc:sldMk cId="1416059426" sldId="271"/>
        </pc:sldMkLst>
        <pc:spChg chg="mod">
          <ac:chgData name="Ciolfitto, Michelle" userId="8e64e591-671b-43bb-98b9-f861d7de1a0d" providerId="ADAL" clId="{261D6D26-D6A5-4F6E-BA46-70570867DF8B}" dt="2022-09-23T04:32:11.528" v="1530" actId="26606"/>
          <ac:spMkLst>
            <pc:docMk/>
            <pc:sldMk cId="1416059426" sldId="271"/>
            <ac:spMk id="2" creationId="{C9A876D1-DEFB-EF99-E81B-9872C61E4C76}"/>
          </ac:spMkLst>
        </pc:spChg>
        <pc:spChg chg="mod">
          <ac:chgData name="Ciolfitto, Michelle" userId="8e64e591-671b-43bb-98b9-f861d7de1a0d" providerId="ADAL" clId="{261D6D26-D6A5-4F6E-BA46-70570867DF8B}" dt="2022-09-23T04:32:11.528" v="1530" actId="26606"/>
          <ac:spMkLst>
            <pc:docMk/>
            <pc:sldMk cId="1416059426" sldId="271"/>
            <ac:spMk id="3" creationId="{88DCAA1B-8BC6-CCF9-5FC1-B70327FB4CAB}"/>
          </ac:spMkLst>
        </pc:spChg>
        <pc:spChg chg="add del">
          <ac:chgData name="Ciolfitto, Michelle" userId="8e64e591-671b-43bb-98b9-f861d7de1a0d" providerId="ADAL" clId="{261D6D26-D6A5-4F6E-BA46-70570867DF8B}" dt="2022-09-23T04:32:11.528" v="1530" actId="26606"/>
          <ac:spMkLst>
            <pc:docMk/>
            <pc:sldMk cId="1416059426" sldId="271"/>
            <ac:spMk id="8" creationId="{C7FA33FF-088D-4F16-95A2-2C64D353DEA8}"/>
          </ac:spMkLst>
        </pc:spChg>
        <pc:spChg chg="add del">
          <ac:chgData name="Ciolfitto, Michelle" userId="8e64e591-671b-43bb-98b9-f861d7de1a0d" providerId="ADAL" clId="{261D6D26-D6A5-4F6E-BA46-70570867DF8B}" dt="2022-09-23T04:26:55.558" v="1501" actId="26606"/>
          <ac:spMkLst>
            <pc:docMk/>
            <pc:sldMk cId="1416059426" sldId="271"/>
            <ac:spMk id="9" creationId="{8F90786E-B72D-4C32-BDCE-A170B007822D}"/>
          </ac:spMkLst>
        </pc:spChg>
        <pc:spChg chg="add del">
          <ac:chgData name="Ciolfitto, Michelle" userId="8e64e591-671b-43bb-98b9-f861d7de1a0d" providerId="ADAL" clId="{261D6D26-D6A5-4F6E-BA46-70570867DF8B}" dt="2022-09-23T04:32:11.528" v="1530" actId="26606"/>
          <ac:spMkLst>
            <pc:docMk/>
            <pc:sldMk cId="1416059426" sldId="271"/>
            <ac:spMk id="10" creationId="{A376EFB1-01CF-419F-ABF1-2AF02BBFCBD1}"/>
          </ac:spMkLst>
        </pc:spChg>
        <pc:spChg chg="add del">
          <ac:chgData name="Ciolfitto, Michelle" userId="8e64e591-671b-43bb-98b9-f861d7de1a0d" providerId="ADAL" clId="{261D6D26-D6A5-4F6E-BA46-70570867DF8B}" dt="2022-09-23T04:26:55.558" v="1501" actId="26606"/>
          <ac:spMkLst>
            <pc:docMk/>
            <pc:sldMk cId="1416059426" sldId="271"/>
            <ac:spMk id="11" creationId="{5E46F2E7-848F-4A6C-A098-4764FDEA771A}"/>
          </ac:spMkLst>
        </pc:spChg>
        <pc:spChg chg="add del">
          <ac:chgData name="Ciolfitto, Michelle" userId="8e64e591-671b-43bb-98b9-f861d7de1a0d" providerId="ADAL" clId="{261D6D26-D6A5-4F6E-BA46-70570867DF8B}" dt="2022-09-23T04:32:11.528" v="1530" actId="26606"/>
          <ac:spMkLst>
            <pc:docMk/>
            <pc:sldMk cId="1416059426" sldId="271"/>
            <ac:spMk id="12" creationId="{FF9DEA15-78BD-4750-AA18-B9F28A6D5AB8}"/>
          </ac:spMkLst>
        </pc:spChg>
        <pc:spChg chg="add del">
          <ac:chgData name="Ciolfitto, Michelle" userId="8e64e591-671b-43bb-98b9-f861d7de1a0d" providerId="ADAL" clId="{261D6D26-D6A5-4F6E-BA46-70570867DF8B}" dt="2022-09-23T04:28:07.505" v="1503" actId="26606"/>
          <ac:spMkLst>
            <pc:docMk/>
            <pc:sldMk cId="1416059426" sldId="271"/>
            <ac:spMk id="13" creationId="{04812C46-200A-4DEB-A05E-3ED6C68C2387}"/>
          </ac:spMkLst>
        </pc:spChg>
        <pc:spChg chg="add del">
          <ac:chgData name="Ciolfitto, Michelle" userId="8e64e591-671b-43bb-98b9-f861d7de1a0d" providerId="ADAL" clId="{261D6D26-D6A5-4F6E-BA46-70570867DF8B}" dt="2022-09-23T04:28:07.505" v="1503" actId="26606"/>
          <ac:spMkLst>
            <pc:docMk/>
            <pc:sldMk cId="1416059426" sldId="271"/>
            <ac:spMk id="15" creationId="{D1EA859B-E555-4109-94F3-6700E046E008}"/>
          </ac:spMkLst>
        </pc:spChg>
        <pc:spChg chg="add">
          <ac:chgData name="Ciolfitto, Michelle" userId="8e64e591-671b-43bb-98b9-f861d7de1a0d" providerId="ADAL" clId="{261D6D26-D6A5-4F6E-BA46-70570867DF8B}" dt="2022-09-23T04:32:11.528" v="1530" actId="26606"/>
          <ac:spMkLst>
            <pc:docMk/>
            <pc:sldMk cId="1416059426" sldId="271"/>
            <ac:spMk id="17" creationId="{777A147A-9ED8-46B4-8660-1B3C2AA880B5}"/>
          </ac:spMkLst>
        </pc:spChg>
        <pc:spChg chg="add">
          <ac:chgData name="Ciolfitto, Michelle" userId="8e64e591-671b-43bb-98b9-f861d7de1a0d" providerId="ADAL" clId="{261D6D26-D6A5-4F6E-BA46-70570867DF8B}" dt="2022-09-23T04:32:11.528" v="1530" actId="26606"/>
          <ac:spMkLst>
            <pc:docMk/>
            <pc:sldMk cId="1416059426" sldId="271"/>
            <ac:spMk id="19" creationId="{5D6C15A0-C087-4593-8414-2B4EC1CDC3DE}"/>
          </ac:spMkLst>
        </pc:spChg>
        <pc:picChg chg="add del">
          <ac:chgData name="Ciolfitto, Michelle" userId="8e64e591-671b-43bb-98b9-f861d7de1a0d" providerId="ADAL" clId="{261D6D26-D6A5-4F6E-BA46-70570867DF8B}" dt="2022-09-23T04:26:55.558" v="1501" actId="26606"/>
          <ac:picMkLst>
            <pc:docMk/>
            <pc:sldMk cId="1416059426" sldId="271"/>
            <ac:picMk id="5" creationId="{5C3372E6-168F-EA8A-E4B7-13A0E777670A}"/>
          </ac:picMkLst>
        </pc:picChg>
        <pc:picChg chg="add del">
          <ac:chgData name="Ciolfitto, Michelle" userId="8e64e591-671b-43bb-98b9-f861d7de1a0d" providerId="ADAL" clId="{261D6D26-D6A5-4F6E-BA46-70570867DF8B}" dt="2022-09-23T04:28:07.505" v="1503" actId="26606"/>
          <ac:picMkLst>
            <pc:docMk/>
            <pc:sldMk cId="1416059426" sldId="271"/>
            <ac:picMk id="14" creationId="{F1FCBE34-0AE5-8CDB-6FC5-ACC037337A27}"/>
          </ac:picMkLst>
        </pc:picChg>
      </pc:sldChg>
      <pc:sldChg chg="addSp delSp modSp new del mod setBg">
        <pc:chgData name="Ciolfitto, Michelle" userId="8e64e591-671b-43bb-98b9-f861d7de1a0d" providerId="ADAL" clId="{261D6D26-D6A5-4F6E-BA46-70570867DF8B}" dt="2022-09-27T01:31:17.550" v="2193" actId="47"/>
        <pc:sldMkLst>
          <pc:docMk/>
          <pc:sldMk cId="1179196476" sldId="272"/>
        </pc:sldMkLst>
        <pc:spChg chg="mod">
          <ac:chgData name="Ciolfitto, Michelle" userId="8e64e591-671b-43bb-98b9-f861d7de1a0d" providerId="ADAL" clId="{261D6D26-D6A5-4F6E-BA46-70570867DF8B}" dt="2022-09-23T04:30:39.221" v="1519" actId="26606"/>
          <ac:spMkLst>
            <pc:docMk/>
            <pc:sldMk cId="1179196476" sldId="272"/>
            <ac:spMk id="2" creationId="{1AF94273-F571-6605-02AD-DA2BF2B9FEB3}"/>
          </ac:spMkLst>
        </pc:spChg>
        <pc:spChg chg="del mod">
          <ac:chgData name="Ciolfitto, Michelle" userId="8e64e591-671b-43bb-98b9-f861d7de1a0d" providerId="ADAL" clId="{261D6D26-D6A5-4F6E-BA46-70570867DF8B}" dt="2022-09-23T04:30:39.221" v="1519" actId="26606"/>
          <ac:spMkLst>
            <pc:docMk/>
            <pc:sldMk cId="1179196476" sldId="272"/>
            <ac:spMk id="3" creationId="{576A1C4B-FF2D-3A3B-07C8-B4E56B724E33}"/>
          </ac:spMkLst>
        </pc:spChg>
        <pc:spChg chg="add">
          <ac:chgData name="Ciolfitto, Michelle" userId="8e64e591-671b-43bb-98b9-f861d7de1a0d" providerId="ADAL" clId="{261D6D26-D6A5-4F6E-BA46-70570867DF8B}" dt="2022-09-23T04:30:39.221" v="1519" actId="26606"/>
          <ac:spMkLst>
            <pc:docMk/>
            <pc:sldMk cId="1179196476" sldId="272"/>
            <ac:spMk id="9" creationId="{3A5B4632-C963-4296-86F0-79AA9EA5AE98}"/>
          </ac:spMkLst>
        </pc:spChg>
        <pc:graphicFrameChg chg="add">
          <ac:chgData name="Ciolfitto, Michelle" userId="8e64e591-671b-43bb-98b9-f861d7de1a0d" providerId="ADAL" clId="{261D6D26-D6A5-4F6E-BA46-70570867DF8B}" dt="2022-09-23T04:30:39.221" v="1519" actId="26606"/>
          <ac:graphicFrameMkLst>
            <pc:docMk/>
            <pc:sldMk cId="1179196476" sldId="272"/>
            <ac:graphicFrameMk id="5" creationId="{D3F95589-3275-8232-DE46-D56F5A362CE8}"/>
          </ac:graphicFrameMkLst>
        </pc:graphicFrameChg>
      </pc:sldChg>
      <pc:sldChg chg="addSp new mod modNotesTx">
        <pc:chgData name="Ciolfitto, Michelle" userId="8e64e591-671b-43bb-98b9-f861d7de1a0d" providerId="ADAL" clId="{261D6D26-D6A5-4F6E-BA46-70570867DF8B}" dt="2022-09-28T23:42:03.399" v="2456" actId="20577"/>
        <pc:sldMkLst>
          <pc:docMk/>
          <pc:sldMk cId="3109539614" sldId="273"/>
        </pc:sldMkLst>
        <pc:picChg chg="add">
          <ac:chgData name="Ciolfitto, Michelle" userId="8e64e591-671b-43bb-98b9-f861d7de1a0d" providerId="ADAL" clId="{261D6D26-D6A5-4F6E-BA46-70570867DF8B}" dt="2022-09-23T04:10:50.822" v="918" actId="22"/>
          <ac:picMkLst>
            <pc:docMk/>
            <pc:sldMk cId="3109539614" sldId="273"/>
            <ac:picMk id="3" creationId="{E8BAAF8C-ED86-722C-0AD9-ECFFDA82D0FA}"/>
          </ac:picMkLst>
        </pc:picChg>
      </pc:sldChg>
      <pc:sldChg chg="addSp delSp modSp add del mod setBg">
        <pc:chgData name="Ciolfitto, Michelle" userId="8e64e591-671b-43bb-98b9-f861d7de1a0d" providerId="ADAL" clId="{261D6D26-D6A5-4F6E-BA46-70570867DF8B}" dt="2022-09-24T00:18:52.835" v="1572" actId="47"/>
        <pc:sldMkLst>
          <pc:docMk/>
          <pc:sldMk cId="2830837837" sldId="274"/>
        </pc:sldMkLst>
        <pc:spChg chg="mod">
          <ac:chgData name="Ciolfitto, Michelle" userId="8e64e591-671b-43bb-98b9-f861d7de1a0d" providerId="ADAL" clId="{261D6D26-D6A5-4F6E-BA46-70570867DF8B}" dt="2022-09-23T04:30:46.994" v="1520" actId="26606"/>
          <ac:spMkLst>
            <pc:docMk/>
            <pc:sldMk cId="2830837837" sldId="274"/>
            <ac:spMk id="2" creationId="{1AF94273-F571-6605-02AD-DA2BF2B9FEB3}"/>
          </ac:spMkLst>
        </pc:spChg>
        <pc:spChg chg="del mod">
          <ac:chgData name="Ciolfitto, Michelle" userId="8e64e591-671b-43bb-98b9-f861d7de1a0d" providerId="ADAL" clId="{261D6D26-D6A5-4F6E-BA46-70570867DF8B}" dt="2022-09-23T04:30:46.994" v="1520" actId="26606"/>
          <ac:spMkLst>
            <pc:docMk/>
            <pc:sldMk cId="2830837837" sldId="274"/>
            <ac:spMk id="3" creationId="{576A1C4B-FF2D-3A3B-07C8-B4E56B724E33}"/>
          </ac:spMkLst>
        </pc:spChg>
        <pc:graphicFrameChg chg="add">
          <ac:chgData name="Ciolfitto, Michelle" userId="8e64e591-671b-43bb-98b9-f861d7de1a0d" providerId="ADAL" clId="{261D6D26-D6A5-4F6E-BA46-70570867DF8B}" dt="2022-09-23T04:30:46.994" v="1520" actId="26606"/>
          <ac:graphicFrameMkLst>
            <pc:docMk/>
            <pc:sldMk cId="2830837837" sldId="274"/>
            <ac:graphicFrameMk id="5" creationId="{42925B38-A898-20F2-FBEE-FD8E4D93C70C}"/>
          </ac:graphicFrameMkLst>
        </pc:graphicFrameChg>
      </pc:sldChg>
      <pc:sldChg chg="addSp delSp modSp add mod delAnim modNotesTx">
        <pc:chgData name="Ciolfitto, Michelle" userId="8e64e591-671b-43bb-98b9-f861d7de1a0d" providerId="ADAL" clId="{261D6D26-D6A5-4F6E-BA46-70570867DF8B}" dt="2022-09-28T15:48:26.690" v="2421" actId="14100"/>
        <pc:sldMkLst>
          <pc:docMk/>
          <pc:sldMk cId="3851895055" sldId="295"/>
        </pc:sldMkLst>
        <pc:spChg chg="mod">
          <ac:chgData name="Ciolfitto, Michelle" userId="8e64e591-671b-43bb-98b9-f861d7de1a0d" providerId="ADAL" clId="{261D6D26-D6A5-4F6E-BA46-70570867DF8B}" dt="2022-09-23T04:25:25.851" v="1495" actId="20577"/>
          <ac:spMkLst>
            <pc:docMk/>
            <pc:sldMk cId="3851895055" sldId="295"/>
            <ac:spMk id="4" creationId="{00000000-0000-0000-0000-000000000000}"/>
          </ac:spMkLst>
        </pc:spChg>
        <pc:spChg chg="mod">
          <ac:chgData name="Ciolfitto, Michelle" userId="8e64e591-671b-43bb-98b9-f861d7de1a0d" providerId="ADAL" clId="{261D6D26-D6A5-4F6E-BA46-70570867DF8B}" dt="2022-09-23T04:25:32.622" v="1496" actId="20577"/>
          <ac:spMkLst>
            <pc:docMk/>
            <pc:sldMk cId="3851895055" sldId="295"/>
            <ac:spMk id="9" creationId="{00000000-0000-0000-0000-000000000000}"/>
          </ac:spMkLst>
        </pc:spChg>
        <pc:picChg chg="del">
          <ac:chgData name="Ciolfitto, Michelle" userId="8e64e591-671b-43bb-98b9-f861d7de1a0d" providerId="ADAL" clId="{261D6D26-D6A5-4F6E-BA46-70570867DF8B}" dt="2022-09-24T00:23:52.302" v="1583" actId="478"/>
          <ac:picMkLst>
            <pc:docMk/>
            <pc:sldMk cId="3851895055" sldId="295"/>
            <ac:picMk id="3" creationId="{00000000-0000-0000-0000-000000000000}"/>
          </ac:picMkLst>
        </pc:picChg>
        <pc:picChg chg="add mod">
          <ac:chgData name="Ciolfitto, Michelle" userId="8e64e591-671b-43bb-98b9-f861d7de1a0d" providerId="ADAL" clId="{261D6D26-D6A5-4F6E-BA46-70570867DF8B}" dt="2022-09-28T15:48:26.690" v="2421" actId="14100"/>
          <ac:picMkLst>
            <pc:docMk/>
            <pc:sldMk cId="3851895055" sldId="295"/>
            <ac:picMk id="3" creationId="{EB554A6D-5B6E-5889-3885-4DCBD4C79D92}"/>
          </ac:picMkLst>
        </pc:picChg>
        <pc:picChg chg="add mod">
          <ac:chgData name="Ciolfitto, Michelle" userId="8e64e591-671b-43bb-98b9-f861d7de1a0d" providerId="ADAL" clId="{261D6D26-D6A5-4F6E-BA46-70570867DF8B}" dt="2022-09-24T00:21:29.160" v="1582" actId="14100"/>
          <ac:picMkLst>
            <pc:docMk/>
            <pc:sldMk cId="3851895055" sldId="295"/>
            <ac:picMk id="6" creationId="{54EC5F73-ADD2-F2C4-2253-3D5F30A9171F}"/>
          </ac:picMkLst>
        </pc:picChg>
        <pc:picChg chg="add del mod">
          <ac:chgData name="Ciolfitto, Michelle" userId="8e64e591-671b-43bb-98b9-f861d7de1a0d" providerId="ADAL" clId="{261D6D26-D6A5-4F6E-BA46-70570867DF8B}" dt="2022-09-28T15:48:02.954" v="2413" actId="478"/>
          <ac:picMkLst>
            <pc:docMk/>
            <pc:sldMk cId="3851895055" sldId="295"/>
            <ac:picMk id="11" creationId="{7C46A489-11AF-DF6C-0BEE-6BF156FD4CE3}"/>
          </ac:picMkLst>
        </pc:picChg>
        <pc:picChg chg="add del mod">
          <ac:chgData name="Ciolfitto, Michelle" userId="8e64e591-671b-43bb-98b9-f861d7de1a0d" providerId="ADAL" clId="{261D6D26-D6A5-4F6E-BA46-70570867DF8B}" dt="2022-09-24T00:31:28.832" v="1613"/>
          <ac:picMkLst>
            <pc:docMk/>
            <pc:sldMk cId="3851895055" sldId="295"/>
            <ac:picMk id="13" creationId="{63228082-7E6F-21FD-8C53-CD1535EC4BFE}"/>
          </ac:picMkLst>
        </pc:picChg>
        <pc:picChg chg="del">
          <ac:chgData name="Ciolfitto, Michelle" userId="8e64e591-671b-43bb-98b9-f861d7de1a0d" providerId="ADAL" clId="{261D6D26-D6A5-4F6E-BA46-70570867DF8B}" dt="2022-09-24T00:21:05.039" v="1577" actId="478"/>
          <ac:picMkLst>
            <pc:docMk/>
            <pc:sldMk cId="3851895055" sldId="295"/>
            <ac:picMk id="31746" creationId="{00000000-0000-0000-0000-000000000000}"/>
          </ac:picMkLst>
        </pc:picChg>
      </pc:sldChg>
      <pc:sldChg chg="delSp add setBg delDesignElem modNotesTx">
        <pc:chgData name="Ciolfitto, Michelle" userId="8e64e591-671b-43bb-98b9-f861d7de1a0d" providerId="ADAL" clId="{261D6D26-D6A5-4F6E-BA46-70570867DF8B}" dt="2022-09-27T01:26:30.323" v="1942" actId="20577"/>
        <pc:sldMkLst>
          <pc:docMk/>
          <pc:sldMk cId="933783280" sldId="299"/>
        </pc:sldMkLst>
        <pc:grpChg chg="del">
          <ac:chgData name="Ciolfitto, Michelle" userId="8e64e591-671b-43bb-98b9-f861d7de1a0d" providerId="ADAL" clId="{261D6D26-D6A5-4F6E-BA46-70570867DF8B}" dt="2022-09-24T00:18:47.357" v="1570"/>
          <ac:grpSpMkLst>
            <pc:docMk/>
            <pc:sldMk cId="933783280" sldId="299"/>
            <ac:grpSpMk id="9" creationId="{8E1DDAD8-1D10-4640-A034-BE90015E37B6}"/>
          </ac:grpSpMkLst>
        </pc:grpChg>
        <pc:grpChg chg="del">
          <ac:chgData name="Ciolfitto, Michelle" userId="8e64e591-671b-43bb-98b9-f861d7de1a0d" providerId="ADAL" clId="{261D6D26-D6A5-4F6E-BA46-70570867DF8B}" dt="2022-09-24T00:18:47.357" v="1570"/>
          <ac:grpSpMkLst>
            <pc:docMk/>
            <pc:sldMk cId="933783280" sldId="299"/>
            <ac:grpSpMk id="13" creationId="{FD642FB6-2808-4BC5-AE0B-7302C24B78A5}"/>
          </ac:grpSpMkLst>
        </pc:grpChg>
      </pc:sldChg>
      <pc:sldChg chg="addSp delSp modSp add">
        <pc:chgData name="Ciolfitto, Michelle" userId="8e64e591-671b-43bb-98b9-f861d7de1a0d" providerId="ADAL" clId="{261D6D26-D6A5-4F6E-BA46-70570867DF8B}" dt="2022-09-27T17:32:27.605" v="2341" actId="21"/>
        <pc:sldMkLst>
          <pc:docMk/>
          <pc:sldMk cId="215984932" sldId="370"/>
        </pc:sldMkLst>
        <pc:spChg chg="mod">
          <ac:chgData name="Ciolfitto, Michelle" userId="8e64e591-671b-43bb-98b9-f861d7de1a0d" providerId="ADAL" clId="{261D6D26-D6A5-4F6E-BA46-70570867DF8B}" dt="2022-09-23T04:24:55.169" v="1465" actId="20577"/>
          <ac:spMkLst>
            <pc:docMk/>
            <pc:sldMk cId="215984932" sldId="370"/>
            <ac:spMk id="5123" creationId="{00000000-0000-0000-0000-000000000000}"/>
          </ac:spMkLst>
        </pc:spChg>
        <pc:grpChg chg="mod">
          <ac:chgData name="Ciolfitto, Michelle" userId="8e64e591-671b-43bb-98b9-f861d7de1a0d" providerId="ADAL" clId="{261D6D26-D6A5-4F6E-BA46-70570867DF8B}" dt="2022-09-27T17:31:41.677" v="2339" actId="1076"/>
          <ac:grpSpMkLst>
            <pc:docMk/>
            <pc:sldMk cId="215984932" sldId="370"/>
            <ac:grpSpMk id="6" creationId="{00000000-0000-0000-0000-000000000000}"/>
          </ac:grpSpMkLst>
        </pc:grpChg>
        <pc:picChg chg="mod">
          <ac:chgData name="Ciolfitto, Michelle" userId="8e64e591-671b-43bb-98b9-f861d7de1a0d" providerId="ADAL" clId="{261D6D26-D6A5-4F6E-BA46-70570867DF8B}" dt="2022-09-27T17:31:41.677" v="2339" actId="1076"/>
          <ac:picMkLst>
            <pc:docMk/>
            <pc:sldMk cId="215984932" sldId="370"/>
            <ac:picMk id="2" creationId="{00000000-0000-0000-0000-000000000000}"/>
          </ac:picMkLst>
        </pc:picChg>
        <pc:picChg chg="mod">
          <ac:chgData name="Ciolfitto, Michelle" userId="8e64e591-671b-43bb-98b9-f861d7de1a0d" providerId="ADAL" clId="{261D6D26-D6A5-4F6E-BA46-70570867DF8B}" dt="2022-09-27T17:31:41.677" v="2339" actId="1076"/>
          <ac:picMkLst>
            <pc:docMk/>
            <pc:sldMk cId="215984932" sldId="370"/>
            <ac:picMk id="4" creationId="{00000000-0000-0000-0000-000000000000}"/>
          </ac:picMkLst>
        </pc:picChg>
        <pc:picChg chg="add del mod">
          <ac:chgData name="Ciolfitto, Michelle" userId="8e64e591-671b-43bb-98b9-f861d7de1a0d" providerId="ADAL" clId="{261D6D26-D6A5-4F6E-BA46-70570867DF8B}" dt="2022-09-27T17:32:27.605" v="2341" actId="21"/>
          <ac:picMkLst>
            <pc:docMk/>
            <pc:sldMk cId="215984932" sldId="370"/>
            <ac:picMk id="1026" creationId="{A49BF20B-8CF3-37E7-B572-53F8D6CAD7DA}"/>
          </ac:picMkLst>
        </pc:picChg>
      </pc:sldChg>
      <pc:sldChg chg="modSp add mod setBg modNotesTx">
        <pc:chgData name="Ciolfitto, Michelle" userId="8e64e591-671b-43bb-98b9-f861d7de1a0d" providerId="ADAL" clId="{261D6D26-D6A5-4F6E-BA46-70570867DF8B}" dt="2022-09-27T01:26:24.509" v="1938" actId="20577"/>
        <pc:sldMkLst>
          <pc:docMk/>
          <pc:sldMk cId="2768523676" sldId="371"/>
        </pc:sldMkLst>
        <pc:spChg chg="mod">
          <ac:chgData name="Ciolfitto, Michelle" userId="8e64e591-671b-43bb-98b9-f861d7de1a0d" providerId="ADAL" clId="{261D6D26-D6A5-4F6E-BA46-70570867DF8B}" dt="2022-09-24T00:18:47.417" v="1571" actId="27636"/>
          <ac:spMkLst>
            <pc:docMk/>
            <pc:sldMk cId="2768523676" sldId="371"/>
            <ac:spMk id="3" creationId="{00000000-0000-0000-0000-000000000000}"/>
          </ac:spMkLst>
        </pc:spChg>
      </pc:sldChg>
      <pc:sldChg chg="modSp new del mod">
        <pc:chgData name="Ciolfitto, Michelle" userId="8e64e591-671b-43bb-98b9-f861d7de1a0d" providerId="ADAL" clId="{261D6D26-D6A5-4F6E-BA46-70570867DF8B}" dt="2022-09-26T21:45:28.549" v="1841" actId="47"/>
        <pc:sldMkLst>
          <pc:docMk/>
          <pc:sldMk cId="1778998646" sldId="372"/>
        </pc:sldMkLst>
        <pc:spChg chg="mod">
          <ac:chgData name="Ciolfitto, Michelle" userId="8e64e591-671b-43bb-98b9-f861d7de1a0d" providerId="ADAL" clId="{261D6D26-D6A5-4F6E-BA46-70570867DF8B}" dt="2022-09-26T17:53:00.943" v="1748" actId="20577"/>
          <ac:spMkLst>
            <pc:docMk/>
            <pc:sldMk cId="1778998646" sldId="372"/>
            <ac:spMk id="3" creationId="{A321B750-DD2C-E227-B76F-B1F6E4527BCB}"/>
          </ac:spMkLst>
        </pc:spChg>
      </pc:sldChg>
      <pc:sldChg chg="modSp new mod modNotesTx">
        <pc:chgData name="Ciolfitto, Michelle" userId="8e64e591-671b-43bb-98b9-f861d7de1a0d" providerId="ADAL" clId="{261D6D26-D6A5-4F6E-BA46-70570867DF8B}" dt="2022-09-28T23:44:34.282" v="2489" actId="20577"/>
        <pc:sldMkLst>
          <pc:docMk/>
          <pc:sldMk cId="426492775" sldId="373"/>
        </pc:sldMkLst>
        <pc:spChg chg="mod">
          <ac:chgData name="Ciolfitto, Michelle" userId="8e64e591-671b-43bb-98b9-f861d7de1a0d" providerId="ADAL" clId="{261D6D26-D6A5-4F6E-BA46-70570867DF8B}" dt="2022-09-26T17:50:25.947" v="1674" actId="20577"/>
          <ac:spMkLst>
            <pc:docMk/>
            <pc:sldMk cId="426492775" sldId="373"/>
            <ac:spMk id="2" creationId="{F91CFE89-3A56-A550-C859-1F28CBDCD087}"/>
          </ac:spMkLst>
        </pc:spChg>
      </pc:sldChg>
      <pc:sldChg chg="modSp new mod modNotesTx">
        <pc:chgData name="Ciolfitto, Michelle" userId="8e64e591-671b-43bb-98b9-f861d7de1a0d" providerId="ADAL" clId="{261D6D26-D6A5-4F6E-BA46-70570867DF8B}" dt="2022-09-28T23:40:05.484" v="2446" actId="20577"/>
        <pc:sldMkLst>
          <pc:docMk/>
          <pc:sldMk cId="1197085670" sldId="374"/>
        </pc:sldMkLst>
        <pc:spChg chg="mod">
          <ac:chgData name="Ciolfitto, Michelle" userId="8e64e591-671b-43bb-98b9-f861d7de1a0d" providerId="ADAL" clId="{261D6D26-D6A5-4F6E-BA46-70570867DF8B}" dt="2022-09-26T17:50:50.919" v="1700" actId="20577"/>
          <ac:spMkLst>
            <pc:docMk/>
            <pc:sldMk cId="1197085670" sldId="374"/>
            <ac:spMk id="2" creationId="{696C6BFD-38BE-9E74-9E35-75FC969A50A6}"/>
          </ac:spMkLst>
        </pc:spChg>
        <pc:spChg chg="mod">
          <ac:chgData name="Ciolfitto, Michelle" userId="8e64e591-671b-43bb-98b9-f861d7de1a0d" providerId="ADAL" clId="{261D6D26-D6A5-4F6E-BA46-70570867DF8B}" dt="2022-09-26T17:51:01.558" v="1737" actId="20577"/>
          <ac:spMkLst>
            <pc:docMk/>
            <pc:sldMk cId="1197085670" sldId="374"/>
            <ac:spMk id="3" creationId="{BE5CC436-E662-1D80-22C7-C0A8BAA18177}"/>
          </ac:spMkLst>
        </pc:spChg>
      </pc:sldChg>
      <pc:sldChg chg="addSp modSp add mod setBg modNotesTx">
        <pc:chgData name="Ciolfitto, Michelle" userId="8e64e591-671b-43bb-98b9-f861d7de1a0d" providerId="ADAL" clId="{261D6D26-D6A5-4F6E-BA46-70570867DF8B}" dt="2022-09-27T01:37:30.907" v="2336" actId="14100"/>
        <pc:sldMkLst>
          <pc:docMk/>
          <pc:sldMk cId="2078644829" sldId="375"/>
        </pc:sldMkLst>
        <pc:spChg chg="mod">
          <ac:chgData name="Ciolfitto, Michelle" userId="8e64e591-671b-43bb-98b9-f861d7de1a0d" providerId="ADAL" clId="{261D6D26-D6A5-4F6E-BA46-70570867DF8B}" dt="2022-09-27T01:37:09.783" v="2329" actId="26606"/>
          <ac:spMkLst>
            <pc:docMk/>
            <pc:sldMk cId="2078644829" sldId="375"/>
            <ac:spMk id="2" creationId="{71C6B4AC-495B-557D-7C8A-B79C66C940E5}"/>
          </ac:spMkLst>
        </pc:spChg>
        <pc:spChg chg="mod">
          <ac:chgData name="Ciolfitto, Michelle" userId="8e64e591-671b-43bb-98b9-f861d7de1a0d" providerId="ADAL" clId="{261D6D26-D6A5-4F6E-BA46-70570867DF8B}" dt="2022-09-27T01:37:30.907" v="2336" actId="14100"/>
          <ac:spMkLst>
            <pc:docMk/>
            <pc:sldMk cId="2078644829" sldId="375"/>
            <ac:spMk id="3" creationId="{8D10A4C4-DA94-3CA2-8D37-15472A9F51FE}"/>
          </ac:spMkLst>
        </pc:spChg>
        <pc:spChg chg="add">
          <ac:chgData name="Ciolfitto, Michelle" userId="8e64e591-671b-43bb-98b9-f861d7de1a0d" providerId="ADAL" clId="{261D6D26-D6A5-4F6E-BA46-70570867DF8B}" dt="2022-09-27T01:37:09.783" v="2329" actId="26606"/>
          <ac:spMkLst>
            <pc:docMk/>
            <pc:sldMk cId="2078644829" sldId="375"/>
            <ac:spMk id="8" creationId="{09588DA8-065E-4F6F-8EFD-43104AB2E0CF}"/>
          </ac:spMkLst>
        </pc:spChg>
        <pc:spChg chg="add">
          <ac:chgData name="Ciolfitto, Michelle" userId="8e64e591-671b-43bb-98b9-f861d7de1a0d" providerId="ADAL" clId="{261D6D26-D6A5-4F6E-BA46-70570867DF8B}" dt="2022-09-27T01:37:09.783" v="2329" actId="26606"/>
          <ac:spMkLst>
            <pc:docMk/>
            <pc:sldMk cId="2078644829" sldId="375"/>
            <ac:spMk id="10" creationId="{C4285719-470E-454C-AF62-8323075F1F5B}"/>
          </ac:spMkLst>
        </pc:spChg>
        <pc:spChg chg="add">
          <ac:chgData name="Ciolfitto, Michelle" userId="8e64e591-671b-43bb-98b9-f861d7de1a0d" providerId="ADAL" clId="{261D6D26-D6A5-4F6E-BA46-70570867DF8B}" dt="2022-09-27T01:37:09.783" v="2329" actId="26606"/>
          <ac:spMkLst>
            <pc:docMk/>
            <pc:sldMk cId="2078644829" sldId="375"/>
            <ac:spMk id="12" creationId="{CD9FE4EF-C4D8-49A0-B2FF-81D8DB7D8A24}"/>
          </ac:spMkLst>
        </pc:spChg>
        <pc:spChg chg="add">
          <ac:chgData name="Ciolfitto, Michelle" userId="8e64e591-671b-43bb-98b9-f861d7de1a0d" providerId="ADAL" clId="{261D6D26-D6A5-4F6E-BA46-70570867DF8B}" dt="2022-09-27T01:37:09.783" v="2329" actId="26606"/>
          <ac:spMkLst>
            <pc:docMk/>
            <pc:sldMk cId="2078644829" sldId="375"/>
            <ac:spMk id="14" creationId="{4300840D-0A0B-4512-BACA-B439D5B9C57C}"/>
          </ac:spMkLst>
        </pc:spChg>
        <pc:spChg chg="add">
          <ac:chgData name="Ciolfitto, Michelle" userId="8e64e591-671b-43bb-98b9-f861d7de1a0d" providerId="ADAL" clId="{261D6D26-D6A5-4F6E-BA46-70570867DF8B}" dt="2022-09-27T01:37:09.783" v="2329" actId="26606"/>
          <ac:spMkLst>
            <pc:docMk/>
            <pc:sldMk cId="2078644829" sldId="375"/>
            <ac:spMk id="16" creationId="{D2B78728-A580-49A7-84F9-6EF6F583ADE0}"/>
          </ac:spMkLst>
        </pc:spChg>
        <pc:spChg chg="add">
          <ac:chgData name="Ciolfitto, Michelle" userId="8e64e591-671b-43bb-98b9-f861d7de1a0d" providerId="ADAL" clId="{261D6D26-D6A5-4F6E-BA46-70570867DF8B}" dt="2022-09-27T01:37:09.783" v="2329" actId="26606"/>
          <ac:spMkLst>
            <pc:docMk/>
            <pc:sldMk cId="2078644829" sldId="375"/>
            <ac:spMk id="18" creationId="{38FAA1A1-D861-433F-88FA-1E9D6FD31D11}"/>
          </ac:spMkLst>
        </pc:spChg>
        <pc:spChg chg="add">
          <ac:chgData name="Ciolfitto, Michelle" userId="8e64e591-671b-43bb-98b9-f861d7de1a0d" providerId="ADAL" clId="{261D6D26-D6A5-4F6E-BA46-70570867DF8B}" dt="2022-09-27T01:37:09.783" v="2329" actId="26606"/>
          <ac:spMkLst>
            <pc:docMk/>
            <pc:sldMk cId="2078644829" sldId="375"/>
            <ac:spMk id="20" creationId="{8D71EDA1-87BF-4D5D-AB79-F346FD19278A}"/>
          </ac:spMkLst>
        </pc:spChg>
      </pc:sldChg>
      <pc:sldChg chg="new del">
        <pc:chgData name="Ciolfitto, Michelle" userId="8e64e591-671b-43bb-98b9-f861d7de1a0d" providerId="ADAL" clId="{261D6D26-D6A5-4F6E-BA46-70570867DF8B}" dt="2022-09-27T01:32:25.386" v="2208" actId="47"/>
        <pc:sldMkLst>
          <pc:docMk/>
          <pc:sldMk cId="1122132449" sldId="376"/>
        </pc:sldMkLst>
      </pc:sldChg>
      <pc:sldChg chg="addSp delSp modSp new mod setBg modNotesTx">
        <pc:chgData name="Ciolfitto, Michelle" userId="8e64e591-671b-43bb-98b9-f861d7de1a0d" providerId="ADAL" clId="{261D6D26-D6A5-4F6E-BA46-70570867DF8B}" dt="2022-09-28T23:42:23.434" v="2466" actId="20577"/>
        <pc:sldMkLst>
          <pc:docMk/>
          <pc:sldMk cId="684620011" sldId="377"/>
        </pc:sldMkLst>
        <pc:spChg chg="mod">
          <ac:chgData name="Ciolfitto, Michelle" userId="8e64e591-671b-43bb-98b9-f861d7de1a0d" providerId="ADAL" clId="{261D6D26-D6A5-4F6E-BA46-70570867DF8B}" dt="2022-09-27T01:36:12.551" v="2319" actId="26606"/>
          <ac:spMkLst>
            <pc:docMk/>
            <pc:sldMk cId="684620011" sldId="377"/>
            <ac:spMk id="2" creationId="{9BBBD264-537E-7B58-9F13-CBB686C0D59C}"/>
          </ac:spMkLst>
        </pc:spChg>
        <pc:spChg chg="mod">
          <ac:chgData name="Ciolfitto, Michelle" userId="8e64e591-671b-43bb-98b9-f861d7de1a0d" providerId="ADAL" clId="{261D6D26-D6A5-4F6E-BA46-70570867DF8B}" dt="2022-09-27T01:36:32.147" v="2322" actId="404"/>
          <ac:spMkLst>
            <pc:docMk/>
            <pc:sldMk cId="684620011" sldId="377"/>
            <ac:spMk id="3" creationId="{7261010E-4001-5604-8236-3617B313BBE5}"/>
          </ac:spMkLst>
        </pc:spChg>
        <pc:spChg chg="add del">
          <ac:chgData name="Ciolfitto, Michelle" userId="8e64e591-671b-43bb-98b9-f861d7de1a0d" providerId="ADAL" clId="{261D6D26-D6A5-4F6E-BA46-70570867DF8B}" dt="2022-09-27T01:36:12.551" v="2319" actId="26606"/>
          <ac:spMkLst>
            <pc:docMk/>
            <pc:sldMk cId="684620011" sldId="377"/>
            <ac:spMk id="8" creationId="{907EF6B7-1338-4443-8C46-6A318D952DFD}"/>
          </ac:spMkLst>
        </pc:spChg>
        <pc:spChg chg="add del">
          <ac:chgData name="Ciolfitto, Michelle" userId="8e64e591-671b-43bb-98b9-f861d7de1a0d" providerId="ADAL" clId="{261D6D26-D6A5-4F6E-BA46-70570867DF8B}" dt="2022-09-27T01:36:12.551" v="2319" actId="26606"/>
          <ac:spMkLst>
            <pc:docMk/>
            <pc:sldMk cId="684620011" sldId="377"/>
            <ac:spMk id="10" creationId="{DAAE4CDD-124C-4DCF-9584-B6033B545DD5}"/>
          </ac:spMkLst>
        </pc:spChg>
        <pc:spChg chg="add del">
          <ac:chgData name="Ciolfitto, Michelle" userId="8e64e591-671b-43bb-98b9-f861d7de1a0d" providerId="ADAL" clId="{261D6D26-D6A5-4F6E-BA46-70570867DF8B}" dt="2022-09-27T01:36:12.551" v="2319" actId="26606"/>
          <ac:spMkLst>
            <pc:docMk/>
            <pc:sldMk cId="684620011" sldId="377"/>
            <ac:spMk id="12" creationId="{081E4A58-353D-44AE-B2FC-2A74E2E400F7}"/>
          </ac:spMkLst>
        </pc:spChg>
        <pc:spChg chg="add">
          <ac:chgData name="Ciolfitto, Michelle" userId="8e64e591-671b-43bb-98b9-f861d7de1a0d" providerId="ADAL" clId="{261D6D26-D6A5-4F6E-BA46-70570867DF8B}" dt="2022-09-27T01:36:12.551" v="2319" actId="26606"/>
          <ac:spMkLst>
            <pc:docMk/>
            <pc:sldMk cId="684620011" sldId="377"/>
            <ac:spMk id="18" creationId="{E51BA4DF-2BD4-4EC2-B1DB-B27C8AC71864}"/>
          </ac:spMkLst>
        </pc:spChg>
        <pc:picChg chg="add">
          <ac:chgData name="Ciolfitto, Michelle" userId="8e64e591-671b-43bb-98b9-f861d7de1a0d" providerId="ADAL" clId="{261D6D26-D6A5-4F6E-BA46-70570867DF8B}" dt="2022-09-27T01:36:12.551" v="2319" actId="26606"/>
          <ac:picMkLst>
            <pc:docMk/>
            <pc:sldMk cId="684620011" sldId="377"/>
            <ac:picMk id="14" creationId="{0A86EF84-583F-6AB6-5122-7B91E16916CC}"/>
          </ac:picMkLst>
        </pc:picChg>
      </pc:sldChg>
      <pc:sldChg chg="addSp delSp modSp new mod setBg modAnim">
        <pc:chgData name="Ciolfitto, Michelle" userId="8e64e591-671b-43bb-98b9-f861d7de1a0d" providerId="ADAL" clId="{261D6D26-D6A5-4F6E-BA46-70570867DF8B}" dt="2022-09-27T17:35:21.152" v="2378" actId="20577"/>
        <pc:sldMkLst>
          <pc:docMk/>
          <pc:sldMk cId="2303134876" sldId="378"/>
        </pc:sldMkLst>
        <pc:spChg chg="mod">
          <ac:chgData name="Ciolfitto, Michelle" userId="8e64e591-671b-43bb-98b9-f861d7de1a0d" providerId="ADAL" clId="{261D6D26-D6A5-4F6E-BA46-70570867DF8B}" dt="2022-09-27T17:35:21.152" v="2378" actId="20577"/>
          <ac:spMkLst>
            <pc:docMk/>
            <pc:sldMk cId="2303134876" sldId="378"/>
            <ac:spMk id="2" creationId="{9738B6CB-B936-1429-A16F-6A59CE43B822}"/>
          </ac:spMkLst>
        </pc:spChg>
        <pc:spChg chg="del">
          <ac:chgData name="Ciolfitto, Michelle" userId="8e64e591-671b-43bb-98b9-f861d7de1a0d" providerId="ADAL" clId="{261D6D26-D6A5-4F6E-BA46-70570867DF8B}" dt="2022-09-27T17:32:35.762" v="2342"/>
          <ac:spMkLst>
            <pc:docMk/>
            <pc:sldMk cId="2303134876" sldId="378"/>
            <ac:spMk id="3" creationId="{06022EF2-2F66-999E-65F2-FAFC010F3016}"/>
          </ac:spMkLst>
        </pc:spChg>
        <pc:spChg chg="add">
          <ac:chgData name="Ciolfitto, Michelle" userId="8e64e591-671b-43bb-98b9-f861d7de1a0d" providerId="ADAL" clId="{261D6D26-D6A5-4F6E-BA46-70570867DF8B}" dt="2022-09-27T17:34:08.079" v="2348" actId="26606"/>
          <ac:spMkLst>
            <pc:docMk/>
            <pc:sldMk cId="2303134876" sldId="378"/>
            <ac:spMk id="14" creationId="{247AB924-1B87-43FC-B7C7-B112D5C51A0E}"/>
          </ac:spMkLst>
        </pc:spChg>
        <pc:picChg chg="add mod ord">
          <ac:chgData name="Ciolfitto, Michelle" userId="8e64e591-671b-43bb-98b9-f861d7de1a0d" providerId="ADAL" clId="{261D6D26-D6A5-4F6E-BA46-70570867DF8B}" dt="2022-09-27T17:34:24.272" v="2351" actId="1076"/>
          <ac:picMkLst>
            <pc:docMk/>
            <pc:sldMk cId="2303134876" sldId="378"/>
            <ac:picMk id="4" creationId="{94975FE6-D803-917F-3D0A-F0F3445CD681}"/>
          </ac:picMkLst>
        </pc:picChg>
        <pc:picChg chg="add mod">
          <ac:chgData name="Ciolfitto, Michelle" userId="8e64e591-671b-43bb-98b9-f861d7de1a0d" providerId="ADAL" clId="{261D6D26-D6A5-4F6E-BA46-70570867DF8B}" dt="2022-09-27T17:34:26.574" v="2352" actId="1076"/>
          <ac:picMkLst>
            <pc:docMk/>
            <pc:sldMk cId="2303134876" sldId="378"/>
            <ac:picMk id="5" creationId="{9A397273-942C-35FE-40CC-A6038561E759}"/>
          </ac:picMkLst>
        </pc:picChg>
        <pc:picChg chg="add mod">
          <ac:chgData name="Ciolfitto, Michelle" userId="8e64e591-671b-43bb-98b9-f861d7de1a0d" providerId="ADAL" clId="{261D6D26-D6A5-4F6E-BA46-70570867DF8B}" dt="2022-09-27T17:34:28.297" v="2353" actId="1076"/>
          <ac:picMkLst>
            <pc:docMk/>
            <pc:sldMk cId="2303134876" sldId="378"/>
            <ac:picMk id="7" creationId="{8ADBDCEB-6508-C9C1-7456-18FF3D34B6A5}"/>
          </ac:picMkLst>
        </pc:picChg>
        <pc:cxnChg chg="add">
          <ac:chgData name="Ciolfitto, Michelle" userId="8e64e591-671b-43bb-98b9-f861d7de1a0d" providerId="ADAL" clId="{261D6D26-D6A5-4F6E-BA46-70570867DF8B}" dt="2022-09-27T17:34:08.079" v="2348" actId="26606"/>
          <ac:cxnSpMkLst>
            <pc:docMk/>
            <pc:sldMk cId="2303134876" sldId="378"/>
            <ac:cxnSpMk id="12" creationId="{99AE2756-0FC4-4155-83E7-58AAAB63E757}"/>
          </ac:cxnSpMkLst>
        </pc:cxnChg>
        <pc:cxnChg chg="add">
          <ac:chgData name="Ciolfitto, Michelle" userId="8e64e591-671b-43bb-98b9-f861d7de1a0d" providerId="ADAL" clId="{261D6D26-D6A5-4F6E-BA46-70570867DF8B}" dt="2022-09-27T17:34:08.079" v="2348" actId="26606"/>
          <ac:cxnSpMkLst>
            <pc:docMk/>
            <pc:sldMk cId="2303134876" sldId="378"/>
            <ac:cxnSpMk id="16" creationId="{818DC98F-4057-4645-B948-F604F39A9CFE}"/>
          </ac:cxnSpMkLst>
        </pc:cxnChg>
        <pc:cxnChg chg="add">
          <ac:chgData name="Ciolfitto, Michelle" userId="8e64e591-671b-43bb-98b9-f861d7de1a0d" providerId="ADAL" clId="{261D6D26-D6A5-4F6E-BA46-70570867DF8B}" dt="2022-09-27T17:34:08.079" v="2348" actId="26606"/>
          <ac:cxnSpMkLst>
            <pc:docMk/>
            <pc:sldMk cId="2303134876" sldId="378"/>
            <ac:cxnSpMk id="18" creationId="{DAD2B705-4A9B-408D-AA80-4F41045E09DE}"/>
          </ac:cxnSpMkLst>
        </pc:cxnChg>
      </pc:sldChg>
    </pc:docChg>
  </pc:docChgLst>
  <pc:docChgLst>
    <pc:chgData name="Nelson, Joel" userId="S::jnelson@sd43.bc.ca::ad95151b-3187-4a15-a3a5-860c6e13d1a9" providerId="AD" clId="Web-{94872F60-09AC-79D7-494C-7E8A8421D6A9}"/>
    <pc:docChg chg="modSld sldOrd">
      <pc:chgData name="Nelson, Joel" userId="S::jnelson@sd43.bc.ca::ad95151b-3187-4a15-a3a5-860c6e13d1a9" providerId="AD" clId="Web-{94872F60-09AC-79D7-494C-7E8A8421D6A9}" dt="2022-09-27T23:08:35.063" v="560" actId="20577"/>
      <pc:docMkLst>
        <pc:docMk/>
      </pc:docMkLst>
      <pc:sldChg chg="ord">
        <pc:chgData name="Nelson, Joel" userId="S::jnelson@sd43.bc.ca::ad95151b-3187-4a15-a3a5-860c6e13d1a9" providerId="AD" clId="Web-{94872F60-09AC-79D7-494C-7E8A8421D6A9}" dt="2022-09-27T22:58:38.050" v="458"/>
        <pc:sldMkLst>
          <pc:docMk/>
          <pc:sldMk cId="2260910018" sldId="263"/>
        </pc:sldMkLst>
      </pc:sldChg>
      <pc:sldChg chg="ord">
        <pc:chgData name="Nelson, Joel" userId="S::jnelson@sd43.bc.ca::ad95151b-3187-4a15-a3a5-860c6e13d1a9" providerId="AD" clId="Web-{94872F60-09AC-79D7-494C-7E8A8421D6A9}" dt="2022-09-27T22:57:35.565" v="455"/>
        <pc:sldMkLst>
          <pc:docMk/>
          <pc:sldMk cId="3230793729" sldId="268"/>
        </pc:sldMkLst>
      </pc:sldChg>
      <pc:sldChg chg="ord">
        <pc:chgData name="Nelson, Joel" userId="S::jnelson@sd43.bc.ca::ad95151b-3187-4a15-a3a5-860c6e13d1a9" providerId="AD" clId="Web-{94872F60-09AC-79D7-494C-7E8A8421D6A9}" dt="2022-09-27T22:57:46.815" v="457"/>
        <pc:sldMkLst>
          <pc:docMk/>
          <pc:sldMk cId="933783280" sldId="299"/>
        </pc:sldMkLst>
      </pc:sldChg>
      <pc:sldChg chg="ord">
        <pc:chgData name="Nelson, Joel" userId="S::jnelson@sd43.bc.ca::ad95151b-3187-4a15-a3a5-860c6e13d1a9" providerId="AD" clId="Web-{94872F60-09AC-79D7-494C-7E8A8421D6A9}" dt="2022-09-27T22:57:45.049" v="456"/>
        <pc:sldMkLst>
          <pc:docMk/>
          <pc:sldMk cId="2768523676" sldId="371"/>
        </pc:sldMkLst>
      </pc:sldChg>
      <pc:sldChg chg="modSp">
        <pc:chgData name="Nelson, Joel" userId="S::jnelson@sd43.bc.ca::ad95151b-3187-4a15-a3a5-860c6e13d1a9" providerId="AD" clId="Web-{94872F60-09AC-79D7-494C-7E8A8421D6A9}" dt="2022-09-27T23:00:11.615" v="478" actId="20577"/>
        <pc:sldMkLst>
          <pc:docMk/>
          <pc:sldMk cId="426492775" sldId="373"/>
        </pc:sldMkLst>
        <pc:spChg chg="mod">
          <ac:chgData name="Nelson, Joel" userId="S::jnelson@sd43.bc.ca::ad95151b-3187-4a15-a3a5-860c6e13d1a9" providerId="AD" clId="Web-{94872F60-09AC-79D7-494C-7E8A8421D6A9}" dt="2022-09-27T22:59:49.802" v="463" actId="20577"/>
          <ac:spMkLst>
            <pc:docMk/>
            <pc:sldMk cId="426492775" sldId="373"/>
            <ac:spMk id="2" creationId="{F91CFE89-3A56-A550-C859-1F28CBDCD087}"/>
          </ac:spMkLst>
        </pc:spChg>
        <pc:spChg chg="mod">
          <ac:chgData name="Nelson, Joel" userId="S::jnelson@sd43.bc.ca::ad95151b-3187-4a15-a3a5-860c6e13d1a9" providerId="AD" clId="Web-{94872F60-09AC-79D7-494C-7E8A8421D6A9}" dt="2022-09-27T23:00:11.615" v="478" actId="20577"/>
          <ac:spMkLst>
            <pc:docMk/>
            <pc:sldMk cId="426492775" sldId="373"/>
            <ac:spMk id="3" creationId="{71F36762-792C-99C7-91FC-009D81BE9C00}"/>
          </ac:spMkLst>
        </pc:spChg>
      </pc:sldChg>
      <pc:sldChg chg="modSp">
        <pc:chgData name="Nelson, Joel" userId="S::jnelson@sd43.bc.ca::ad95151b-3187-4a15-a3a5-860c6e13d1a9" providerId="AD" clId="Web-{94872F60-09AC-79D7-494C-7E8A8421D6A9}" dt="2022-09-27T23:08:35.063" v="560" actId="20577"/>
        <pc:sldMkLst>
          <pc:docMk/>
          <pc:sldMk cId="1197085670" sldId="374"/>
        </pc:sldMkLst>
        <pc:spChg chg="mod">
          <ac:chgData name="Nelson, Joel" userId="S::jnelson@sd43.bc.ca::ad95151b-3187-4a15-a3a5-860c6e13d1a9" providerId="AD" clId="Web-{94872F60-09AC-79D7-494C-7E8A8421D6A9}" dt="2022-09-27T23:08:35.063" v="560" actId="20577"/>
          <ac:spMkLst>
            <pc:docMk/>
            <pc:sldMk cId="1197085670" sldId="374"/>
            <ac:spMk id="2" creationId="{696C6BFD-38BE-9E74-9E35-75FC969A50A6}"/>
          </ac:spMkLst>
        </pc:spChg>
        <pc:spChg chg="mod">
          <ac:chgData name="Nelson, Joel" userId="S::jnelson@sd43.bc.ca::ad95151b-3187-4a15-a3a5-860c6e13d1a9" providerId="AD" clId="Web-{94872F60-09AC-79D7-494C-7E8A8421D6A9}" dt="2022-09-27T23:08:16.922" v="556" actId="20577"/>
          <ac:spMkLst>
            <pc:docMk/>
            <pc:sldMk cId="1197085670" sldId="374"/>
            <ac:spMk id="3" creationId="{BE5CC436-E662-1D80-22C7-C0A8BAA18177}"/>
          </ac:spMkLst>
        </pc:spChg>
      </pc:sldChg>
    </pc:docChg>
  </pc:docChgLst>
</pc:chgInfo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31.svg"/><Relationship Id="rId1" Type="http://schemas.openxmlformats.org/officeDocument/2006/relationships/image" Target="../media/image21.png"/><Relationship Id="rId6" Type="http://schemas.openxmlformats.org/officeDocument/2006/relationships/image" Target="../media/image33.svg"/><Relationship Id="rId5" Type="http://schemas.openxmlformats.org/officeDocument/2006/relationships/image" Target="../media/image25.png"/><Relationship Id="rId10" Type="http://schemas.openxmlformats.org/officeDocument/2006/relationships/image" Target="../media/image35.svg"/><Relationship Id="rId4" Type="http://schemas.openxmlformats.org/officeDocument/2006/relationships/image" Target="../media/image32.svg"/><Relationship Id="rId9" Type="http://schemas.openxmlformats.org/officeDocument/2006/relationships/image" Target="../media/image29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31.svg"/><Relationship Id="rId1" Type="http://schemas.openxmlformats.org/officeDocument/2006/relationships/image" Target="../media/image21.png"/><Relationship Id="rId6" Type="http://schemas.openxmlformats.org/officeDocument/2006/relationships/image" Target="../media/image33.svg"/><Relationship Id="rId5" Type="http://schemas.openxmlformats.org/officeDocument/2006/relationships/image" Target="../media/image25.png"/><Relationship Id="rId10" Type="http://schemas.openxmlformats.org/officeDocument/2006/relationships/image" Target="../media/image35.svg"/><Relationship Id="rId4" Type="http://schemas.openxmlformats.org/officeDocument/2006/relationships/image" Target="../media/image32.svg"/><Relationship Id="rId9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4_2">
  <dgm:title val=""/>
  <dgm:desc val=""/>
  <dgm:catLst>
    <dgm:cat type="accent4" pri="14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17C31C-1153-48A4-9B63-68AADF0A83FC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BFF757D-FFF3-4402-AD7A-E37BE7F1A949}">
      <dgm:prSet/>
      <dgm:spPr/>
      <dgm:t>
        <a:bodyPr/>
        <a:lstStyle/>
        <a:p>
          <a:r>
            <a:rPr lang="en-US"/>
            <a:t>More freedom and also MORE responsibility</a:t>
          </a:r>
        </a:p>
      </dgm:t>
    </dgm:pt>
    <dgm:pt modelId="{7DDAD3CC-455E-4BFB-A3C8-9A25CC4E6F0F}" type="parTrans" cxnId="{84671A77-64A2-4DA8-8034-6976F2206292}">
      <dgm:prSet/>
      <dgm:spPr/>
      <dgm:t>
        <a:bodyPr/>
        <a:lstStyle/>
        <a:p>
          <a:endParaRPr lang="en-US"/>
        </a:p>
      </dgm:t>
    </dgm:pt>
    <dgm:pt modelId="{504A62BB-D3BD-401E-9383-68E094C1535F}" type="sibTrans" cxnId="{84671A77-64A2-4DA8-8034-6976F2206292}">
      <dgm:prSet/>
      <dgm:spPr/>
      <dgm:t>
        <a:bodyPr/>
        <a:lstStyle/>
        <a:p>
          <a:endParaRPr lang="en-US"/>
        </a:p>
      </dgm:t>
    </dgm:pt>
    <dgm:pt modelId="{4470F53E-299F-46C9-B367-4C07D8CECC1E}">
      <dgm:prSet/>
      <dgm:spPr/>
      <dgm:t>
        <a:bodyPr/>
        <a:lstStyle/>
        <a:p>
          <a:r>
            <a:rPr lang="en-US"/>
            <a:t>Variety of elective classes</a:t>
          </a:r>
        </a:p>
      </dgm:t>
    </dgm:pt>
    <dgm:pt modelId="{3AF62270-8E63-4BB7-BA92-EE382C53C940}" type="parTrans" cxnId="{ACBA70E6-B73C-4888-A124-EA380BE69E19}">
      <dgm:prSet/>
      <dgm:spPr/>
      <dgm:t>
        <a:bodyPr/>
        <a:lstStyle/>
        <a:p>
          <a:endParaRPr lang="en-US"/>
        </a:p>
      </dgm:t>
    </dgm:pt>
    <dgm:pt modelId="{CC0176D8-E6DC-4BC8-AC4B-C9602AE80597}" type="sibTrans" cxnId="{ACBA70E6-B73C-4888-A124-EA380BE69E19}">
      <dgm:prSet/>
      <dgm:spPr/>
      <dgm:t>
        <a:bodyPr/>
        <a:lstStyle/>
        <a:p>
          <a:endParaRPr lang="en-US"/>
        </a:p>
      </dgm:t>
    </dgm:pt>
    <dgm:pt modelId="{671A2833-B2E5-4FCF-8138-E97EA17F1B14}">
      <dgm:prSet/>
      <dgm:spPr/>
      <dgm:t>
        <a:bodyPr/>
        <a:lstStyle/>
        <a:p>
          <a:r>
            <a:rPr lang="en-US"/>
            <a:t>Learning more targeted to personal and career interests</a:t>
          </a:r>
        </a:p>
      </dgm:t>
    </dgm:pt>
    <dgm:pt modelId="{13FF6417-3D38-448F-9421-CAF221D34AAE}" type="parTrans" cxnId="{7C6C978C-06A0-42BC-9DF7-3522FED874BD}">
      <dgm:prSet/>
      <dgm:spPr/>
      <dgm:t>
        <a:bodyPr/>
        <a:lstStyle/>
        <a:p>
          <a:endParaRPr lang="en-US"/>
        </a:p>
      </dgm:t>
    </dgm:pt>
    <dgm:pt modelId="{CC5EC824-3176-4971-BB00-0988E2D9016D}" type="sibTrans" cxnId="{7C6C978C-06A0-42BC-9DF7-3522FED874BD}">
      <dgm:prSet/>
      <dgm:spPr/>
      <dgm:t>
        <a:bodyPr/>
        <a:lstStyle/>
        <a:p>
          <a:endParaRPr lang="en-US"/>
        </a:p>
      </dgm:t>
    </dgm:pt>
    <dgm:pt modelId="{A78A1D73-65A2-4ED0-B5EB-8308B95BD673}">
      <dgm:prSet/>
      <dgm:spPr/>
      <dgm:t>
        <a:bodyPr/>
        <a:lstStyle/>
        <a:p>
          <a:r>
            <a:rPr lang="en-US"/>
            <a:t>Cafeteria that has lots and lots of food</a:t>
          </a:r>
        </a:p>
      </dgm:t>
    </dgm:pt>
    <dgm:pt modelId="{9613F1BF-B027-42E5-A62D-D50620ED45ED}" type="parTrans" cxnId="{AC2BC699-F59A-48E7-B0FF-E295260775E2}">
      <dgm:prSet/>
      <dgm:spPr/>
      <dgm:t>
        <a:bodyPr/>
        <a:lstStyle/>
        <a:p>
          <a:endParaRPr lang="en-US"/>
        </a:p>
      </dgm:t>
    </dgm:pt>
    <dgm:pt modelId="{77DF4AC4-0A5C-4D42-A0F3-1786D1595E31}" type="sibTrans" cxnId="{AC2BC699-F59A-48E7-B0FF-E295260775E2}">
      <dgm:prSet/>
      <dgm:spPr/>
      <dgm:t>
        <a:bodyPr/>
        <a:lstStyle/>
        <a:p>
          <a:endParaRPr lang="en-US"/>
        </a:p>
      </dgm:t>
    </dgm:pt>
    <dgm:pt modelId="{46A1BFAD-4BE6-4872-84EF-DB121866898C}">
      <dgm:prSet/>
      <dgm:spPr/>
      <dgm:t>
        <a:bodyPr/>
        <a:lstStyle/>
        <a:p>
          <a:r>
            <a:rPr lang="en-US"/>
            <a:t>80 minute lunch break</a:t>
          </a:r>
        </a:p>
      </dgm:t>
    </dgm:pt>
    <dgm:pt modelId="{684FB2B9-B6D1-4A4C-AAC3-82400E13A7C9}" type="parTrans" cxnId="{40AFFAAE-B30E-4ED7-AEC3-FE15A86C0136}">
      <dgm:prSet/>
      <dgm:spPr/>
      <dgm:t>
        <a:bodyPr/>
        <a:lstStyle/>
        <a:p>
          <a:endParaRPr lang="en-US"/>
        </a:p>
      </dgm:t>
    </dgm:pt>
    <dgm:pt modelId="{AE267FC1-CD3A-4599-8A81-8AA1F5C9619C}" type="sibTrans" cxnId="{40AFFAAE-B30E-4ED7-AEC3-FE15A86C0136}">
      <dgm:prSet/>
      <dgm:spPr/>
      <dgm:t>
        <a:bodyPr/>
        <a:lstStyle/>
        <a:p>
          <a:endParaRPr lang="en-US"/>
        </a:p>
      </dgm:t>
    </dgm:pt>
    <dgm:pt modelId="{CE068FC6-5BB7-4401-A4DE-5D706CE0DD29}">
      <dgm:prSet/>
      <dgm:spPr/>
      <dgm:t>
        <a:bodyPr/>
        <a:lstStyle/>
        <a:p>
          <a:r>
            <a:rPr lang="en-US"/>
            <a:t>Clubs and teams for every interest and ability</a:t>
          </a:r>
        </a:p>
      </dgm:t>
    </dgm:pt>
    <dgm:pt modelId="{CBDBB568-D85C-4759-A688-92BAFD2CCF56}" type="parTrans" cxnId="{330D750C-775D-410B-931F-A3E15D55537D}">
      <dgm:prSet/>
      <dgm:spPr/>
      <dgm:t>
        <a:bodyPr/>
        <a:lstStyle/>
        <a:p>
          <a:endParaRPr lang="en-US"/>
        </a:p>
      </dgm:t>
    </dgm:pt>
    <dgm:pt modelId="{02AFA5B1-7982-403E-99B4-5D98217976A5}" type="sibTrans" cxnId="{330D750C-775D-410B-931F-A3E15D55537D}">
      <dgm:prSet/>
      <dgm:spPr/>
      <dgm:t>
        <a:bodyPr/>
        <a:lstStyle/>
        <a:p>
          <a:endParaRPr lang="en-US"/>
        </a:p>
      </dgm:t>
    </dgm:pt>
    <dgm:pt modelId="{2CBBCF76-1357-4639-BC5A-CE2E3B0E0716}" type="pres">
      <dgm:prSet presAssocID="{E717C31C-1153-48A4-9B63-68AADF0A83FC}" presName="diagram" presStyleCnt="0">
        <dgm:presLayoutVars>
          <dgm:dir/>
          <dgm:resizeHandles val="exact"/>
        </dgm:presLayoutVars>
      </dgm:prSet>
      <dgm:spPr/>
    </dgm:pt>
    <dgm:pt modelId="{CD3F07CF-B357-4B98-99DD-7749055674FD}" type="pres">
      <dgm:prSet presAssocID="{8BFF757D-FFF3-4402-AD7A-E37BE7F1A949}" presName="node" presStyleLbl="node1" presStyleIdx="0" presStyleCnt="6">
        <dgm:presLayoutVars>
          <dgm:bulletEnabled val="1"/>
        </dgm:presLayoutVars>
      </dgm:prSet>
      <dgm:spPr/>
    </dgm:pt>
    <dgm:pt modelId="{A44EED80-F482-4811-AAAF-AC9C4C0EF3CD}" type="pres">
      <dgm:prSet presAssocID="{504A62BB-D3BD-401E-9383-68E094C1535F}" presName="sibTrans" presStyleCnt="0"/>
      <dgm:spPr/>
    </dgm:pt>
    <dgm:pt modelId="{7ECB41D6-D787-4FBD-8E77-B1E4391D5A1D}" type="pres">
      <dgm:prSet presAssocID="{4470F53E-299F-46C9-B367-4C07D8CECC1E}" presName="node" presStyleLbl="node1" presStyleIdx="1" presStyleCnt="6">
        <dgm:presLayoutVars>
          <dgm:bulletEnabled val="1"/>
        </dgm:presLayoutVars>
      </dgm:prSet>
      <dgm:spPr/>
    </dgm:pt>
    <dgm:pt modelId="{7ADB84DE-DF5E-438E-853A-2AB6B4FAFC21}" type="pres">
      <dgm:prSet presAssocID="{CC0176D8-E6DC-4BC8-AC4B-C9602AE80597}" presName="sibTrans" presStyleCnt="0"/>
      <dgm:spPr/>
    </dgm:pt>
    <dgm:pt modelId="{4CD50377-AEAB-4CD9-B9B9-E43D061F6C4D}" type="pres">
      <dgm:prSet presAssocID="{671A2833-B2E5-4FCF-8138-E97EA17F1B14}" presName="node" presStyleLbl="node1" presStyleIdx="2" presStyleCnt="6">
        <dgm:presLayoutVars>
          <dgm:bulletEnabled val="1"/>
        </dgm:presLayoutVars>
      </dgm:prSet>
      <dgm:spPr/>
    </dgm:pt>
    <dgm:pt modelId="{66850A73-6F34-49B1-A535-AA5257347EDD}" type="pres">
      <dgm:prSet presAssocID="{CC5EC824-3176-4971-BB00-0988E2D9016D}" presName="sibTrans" presStyleCnt="0"/>
      <dgm:spPr/>
    </dgm:pt>
    <dgm:pt modelId="{8CBEB0B2-2516-40F0-8480-5A71A02A2A8B}" type="pres">
      <dgm:prSet presAssocID="{A78A1D73-65A2-4ED0-B5EB-8308B95BD673}" presName="node" presStyleLbl="node1" presStyleIdx="3" presStyleCnt="6">
        <dgm:presLayoutVars>
          <dgm:bulletEnabled val="1"/>
        </dgm:presLayoutVars>
      </dgm:prSet>
      <dgm:spPr/>
    </dgm:pt>
    <dgm:pt modelId="{E809B8A8-08B0-46DF-B317-4112C144D1FC}" type="pres">
      <dgm:prSet presAssocID="{77DF4AC4-0A5C-4D42-A0F3-1786D1595E31}" presName="sibTrans" presStyleCnt="0"/>
      <dgm:spPr/>
    </dgm:pt>
    <dgm:pt modelId="{D45165D2-EB66-4836-BB82-A1DF1485F417}" type="pres">
      <dgm:prSet presAssocID="{46A1BFAD-4BE6-4872-84EF-DB121866898C}" presName="node" presStyleLbl="node1" presStyleIdx="4" presStyleCnt="6">
        <dgm:presLayoutVars>
          <dgm:bulletEnabled val="1"/>
        </dgm:presLayoutVars>
      </dgm:prSet>
      <dgm:spPr/>
    </dgm:pt>
    <dgm:pt modelId="{1C9EE3EF-D1BE-41E0-B2CF-7C7E45E23BC3}" type="pres">
      <dgm:prSet presAssocID="{AE267FC1-CD3A-4599-8A81-8AA1F5C9619C}" presName="sibTrans" presStyleCnt="0"/>
      <dgm:spPr/>
    </dgm:pt>
    <dgm:pt modelId="{E5347EE5-438E-4F82-B17B-F1445FDBFDAF}" type="pres">
      <dgm:prSet presAssocID="{CE068FC6-5BB7-4401-A4DE-5D706CE0DD29}" presName="node" presStyleLbl="node1" presStyleIdx="5" presStyleCnt="6">
        <dgm:presLayoutVars>
          <dgm:bulletEnabled val="1"/>
        </dgm:presLayoutVars>
      </dgm:prSet>
      <dgm:spPr/>
    </dgm:pt>
  </dgm:ptLst>
  <dgm:cxnLst>
    <dgm:cxn modelId="{330D750C-775D-410B-931F-A3E15D55537D}" srcId="{E717C31C-1153-48A4-9B63-68AADF0A83FC}" destId="{CE068FC6-5BB7-4401-A4DE-5D706CE0DD29}" srcOrd="5" destOrd="0" parTransId="{CBDBB568-D85C-4759-A688-92BAFD2CCF56}" sibTransId="{02AFA5B1-7982-403E-99B4-5D98217976A5}"/>
    <dgm:cxn modelId="{07726E25-7D36-4E27-9D42-09598A7CB94E}" type="presOf" srcId="{8BFF757D-FFF3-4402-AD7A-E37BE7F1A949}" destId="{CD3F07CF-B357-4B98-99DD-7749055674FD}" srcOrd="0" destOrd="0" presId="urn:microsoft.com/office/officeart/2005/8/layout/default"/>
    <dgm:cxn modelId="{2D3E2B26-BE77-4D65-A806-E543FD5B9F3F}" type="presOf" srcId="{4470F53E-299F-46C9-B367-4C07D8CECC1E}" destId="{7ECB41D6-D787-4FBD-8E77-B1E4391D5A1D}" srcOrd="0" destOrd="0" presId="urn:microsoft.com/office/officeart/2005/8/layout/default"/>
    <dgm:cxn modelId="{1991442B-261D-4208-8E64-3FC2636BF6C5}" type="presOf" srcId="{46A1BFAD-4BE6-4872-84EF-DB121866898C}" destId="{D45165D2-EB66-4836-BB82-A1DF1485F417}" srcOrd="0" destOrd="0" presId="urn:microsoft.com/office/officeart/2005/8/layout/default"/>
    <dgm:cxn modelId="{D755363A-AD29-41CF-8EF1-51F385186299}" type="presOf" srcId="{E717C31C-1153-48A4-9B63-68AADF0A83FC}" destId="{2CBBCF76-1357-4639-BC5A-CE2E3B0E0716}" srcOrd="0" destOrd="0" presId="urn:microsoft.com/office/officeart/2005/8/layout/default"/>
    <dgm:cxn modelId="{B263F65C-6C72-43B1-931D-3709EC4B41A5}" type="presOf" srcId="{671A2833-B2E5-4FCF-8138-E97EA17F1B14}" destId="{4CD50377-AEAB-4CD9-B9B9-E43D061F6C4D}" srcOrd="0" destOrd="0" presId="urn:microsoft.com/office/officeart/2005/8/layout/default"/>
    <dgm:cxn modelId="{84671A77-64A2-4DA8-8034-6976F2206292}" srcId="{E717C31C-1153-48A4-9B63-68AADF0A83FC}" destId="{8BFF757D-FFF3-4402-AD7A-E37BE7F1A949}" srcOrd="0" destOrd="0" parTransId="{7DDAD3CC-455E-4BFB-A3C8-9A25CC4E6F0F}" sibTransId="{504A62BB-D3BD-401E-9383-68E094C1535F}"/>
    <dgm:cxn modelId="{7C6C978C-06A0-42BC-9DF7-3522FED874BD}" srcId="{E717C31C-1153-48A4-9B63-68AADF0A83FC}" destId="{671A2833-B2E5-4FCF-8138-E97EA17F1B14}" srcOrd="2" destOrd="0" parTransId="{13FF6417-3D38-448F-9421-CAF221D34AAE}" sibTransId="{CC5EC824-3176-4971-BB00-0988E2D9016D}"/>
    <dgm:cxn modelId="{AC2BC699-F59A-48E7-B0FF-E295260775E2}" srcId="{E717C31C-1153-48A4-9B63-68AADF0A83FC}" destId="{A78A1D73-65A2-4ED0-B5EB-8308B95BD673}" srcOrd="3" destOrd="0" parTransId="{9613F1BF-B027-42E5-A62D-D50620ED45ED}" sibTransId="{77DF4AC4-0A5C-4D42-A0F3-1786D1595E31}"/>
    <dgm:cxn modelId="{44C242A8-7BDA-4B65-91E0-D382700A3171}" type="presOf" srcId="{A78A1D73-65A2-4ED0-B5EB-8308B95BD673}" destId="{8CBEB0B2-2516-40F0-8480-5A71A02A2A8B}" srcOrd="0" destOrd="0" presId="urn:microsoft.com/office/officeart/2005/8/layout/default"/>
    <dgm:cxn modelId="{40AFFAAE-B30E-4ED7-AEC3-FE15A86C0136}" srcId="{E717C31C-1153-48A4-9B63-68AADF0A83FC}" destId="{46A1BFAD-4BE6-4872-84EF-DB121866898C}" srcOrd="4" destOrd="0" parTransId="{684FB2B9-B6D1-4A4C-AAC3-82400E13A7C9}" sibTransId="{AE267FC1-CD3A-4599-8A81-8AA1F5C9619C}"/>
    <dgm:cxn modelId="{AE36DEBC-8960-43EC-BF2C-67DD05147C29}" type="presOf" srcId="{CE068FC6-5BB7-4401-A4DE-5D706CE0DD29}" destId="{E5347EE5-438E-4F82-B17B-F1445FDBFDAF}" srcOrd="0" destOrd="0" presId="urn:microsoft.com/office/officeart/2005/8/layout/default"/>
    <dgm:cxn modelId="{ACBA70E6-B73C-4888-A124-EA380BE69E19}" srcId="{E717C31C-1153-48A4-9B63-68AADF0A83FC}" destId="{4470F53E-299F-46C9-B367-4C07D8CECC1E}" srcOrd="1" destOrd="0" parTransId="{3AF62270-8E63-4BB7-BA92-EE382C53C940}" sibTransId="{CC0176D8-E6DC-4BC8-AC4B-C9602AE80597}"/>
    <dgm:cxn modelId="{53FED6B3-EB69-4C60-BDA1-54B42B3B391E}" type="presParOf" srcId="{2CBBCF76-1357-4639-BC5A-CE2E3B0E0716}" destId="{CD3F07CF-B357-4B98-99DD-7749055674FD}" srcOrd="0" destOrd="0" presId="urn:microsoft.com/office/officeart/2005/8/layout/default"/>
    <dgm:cxn modelId="{1977B7DF-F603-44FB-A012-90B92623E1F7}" type="presParOf" srcId="{2CBBCF76-1357-4639-BC5A-CE2E3B0E0716}" destId="{A44EED80-F482-4811-AAAF-AC9C4C0EF3CD}" srcOrd="1" destOrd="0" presId="urn:microsoft.com/office/officeart/2005/8/layout/default"/>
    <dgm:cxn modelId="{EADD5610-875A-4B90-B448-6C9856068E52}" type="presParOf" srcId="{2CBBCF76-1357-4639-BC5A-CE2E3B0E0716}" destId="{7ECB41D6-D787-4FBD-8E77-B1E4391D5A1D}" srcOrd="2" destOrd="0" presId="urn:microsoft.com/office/officeart/2005/8/layout/default"/>
    <dgm:cxn modelId="{92632CCB-8DFA-4314-B6AF-10440E90696B}" type="presParOf" srcId="{2CBBCF76-1357-4639-BC5A-CE2E3B0E0716}" destId="{7ADB84DE-DF5E-438E-853A-2AB6B4FAFC21}" srcOrd="3" destOrd="0" presId="urn:microsoft.com/office/officeart/2005/8/layout/default"/>
    <dgm:cxn modelId="{23EF7710-9960-4448-B48D-A602A0C0A3A5}" type="presParOf" srcId="{2CBBCF76-1357-4639-BC5A-CE2E3B0E0716}" destId="{4CD50377-AEAB-4CD9-B9B9-E43D061F6C4D}" srcOrd="4" destOrd="0" presId="urn:microsoft.com/office/officeart/2005/8/layout/default"/>
    <dgm:cxn modelId="{809033D1-61F3-4FFC-B28C-9383C7FB079E}" type="presParOf" srcId="{2CBBCF76-1357-4639-BC5A-CE2E3B0E0716}" destId="{66850A73-6F34-49B1-A535-AA5257347EDD}" srcOrd="5" destOrd="0" presId="urn:microsoft.com/office/officeart/2005/8/layout/default"/>
    <dgm:cxn modelId="{8BDABCC2-996E-4BBC-B178-F7B56BDA2176}" type="presParOf" srcId="{2CBBCF76-1357-4639-BC5A-CE2E3B0E0716}" destId="{8CBEB0B2-2516-40F0-8480-5A71A02A2A8B}" srcOrd="6" destOrd="0" presId="urn:microsoft.com/office/officeart/2005/8/layout/default"/>
    <dgm:cxn modelId="{0B2D92DA-0D82-4962-A09F-1B43FCB7D660}" type="presParOf" srcId="{2CBBCF76-1357-4639-BC5A-CE2E3B0E0716}" destId="{E809B8A8-08B0-46DF-B317-4112C144D1FC}" srcOrd="7" destOrd="0" presId="urn:microsoft.com/office/officeart/2005/8/layout/default"/>
    <dgm:cxn modelId="{C74711C2-8118-4053-9381-EB265B69F038}" type="presParOf" srcId="{2CBBCF76-1357-4639-BC5A-CE2E3B0E0716}" destId="{D45165D2-EB66-4836-BB82-A1DF1485F417}" srcOrd="8" destOrd="0" presId="urn:microsoft.com/office/officeart/2005/8/layout/default"/>
    <dgm:cxn modelId="{C53B7586-899B-40BB-9DDB-72410977880C}" type="presParOf" srcId="{2CBBCF76-1357-4639-BC5A-CE2E3B0E0716}" destId="{1C9EE3EF-D1BE-41E0-B2CF-7C7E45E23BC3}" srcOrd="9" destOrd="0" presId="urn:microsoft.com/office/officeart/2005/8/layout/default"/>
    <dgm:cxn modelId="{21755DF1-B4EA-45B5-85CE-AE2A193F415D}" type="presParOf" srcId="{2CBBCF76-1357-4639-BC5A-CE2E3B0E0716}" destId="{E5347EE5-438E-4F82-B17B-F1445FDBFDA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68515C-E9B3-4E62-A2FC-ABE20B9241D0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020994D-6071-495D-8349-AD5C322D7070}">
      <dgm:prSet/>
      <dgm:spPr/>
      <dgm:t>
        <a:bodyPr/>
        <a:lstStyle/>
        <a:p>
          <a:r>
            <a:rPr lang="en-US"/>
            <a:t>Responsibility – effectively managing the greater freedom</a:t>
          </a:r>
        </a:p>
      </dgm:t>
    </dgm:pt>
    <dgm:pt modelId="{F675154E-3916-4F92-8C58-D4AFFEC52540}" type="parTrans" cxnId="{41E5CAA3-C8A1-49DE-B2A3-1614B97A42AF}">
      <dgm:prSet/>
      <dgm:spPr/>
      <dgm:t>
        <a:bodyPr/>
        <a:lstStyle/>
        <a:p>
          <a:endParaRPr lang="en-US"/>
        </a:p>
      </dgm:t>
    </dgm:pt>
    <dgm:pt modelId="{7BC1AF80-3929-4F96-9D95-0FD12EB49C1B}" type="sibTrans" cxnId="{41E5CAA3-C8A1-49DE-B2A3-1614B97A42AF}">
      <dgm:prSet/>
      <dgm:spPr/>
      <dgm:t>
        <a:bodyPr/>
        <a:lstStyle/>
        <a:p>
          <a:endParaRPr lang="en-US"/>
        </a:p>
      </dgm:t>
    </dgm:pt>
    <dgm:pt modelId="{86CDE420-9A5F-4C78-95B4-5D319A2EF33B}">
      <dgm:prSet/>
      <dgm:spPr/>
      <dgm:t>
        <a:bodyPr/>
        <a:lstStyle/>
        <a:p>
          <a:r>
            <a:rPr lang="en-US"/>
            <a:t>Rigorous course load and pacing</a:t>
          </a:r>
        </a:p>
      </dgm:t>
    </dgm:pt>
    <dgm:pt modelId="{40C0A66C-4239-45D2-892B-98200132C255}" type="parTrans" cxnId="{3D0C6445-B2C3-4194-8EB6-EC8315D2508E}">
      <dgm:prSet/>
      <dgm:spPr/>
      <dgm:t>
        <a:bodyPr/>
        <a:lstStyle/>
        <a:p>
          <a:endParaRPr lang="en-US"/>
        </a:p>
      </dgm:t>
    </dgm:pt>
    <dgm:pt modelId="{A4BC5885-35B2-4930-BD9F-1FC0BBE142E3}" type="sibTrans" cxnId="{3D0C6445-B2C3-4194-8EB6-EC8315D2508E}">
      <dgm:prSet/>
      <dgm:spPr/>
      <dgm:t>
        <a:bodyPr/>
        <a:lstStyle/>
        <a:p>
          <a:endParaRPr lang="en-US"/>
        </a:p>
      </dgm:t>
    </dgm:pt>
    <dgm:pt modelId="{73D5795B-57D6-4BD7-A060-F54F23974D58}">
      <dgm:prSet/>
      <dgm:spPr/>
      <dgm:t>
        <a:bodyPr/>
        <a:lstStyle/>
        <a:p>
          <a:r>
            <a:rPr lang="en-US"/>
            <a:t>Semester system (5 months of the same classes each day)</a:t>
          </a:r>
        </a:p>
      </dgm:t>
    </dgm:pt>
    <dgm:pt modelId="{A5D6448D-D63D-420B-9B3C-C2F109C5042F}" type="parTrans" cxnId="{F6B4B2D5-7B91-4B72-B899-B611EC3F5792}">
      <dgm:prSet/>
      <dgm:spPr/>
      <dgm:t>
        <a:bodyPr/>
        <a:lstStyle/>
        <a:p>
          <a:endParaRPr lang="en-US"/>
        </a:p>
      </dgm:t>
    </dgm:pt>
    <dgm:pt modelId="{F47ACF6C-4937-4706-A072-D47C7CA076B1}" type="sibTrans" cxnId="{F6B4B2D5-7B91-4B72-B899-B611EC3F5792}">
      <dgm:prSet/>
      <dgm:spPr/>
      <dgm:t>
        <a:bodyPr/>
        <a:lstStyle/>
        <a:p>
          <a:endParaRPr lang="en-US"/>
        </a:p>
      </dgm:t>
    </dgm:pt>
    <dgm:pt modelId="{AEEBFE24-DE6F-46D4-80BD-9F57FDA9759C}">
      <dgm:prSet/>
      <dgm:spPr/>
      <dgm:t>
        <a:bodyPr/>
        <a:lstStyle/>
        <a:p>
          <a:r>
            <a:rPr lang="en-US"/>
            <a:t>Staying organized</a:t>
          </a:r>
        </a:p>
      </dgm:t>
    </dgm:pt>
    <dgm:pt modelId="{F7D5E47C-1EE2-40D9-891A-AD4DB76C6A75}" type="parTrans" cxnId="{2FC6C2FD-A5D4-472F-A7A6-89785DADE22B}">
      <dgm:prSet/>
      <dgm:spPr/>
      <dgm:t>
        <a:bodyPr/>
        <a:lstStyle/>
        <a:p>
          <a:endParaRPr lang="en-US"/>
        </a:p>
      </dgm:t>
    </dgm:pt>
    <dgm:pt modelId="{3D34B6DE-27F0-4D9C-9897-5CB8640B83D9}" type="sibTrans" cxnId="{2FC6C2FD-A5D4-472F-A7A6-89785DADE22B}">
      <dgm:prSet/>
      <dgm:spPr/>
      <dgm:t>
        <a:bodyPr/>
        <a:lstStyle/>
        <a:p>
          <a:endParaRPr lang="en-US"/>
        </a:p>
      </dgm:t>
    </dgm:pt>
    <dgm:pt modelId="{8E99EA6B-B97E-427B-95E4-489A8983ADCD}">
      <dgm:prSet/>
      <dgm:spPr/>
      <dgm:t>
        <a:bodyPr/>
        <a:lstStyle/>
        <a:p>
          <a:r>
            <a:rPr lang="en-US"/>
            <a:t>Homework completion </a:t>
          </a:r>
        </a:p>
      </dgm:t>
    </dgm:pt>
    <dgm:pt modelId="{7718A34D-04C1-4DF7-B45D-A227D5F07D21}" type="parTrans" cxnId="{3917DB30-1B7E-442F-B0DA-E6DED5C47B4A}">
      <dgm:prSet/>
      <dgm:spPr/>
      <dgm:t>
        <a:bodyPr/>
        <a:lstStyle/>
        <a:p>
          <a:endParaRPr lang="en-US"/>
        </a:p>
      </dgm:t>
    </dgm:pt>
    <dgm:pt modelId="{E83EDF71-3314-4994-A4D1-BE57C98AE271}" type="sibTrans" cxnId="{3917DB30-1B7E-442F-B0DA-E6DED5C47B4A}">
      <dgm:prSet/>
      <dgm:spPr/>
      <dgm:t>
        <a:bodyPr/>
        <a:lstStyle/>
        <a:p>
          <a:endParaRPr lang="en-US"/>
        </a:p>
      </dgm:t>
    </dgm:pt>
    <dgm:pt modelId="{79915745-F845-45FB-B637-567A72CBBC75}">
      <dgm:prSet/>
      <dgm:spPr/>
      <dgm:t>
        <a:bodyPr/>
        <a:lstStyle/>
        <a:p>
          <a:r>
            <a:rPr lang="en-US"/>
            <a:t>More tests and quizzes</a:t>
          </a:r>
        </a:p>
      </dgm:t>
    </dgm:pt>
    <dgm:pt modelId="{CAC15911-CD07-4F43-BCB9-449BE822424C}" type="parTrans" cxnId="{19EF315F-3F41-4A08-8758-3D1D38E48362}">
      <dgm:prSet/>
      <dgm:spPr/>
      <dgm:t>
        <a:bodyPr/>
        <a:lstStyle/>
        <a:p>
          <a:endParaRPr lang="en-US"/>
        </a:p>
      </dgm:t>
    </dgm:pt>
    <dgm:pt modelId="{10F334C5-8946-424F-826A-395723201BAB}" type="sibTrans" cxnId="{19EF315F-3F41-4A08-8758-3D1D38E48362}">
      <dgm:prSet/>
      <dgm:spPr/>
      <dgm:t>
        <a:bodyPr/>
        <a:lstStyle/>
        <a:p>
          <a:endParaRPr lang="en-US"/>
        </a:p>
      </dgm:t>
    </dgm:pt>
    <dgm:pt modelId="{A999DF79-A621-49DC-BC43-4508F6A0B826}">
      <dgm:prSet/>
      <dgm:spPr/>
      <dgm:t>
        <a:bodyPr/>
        <a:lstStyle/>
        <a:p>
          <a:r>
            <a:rPr lang="en-US"/>
            <a:t>Performance anxiety</a:t>
          </a:r>
        </a:p>
      </dgm:t>
    </dgm:pt>
    <dgm:pt modelId="{1F919FCE-4E02-4C12-9AB5-875BB39B8674}" type="parTrans" cxnId="{A4357B24-604B-4D90-81AA-0759DACA4FBA}">
      <dgm:prSet/>
      <dgm:spPr/>
      <dgm:t>
        <a:bodyPr/>
        <a:lstStyle/>
        <a:p>
          <a:endParaRPr lang="en-US"/>
        </a:p>
      </dgm:t>
    </dgm:pt>
    <dgm:pt modelId="{B48830EE-1BAA-4F83-9507-5B67ABC4FD94}" type="sibTrans" cxnId="{A4357B24-604B-4D90-81AA-0759DACA4FBA}">
      <dgm:prSet/>
      <dgm:spPr/>
      <dgm:t>
        <a:bodyPr/>
        <a:lstStyle/>
        <a:p>
          <a:endParaRPr lang="en-US"/>
        </a:p>
      </dgm:t>
    </dgm:pt>
    <dgm:pt modelId="{41529B6D-2AE0-4D18-B836-456DB447544C}">
      <dgm:prSet/>
      <dgm:spPr/>
      <dgm:t>
        <a:bodyPr/>
        <a:lstStyle/>
        <a:p>
          <a:r>
            <a:rPr lang="en-US"/>
            <a:t>Peer relationships</a:t>
          </a:r>
        </a:p>
      </dgm:t>
    </dgm:pt>
    <dgm:pt modelId="{8D09C789-2F8F-488C-82C0-CD170630FFD9}" type="parTrans" cxnId="{154A98E2-2A0C-4C6F-BEC2-B4E38F56235E}">
      <dgm:prSet/>
      <dgm:spPr/>
      <dgm:t>
        <a:bodyPr/>
        <a:lstStyle/>
        <a:p>
          <a:endParaRPr lang="en-US"/>
        </a:p>
      </dgm:t>
    </dgm:pt>
    <dgm:pt modelId="{B0DE5C2A-0277-471C-8354-9EF6493C0954}" type="sibTrans" cxnId="{154A98E2-2A0C-4C6F-BEC2-B4E38F56235E}">
      <dgm:prSet/>
      <dgm:spPr/>
      <dgm:t>
        <a:bodyPr/>
        <a:lstStyle/>
        <a:p>
          <a:endParaRPr lang="en-US"/>
        </a:p>
      </dgm:t>
    </dgm:pt>
    <dgm:pt modelId="{18E4E9AE-F712-46E9-B7E1-D93816257181}" type="pres">
      <dgm:prSet presAssocID="{2C68515C-E9B3-4E62-A2FC-ABE20B9241D0}" presName="diagram" presStyleCnt="0">
        <dgm:presLayoutVars>
          <dgm:dir/>
          <dgm:resizeHandles val="exact"/>
        </dgm:presLayoutVars>
      </dgm:prSet>
      <dgm:spPr/>
    </dgm:pt>
    <dgm:pt modelId="{ED1EF089-A7E8-4DD5-9BA7-E4821536E474}" type="pres">
      <dgm:prSet presAssocID="{6020994D-6071-495D-8349-AD5C322D7070}" presName="node" presStyleLbl="node1" presStyleIdx="0" presStyleCnt="8">
        <dgm:presLayoutVars>
          <dgm:bulletEnabled val="1"/>
        </dgm:presLayoutVars>
      </dgm:prSet>
      <dgm:spPr/>
    </dgm:pt>
    <dgm:pt modelId="{F7F6CBA7-6822-4804-B0B0-CA203044DE6C}" type="pres">
      <dgm:prSet presAssocID="{7BC1AF80-3929-4F96-9D95-0FD12EB49C1B}" presName="sibTrans" presStyleCnt="0"/>
      <dgm:spPr/>
    </dgm:pt>
    <dgm:pt modelId="{B1B05D10-87ED-4802-8497-6E7978959751}" type="pres">
      <dgm:prSet presAssocID="{86CDE420-9A5F-4C78-95B4-5D319A2EF33B}" presName="node" presStyleLbl="node1" presStyleIdx="1" presStyleCnt="8">
        <dgm:presLayoutVars>
          <dgm:bulletEnabled val="1"/>
        </dgm:presLayoutVars>
      </dgm:prSet>
      <dgm:spPr/>
    </dgm:pt>
    <dgm:pt modelId="{AB526FE1-31E8-4825-AA89-C9585998F7E1}" type="pres">
      <dgm:prSet presAssocID="{A4BC5885-35B2-4930-BD9F-1FC0BBE142E3}" presName="sibTrans" presStyleCnt="0"/>
      <dgm:spPr/>
    </dgm:pt>
    <dgm:pt modelId="{1CF45874-B23C-40AD-BEC2-F6AC62A43A8B}" type="pres">
      <dgm:prSet presAssocID="{73D5795B-57D6-4BD7-A060-F54F23974D58}" presName="node" presStyleLbl="node1" presStyleIdx="2" presStyleCnt="8">
        <dgm:presLayoutVars>
          <dgm:bulletEnabled val="1"/>
        </dgm:presLayoutVars>
      </dgm:prSet>
      <dgm:spPr/>
    </dgm:pt>
    <dgm:pt modelId="{42631673-F5E6-4DE0-AAB4-E4075CCB3A85}" type="pres">
      <dgm:prSet presAssocID="{F47ACF6C-4937-4706-A072-D47C7CA076B1}" presName="sibTrans" presStyleCnt="0"/>
      <dgm:spPr/>
    </dgm:pt>
    <dgm:pt modelId="{0BE0ADD7-CB87-4447-98E9-162107119BDE}" type="pres">
      <dgm:prSet presAssocID="{AEEBFE24-DE6F-46D4-80BD-9F57FDA9759C}" presName="node" presStyleLbl="node1" presStyleIdx="3" presStyleCnt="8">
        <dgm:presLayoutVars>
          <dgm:bulletEnabled val="1"/>
        </dgm:presLayoutVars>
      </dgm:prSet>
      <dgm:spPr/>
    </dgm:pt>
    <dgm:pt modelId="{E2F48E0D-184C-4253-B6C6-80F5A8E466F0}" type="pres">
      <dgm:prSet presAssocID="{3D34B6DE-27F0-4D9C-9897-5CB8640B83D9}" presName="sibTrans" presStyleCnt="0"/>
      <dgm:spPr/>
    </dgm:pt>
    <dgm:pt modelId="{B49BACB4-D284-48A1-BC15-767015F68EC4}" type="pres">
      <dgm:prSet presAssocID="{8E99EA6B-B97E-427B-95E4-489A8983ADCD}" presName="node" presStyleLbl="node1" presStyleIdx="4" presStyleCnt="8">
        <dgm:presLayoutVars>
          <dgm:bulletEnabled val="1"/>
        </dgm:presLayoutVars>
      </dgm:prSet>
      <dgm:spPr/>
    </dgm:pt>
    <dgm:pt modelId="{4DA24085-4FDB-4F01-AF18-7B5582918544}" type="pres">
      <dgm:prSet presAssocID="{E83EDF71-3314-4994-A4D1-BE57C98AE271}" presName="sibTrans" presStyleCnt="0"/>
      <dgm:spPr/>
    </dgm:pt>
    <dgm:pt modelId="{AB1B17CF-E050-4B73-BF05-9C6098C3EA9A}" type="pres">
      <dgm:prSet presAssocID="{79915745-F845-45FB-B637-567A72CBBC75}" presName="node" presStyleLbl="node1" presStyleIdx="5" presStyleCnt="8">
        <dgm:presLayoutVars>
          <dgm:bulletEnabled val="1"/>
        </dgm:presLayoutVars>
      </dgm:prSet>
      <dgm:spPr/>
    </dgm:pt>
    <dgm:pt modelId="{B908C205-61C7-4E84-BA0B-240C1B0F9282}" type="pres">
      <dgm:prSet presAssocID="{10F334C5-8946-424F-826A-395723201BAB}" presName="sibTrans" presStyleCnt="0"/>
      <dgm:spPr/>
    </dgm:pt>
    <dgm:pt modelId="{96079100-A54F-4F0C-B186-F85F9A04230E}" type="pres">
      <dgm:prSet presAssocID="{A999DF79-A621-49DC-BC43-4508F6A0B826}" presName="node" presStyleLbl="node1" presStyleIdx="6" presStyleCnt="8">
        <dgm:presLayoutVars>
          <dgm:bulletEnabled val="1"/>
        </dgm:presLayoutVars>
      </dgm:prSet>
      <dgm:spPr/>
    </dgm:pt>
    <dgm:pt modelId="{C9719312-7E64-4565-81FB-7E49DCA7D86E}" type="pres">
      <dgm:prSet presAssocID="{B48830EE-1BAA-4F83-9507-5B67ABC4FD94}" presName="sibTrans" presStyleCnt="0"/>
      <dgm:spPr/>
    </dgm:pt>
    <dgm:pt modelId="{1BB7DC1E-2155-4287-ADD5-CD13AD454949}" type="pres">
      <dgm:prSet presAssocID="{41529B6D-2AE0-4D18-B836-456DB447544C}" presName="node" presStyleLbl="node1" presStyleIdx="7" presStyleCnt="8">
        <dgm:presLayoutVars>
          <dgm:bulletEnabled val="1"/>
        </dgm:presLayoutVars>
      </dgm:prSet>
      <dgm:spPr/>
    </dgm:pt>
  </dgm:ptLst>
  <dgm:cxnLst>
    <dgm:cxn modelId="{F194E01E-6474-48A2-B297-A1B076306C15}" type="presOf" srcId="{41529B6D-2AE0-4D18-B836-456DB447544C}" destId="{1BB7DC1E-2155-4287-ADD5-CD13AD454949}" srcOrd="0" destOrd="0" presId="urn:microsoft.com/office/officeart/2005/8/layout/default"/>
    <dgm:cxn modelId="{6EDB8521-BF56-495A-B609-2DE6FDADBE22}" type="presOf" srcId="{8E99EA6B-B97E-427B-95E4-489A8983ADCD}" destId="{B49BACB4-D284-48A1-BC15-767015F68EC4}" srcOrd="0" destOrd="0" presId="urn:microsoft.com/office/officeart/2005/8/layout/default"/>
    <dgm:cxn modelId="{A4357B24-604B-4D90-81AA-0759DACA4FBA}" srcId="{2C68515C-E9B3-4E62-A2FC-ABE20B9241D0}" destId="{A999DF79-A621-49DC-BC43-4508F6A0B826}" srcOrd="6" destOrd="0" parTransId="{1F919FCE-4E02-4C12-9AB5-875BB39B8674}" sibTransId="{B48830EE-1BAA-4F83-9507-5B67ABC4FD94}"/>
    <dgm:cxn modelId="{3917DB30-1B7E-442F-B0DA-E6DED5C47B4A}" srcId="{2C68515C-E9B3-4E62-A2FC-ABE20B9241D0}" destId="{8E99EA6B-B97E-427B-95E4-489A8983ADCD}" srcOrd="4" destOrd="0" parTransId="{7718A34D-04C1-4DF7-B45D-A227D5F07D21}" sibTransId="{E83EDF71-3314-4994-A4D1-BE57C98AE271}"/>
    <dgm:cxn modelId="{19EF315F-3F41-4A08-8758-3D1D38E48362}" srcId="{2C68515C-E9B3-4E62-A2FC-ABE20B9241D0}" destId="{79915745-F845-45FB-B637-567A72CBBC75}" srcOrd="5" destOrd="0" parTransId="{CAC15911-CD07-4F43-BCB9-449BE822424C}" sibTransId="{10F334C5-8946-424F-826A-395723201BAB}"/>
    <dgm:cxn modelId="{3D0C6445-B2C3-4194-8EB6-EC8315D2508E}" srcId="{2C68515C-E9B3-4E62-A2FC-ABE20B9241D0}" destId="{86CDE420-9A5F-4C78-95B4-5D319A2EF33B}" srcOrd="1" destOrd="0" parTransId="{40C0A66C-4239-45D2-892B-98200132C255}" sibTransId="{A4BC5885-35B2-4930-BD9F-1FC0BBE142E3}"/>
    <dgm:cxn modelId="{E5ABE386-F0A6-44CA-B938-27411CFE27B7}" type="presOf" srcId="{86CDE420-9A5F-4C78-95B4-5D319A2EF33B}" destId="{B1B05D10-87ED-4802-8497-6E7978959751}" srcOrd="0" destOrd="0" presId="urn:microsoft.com/office/officeart/2005/8/layout/default"/>
    <dgm:cxn modelId="{08268F87-703B-4502-B508-91240DF19C68}" type="presOf" srcId="{73D5795B-57D6-4BD7-A060-F54F23974D58}" destId="{1CF45874-B23C-40AD-BEC2-F6AC62A43A8B}" srcOrd="0" destOrd="0" presId="urn:microsoft.com/office/officeart/2005/8/layout/default"/>
    <dgm:cxn modelId="{5A0D5095-D6EA-4821-A1FC-A570F255E789}" type="presOf" srcId="{79915745-F845-45FB-B637-567A72CBBC75}" destId="{AB1B17CF-E050-4B73-BF05-9C6098C3EA9A}" srcOrd="0" destOrd="0" presId="urn:microsoft.com/office/officeart/2005/8/layout/default"/>
    <dgm:cxn modelId="{3E179CA2-2823-4904-85DB-42EDE4F63B13}" type="presOf" srcId="{A999DF79-A621-49DC-BC43-4508F6A0B826}" destId="{96079100-A54F-4F0C-B186-F85F9A04230E}" srcOrd="0" destOrd="0" presId="urn:microsoft.com/office/officeart/2005/8/layout/default"/>
    <dgm:cxn modelId="{41E5CAA3-C8A1-49DE-B2A3-1614B97A42AF}" srcId="{2C68515C-E9B3-4E62-A2FC-ABE20B9241D0}" destId="{6020994D-6071-495D-8349-AD5C322D7070}" srcOrd="0" destOrd="0" parTransId="{F675154E-3916-4F92-8C58-D4AFFEC52540}" sibTransId="{7BC1AF80-3929-4F96-9D95-0FD12EB49C1B}"/>
    <dgm:cxn modelId="{2AC63DA8-3E59-4570-9CAA-0216457C4E95}" type="presOf" srcId="{AEEBFE24-DE6F-46D4-80BD-9F57FDA9759C}" destId="{0BE0ADD7-CB87-4447-98E9-162107119BDE}" srcOrd="0" destOrd="0" presId="urn:microsoft.com/office/officeart/2005/8/layout/default"/>
    <dgm:cxn modelId="{F6B4B2D5-7B91-4B72-B899-B611EC3F5792}" srcId="{2C68515C-E9B3-4E62-A2FC-ABE20B9241D0}" destId="{73D5795B-57D6-4BD7-A060-F54F23974D58}" srcOrd="2" destOrd="0" parTransId="{A5D6448D-D63D-420B-9B3C-C2F109C5042F}" sibTransId="{F47ACF6C-4937-4706-A072-D47C7CA076B1}"/>
    <dgm:cxn modelId="{79E4E4DC-14A2-48F7-9551-160A364FEB9F}" type="presOf" srcId="{6020994D-6071-495D-8349-AD5C322D7070}" destId="{ED1EF089-A7E8-4DD5-9BA7-E4821536E474}" srcOrd="0" destOrd="0" presId="urn:microsoft.com/office/officeart/2005/8/layout/default"/>
    <dgm:cxn modelId="{B084F3DD-15A1-48D5-9801-BF470A7214D5}" type="presOf" srcId="{2C68515C-E9B3-4E62-A2FC-ABE20B9241D0}" destId="{18E4E9AE-F712-46E9-B7E1-D93816257181}" srcOrd="0" destOrd="0" presId="urn:microsoft.com/office/officeart/2005/8/layout/default"/>
    <dgm:cxn modelId="{154A98E2-2A0C-4C6F-BEC2-B4E38F56235E}" srcId="{2C68515C-E9B3-4E62-A2FC-ABE20B9241D0}" destId="{41529B6D-2AE0-4D18-B836-456DB447544C}" srcOrd="7" destOrd="0" parTransId="{8D09C789-2F8F-488C-82C0-CD170630FFD9}" sibTransId="{B0DE5C2A-0277-471C-8354-9EF6493C0954}"/>
    <dgm:cxn modelId="{2FC6C2FD-A5D4-472F-A7A6-89785DADE22B}" srcId="{2C68515C-E9B3-4E62-A2FC-ABE20B9241D0}" destId="{AEEBFE24-DE6F-46D4-80BD-9F57FDA9759C}" srcOrd="3" destOrd="0" parTransId="{F7D5E47C-1EE2-40D9-891A-AD4DB76C6A75}" sibTransId="{3D34B6DE-27F0-4D9C-9897-5CB8640B83D9}"/>
    <dgm:cxn modelId="{16B833CD-5E36-48E0-96AF-884250530594}" type="presParOf" srcId="{18E4E9AE-F712-46E9-B7E1-D93816257181}" destId="{ED1EF089-A7E8-4DD5-9BA7-E4821536E474}" srcOrd="0" destOrd="0" presId="urn:microsoft.com/office/officeart/2005/8/layout/default"/>
    <dgm:cxn modelId="{FD0BB833-9C40-4E51-832C-E24690E0B930}" type="presParOf" srcId="{18E4E9AE-F712-46E9-B7E1-D93816257181}" destId="{F7F6CBA7-6822-4804-B0B0-CA203044DE6C}" srcOrd="1" destOrd="0" presId="urn:microsoft.com/office/officeart/2005/8/layout/default"/>
    <dgm:cxn modelId="{B894B382-8771-4447-B495-68AC1D8D3CCA}" type="presParOf" srcId="{18E4E9AE-F712-46E9-B7E1-D93816257181}" destId="{B1B05D10-87ED-4802-8497-6E7978959751}" srcOrd="2" destOrd="0" presId="urn:microsoft.com/office/officeart/2005/8/layout/default"/>
    <dgm:cxn modelId="{A2261238-EDBF-4A17-BC98-F6B9F7DC71EE}" type="presParOf" srcId="{18E4E9AE-F712-46E9-B7E1-D93816257181}" destId="{AB526FE1-31E8-4825-AA89-C9585998F7E1}" srcOrd="3" destOrd="0" presId="urn:microsoft.com/office/officeart/2005/8/layout/default"/>
    <dgm:cxn modelId="{54504FB4-6EBF-4320-8018-E34DAEDDF0BF}" type="presParOf" srcId="{18E4E9AE-F712-46E9-B7E1-D93816257181}" destId="{1CF45874-B23C-40AD-BEC2-F6AC62A43A8B}" srcOrd="4" destOrd="0" presId="urn:microsoft.com/office/officeart/2005/8/layout/default"/>
    <dgm:cxn modelId="{C6868AF1-DFFD-43B2-B14A-0308C8F743E1}" type="presParOf" srcId="{18E4E9AE-F712-46E9-B7E1-D93816257181}" destId="{42631673-F5E6-4DE0-AAB4-E4075CCB3A85}" srcOrd="5" destOrd="0" presId="urn:microsoft.com/office/officeart/2005/8/layout/default"/>
    <dgm:cxn modelId="{561D960D-B8AB-46BE-BA14-17F46F62D7AD}" type="presParOf" srcId="{18E4E9AE-F712-46E9-B7E1-D93816257181}" destId="{0BE0ADD7-CB87-4447-98E9-162107119BDE}" srcOrd="6" destOrd="0" presId="urn:microsoft.com/office/officeart/2005/8/layout/default"/>
    <dgm:cxn modelId="{428A0D1B-966B-43E6-A68B-CF962D5F0DC1}" type="presParOf" srcId="{18E4E9AE-F712-46E9-B7E1-D93816257181}" destId="{E2F48E0D-184C-4253-B6C6-80F5A8E466F0}" srcOrd="7" destOrd="0" presId="urn:microsoft.com/office/officeart/2005/8/layout/default"/>
    <dgm:cxn modelId="{1FB34D3F-8F57-46F8-BFE9-32353F79BFC3}" type="presParOf" srcId="{18E4E9AE-F712-46E9-B7E1-D93816257181}" destId="{B49BACB4-D284-48A1-BC15-767015F68EC4}" srcOrd="8" destOrd="0" presId="urn:microsoft.com/office/officeart/2005/8/layout/default"/>
    <dgm:cxn modelId="{B0C0FE19-2A35-49B8-913B-EC9C417D2230}" type="presParOf" srcId="{18E4E9AE-F712-46E9-B7E1-D93816257181}" destId="{4DA24085-4FDB-4F01-AF18-7B5582918544}" srcOrd="9" destOrd="0" presId="urn:microsoft.com/office/officeart/2005/8/layout/default"/>
    <dgm:cxn modelId="{B1CF8D9C-0C19-42FC-84E9-9E7FC01EF3CC}" type="presParOf" srcId="{18E4E9AE-F712-46E9-B7E1-D93816257181}" destId="{AB1B17CF-E050-4B73-BF05-9C6098C3EA9A}" srcOrd="10" destOrd="0" presId="urn:microsoft.com/office/officeart/2005/8/layout/default"/>
    <dgm:cxn modelId="{B038ACAD-2412-414B-9439-B803CB59D08B}" type="presParOf" srcId="{18E4E9AE-F712-46E9-B7E1-D93816257181}" destId="{B908C205-61C7-4E84-BA0B-240C1B0F9282}" srcOrd="11" destOrd="0" presId="urn:microsoft.com/office/officeart/2005/8/layout/default"/>
    <dgm:cxn modelId="{E10BB15A-BEDE-4712-8089-15DC967B4CFB}" type="presParOf" srcId="{18E4E9AE-F712-46E9-B7E1-D93816257181}" destId="{96079100-A54F-4F0C-B186-F85F9A04230E}" srcOrd="12" destOrd="0" presId="urn:microsoft.com/office/officeart/2005/8/layout/default"/>
    <dgm:cxn modelId="{4BA6256E-2304-4AC6-9615-459D30F94FF3}" type="presParOf" srcId="{18E4E9AE-F712-46E9-B7E1-D93816257181}" destId="{C9719312-7E64-4565-81FB-7E49DCA7D86E}" srcOrd="13" destOrd="0" presId="urn:microsoft.com/office/officeart/2005/8/layout/default"/>
    <dgm:cxn modelId="{C2E81FF1-D61F-4315-9BF2-B087C00B19E0}" type="presParOf" srcId="{18E4E9AE-F712-46E9-B7E1-D93816257181}" destId="{1BB7DC1E-2155-4287-ADD5-CD13AD454949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58C858-B75C-4F4B-B44B-62CB8161FFA1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AD25ED3-D8F7-41A7-B5BA-62BE4C1F7038}">
      <dgm:prSet custT="1"/>
      <dgm:spPr/>
      <dgm:t>
        <a:bodyPr/>
        <a:lstStyle/>
        <a:p>
          <a:r>
            <a:rPr lang="en-US" sz="2800"/>
            <a:t>Why We Sleep </a:t>
          </a:r>
          <a:r>
            <a:rPr lang="en-US" sz="2800" i="1"/>
            <a:t>by Matthew Walker</a:t>
          </a:r>
          <a:endParaRPr lang="en-US" sz="2800"/>
        </a:p>
      </dgm:t>
    </dgm:pt>
    <dgm:pt modelId="{826E22BF-9C43-484E-879C-F239CCEB64E1}" type="parTrans" cxnId="{C84DB225-53DA-45CF-BE90-0BE56D521936}">
      <dgm:prSet/>
      <dgm:spPr/>
      <dgm:t>
        <a:bodyPr/>
        <a:lstStyle/>
        <a:p>
          <a:endParaRPr lang="en-US"/>
        </a:p>
      </dgm:t>
    </dgm:pt>
    <dgm:pt modelId="{F42EE6C0-C5F5-47D3-A632-CDDAEF268B52}" type="sibTrans" cxnId="{C84DB225-53DA-45CF-BE90-0BE56D521936}">
      <dgm:prSet/>
      <dgm:spPr/>
      <dgm:t>
        <a:bodyPr/>
        <a:lstStyle/>
        <a:p>
          <a:endParaRPr lang="en-US"/>
        </a:p>
      </dgm:t>
    </dgm:pt>
    <dgm:pt modelId="{F06FE139-63CB-4051-9D0B-9365490E7E7F}">
      <dgm:prSet custT="1"/>
      <dgm:spPr/>
      <dgm:t>
        <a:bodyPr/>
        <a:lstStyle/>
        <a:p>
          <a:r>
            <a:rPr lang="en-US" sz="2800"/>
            <a:t>The Confidence Gap </a:t>
          </a:r>
          <a:r>
            <a:rPr lang="en-US" sz="2800" i="1"/>
            <a:t>by Russ Harris</a:t>
          </a:r>
          <a:endParaRPr lang="en-US" sz="2800"/>
        </a:p>
      </dgm:t>
    </dgm:pt>
    <dgm:pt modelId="{B1F54B6A-C947-43E9-BDC3-D480DDE8C726}" type="parTrans" cxnId="{438FF27E-1CBB-4B51-81BA-1801CEDBC334}">
      <dgm:prSet/>
      <dgm:spPr/>
      <dgm:t>
        <a:bodyPr/>
        <a:lstStyle/>
        <a:p>
          <a:endParaRPr lang="en-US"/>
        </a:p>
      </dgm:t>
    </dgm:pt>
    <dgm:pt modelId="{E29B8696-2703-4F98-B8E6-AD02543F1650}" type="sibTrans" cxnId="{438FF27E-1CBB-4B51-81BA-1801CEDBC334}">
      <dgm:prSet/>
      <dgm:spPr/>
      <dgm:t>
        <a:bodyPr/>
        <a:lstStyle/>
        <a:p>
          <a:endParaRPr lang="en-US"/>
        </a:p>
      </dgm:t>
    </dgm:pt>
    <dgm:pt modelId="{E97280B6-6ABE-414C-A528-569835BA384C}">
      <dgm:prSet/>
      <dgm:spPr/>
      <dgm:t>
        <a:bodyPr/>
        <a:lstStyle/>
        <a:p>
          <a:r>
            <a:rPr lang="en-US"/>
            <a:t>Grit – The Power of Passion and Perseverance </a:t>
          </a:r>
          <a:r>
            <a:rPr lang="en-US" i="1"/>
            <a:t>by Angela Duckworth</a:t>
          </a:r>
          <a:endParaRPr lang="en-US"/>
        </a:p>
      </dgm:t>
    </dgm:pt>
    <dgm:pt modelId="{41EF09FF-773C-4C6B-A388-6DB517403775}" type="parTrans" cxnId="{E6816018-AB2D-44C4-AC25-9A6BE34B18F8}">
      <dgm:prSet/>
      <dgm:spPr/>
      <dgm:t>
        <a:bodyPr/>
        <a:lstStyle/>
        <a:p>
          <a:endParaRPr lang="en-US"/>
        </a:p>
      </dgm:t>
    </dgm:pt>
    <dgm:pt modelId="{8B09BD85-0337-49AD-BBA6-C2944D2F74BE}" type="sibTrans" cxnId="{E6816018-AB2D-44C4-AC25-9A6BE34B18F8}">
      <dgm:prSet/>
      <dgm:spPr/>
      <dgm:t>
        <a:bodyPr/>
        <a:lstStyle/>
        <a:p>
          <a:endParaRPr lang="en-US"/>
        </a:p>
      </dgm:t>
    </dgm:pt>
    <dgm:pt modelId="{8589D1C6-A8BD-4194-94D9-A68BE3BB30BC}">
      <dgm:prSet/>
      <dgm:spPr/>
      <dgm:t>
        <a:bodyPr/>
        <a:lstStyle/>
        <a:p>
          <a:r>
            <a:rPr lang="en-US"/>
            <a:t>Hold Onto Your Kids </a:t>
          </a:r>
          <a:r>
            <a:rPr lang="en-US" i="1"/>
            <a:t>by Dr. Gabor Mate &amp; Dr. Gordon Neufeld</a:t>
          </a:r>
          <a:endParaRPr lang="en-US"/>
        </a:p>
      </dgm:t>
    </dgm:pt>
    <dgm:pt modelId="{7AA22794-3EF2-447F-8197-638359979D13}" type="parTrans" cxnId="{68FFBBAC-7C16-449A-841E-A8336D7DBD43}">
      <dgm:prSet/>
      <dgm:spPr/>
      <dgm:t>
        <a:bodyPr/>
        <a:lstStyle/>
        <a:p>
          <a:endParaRPr lang="en-US"/>
        </a:p>
      </dgm:t>
    </dgm:pt>
    <dgm:pt modelId="{D9A54540-BDED-4526-98AE-C8A9BB34FCCF}" type="sibTrans" cxnId="{68FFBBAC-7C16-449A-841E-A8336D7DBD43}">
      <dgm:prSet/>
      <dgm:spPr/>
      <dgm:t>
        <a:bodyPr/>
        <a:lstStyle/>
        <a:p>
          <a:endParaRPr lang="en-US"/>
        </a:p>
      </dgm:t>
    </dgm:pt>
    <dgm:pt modelId="{6AB92DD0-181B-4F40-8429-C631583E91F3}">
      <dgm:prSet custT="1"/>
      <dgm:spPr/>
      <dgm:t>
        <a:bodyPr/>
        <a:lstStyle/>
        <a:p>
          <a:r>
            <a:rPr lang="en-US" sz="2800"/>
            <a:t>Atomic Habits </a:t>
          </a:r>
          <a:r>
            <a:rPr lang="en-US" sz="2800" i="1"/>
            <a:t>James Clear</a:t>
          </a:r>
          <a:endParaRPr lang="en-US" sz="2800"/>
        </a:p>
      </dgm:t>
    </dgm:pt>
    <dgm:pt modelId="{ADBB52C4-7851-4B2A-BFB4-56109D91DF05}" type="parTrans" cxnId="{B7CF34B6-C8B5-409F-B973-AD4C60726FEA}">
      <dgm:prSet/>
      <dgm:spPr/>
      <dgm:t>
        <a:bodyPr/>
        <a:lstStyle/>
        <a:p>
          <a:endParaRPr lang="en-US"/>
        </a:p>
      </dgm:t>
    </dgm:pt>
    <dgm:pt modelId="{A8BEE524-1FA4-47CC-B96B-D75BEA94F9E7}" type="sibTrans" cxnId="{B7CF34B6-C8B5-409F-B973-AD4C60726FEA}">
      <dgm:prSet/>
      <dgm:spPr/>
      <dgm:t>
        <a:bodyPr/>
        <a:lstStyle/>
        <a:p>
          <a:endParaRPr lang="en-US"/>
        </a:p>
      </dgm:t>
    </dgm:pt>
    <dgm:pt modelId="{D55C0C34-E8CC-467C-B7E7-28CFE630C415}" type="pres">
      <dgm:prSet presAssocID="{A258C858-B75C-4F4B-B44B-62CB8161FFA1}" presName="linear" presStyleCnt="0">
        <dgm:presLayoutVars>
          <dgm:animLvl val="lvl"/>
          <dgm:resizeHandles val="exact"/>
        </dgm:presLayoutVars>
      </dgm:prSet>
      <dgm:spPr/>
    </dgm:pt>
    <dgm:pt modelId="{114EE6A5-B831-47A8-9F24-A38EA77FEEA2}" type="pres">
      <dgm:prSet presAssocID="{7AD25ED3-D8F7-41A7-B5BA-62BE4C1F703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77A8F9D-F740-4379-899A-E06CB9265B3A}" type="pres">
      <dgm:prSet presAssocID="{F42EE6C0-C5F5-47D3-A632-CDDAEF268B52}" presName="spacer" presStyleCnt="0"/>
      <dgm:spPr/>
    </dgm:pt>
    <dgm:pt modelId="{C36D4212-B0C0-45D0-AA0E-220048F7250A}" type="pres">
      <dgm:prSet presAssocID="{F06FE139-63CB-4051-9D0B-9365490E7E7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994574B-4743-440F-8227-01C30FBA5CAD}" type="pres">
      <dgm:prSet presAssocID="{E29B8696-2703-4F98-B8E6-AD02543F1650}" presName="spacer" presStyleCnt="0"/>
      <dgm:spPr/>
    </dgm:pt>
    <dgm:pt modelId="{69BDF5BF-5DC8-437A-AA80-5E7B685F3EF1}" type="pres">
      <dgm:prSet presAssocID="{E97280B6-6ABE-414C-A528-569835BA384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5BE9FE2-AB92-4B7B-ACE2-E79BEB1854EC}" type="pres">
      <dgm:prSet presAssocID="{8B09BD85-0337-49AD-BBA6-C2944D2F74BE}" presName="spacer" presStyleCnt="0"/>
      <dgm:spPr/>
    </dgm:pt>
    <dgm:pt modelId="{131F4476-9FFB-4412-B75E-6D1C0E606ED3}" type="pres">
      <dgm:prSet presAssocID="{8589D1C6-A8BD-4194-94D9-A68BE3BB30B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24B06C9-1BBD-4D3A-8D8B-54830A11B97C}" type="pres">
      <dgm:prSet presAssocID="{D9A54540-BDED-4526-98AE-C8A9BB34FCCF}" presName="spacer" presStyleCnt="0"/>
      <dgm:spPr/>
    </dgm:pt>
    <dgm:pt modelId="{A41463C2-2F45-422F-A86E-817635BF1883}" type="pres">
      <dgm:prSet presAssocID="{6AB92DD0-181B-4F40-8429-C631583E91F3}" presName="parentText" presStyleLbl="node1" presStyleIdx="4" presStyleCnt="5" custLinFactNeighborX="505" custLinFactNeighborY="41162">
        <dgm:presLayoutVars>
          <dgm:chMax val="0"/>
          <dgm:bulletEnabled val="1"/>
        </dgm:presLayoutVars>
      </dgm:prSet>
      <dgm:spPr/>
    </dgm:pt>
  </dgm:ptLst>
  <dgm:cxnLst>
    <dgm:cxn modelId="{35C2C70B-22E6-415D-A73D-4A0651850D5D}" type="presOf" srcId="{A258C858-B75C-4F4B-B44B-62CB8161FFA1}" destId="{D55C0C34-E8CC-467C-B7E7-28CFE630C415}" srcOrd="0" destOrd="0" presId="urn:microsoft.com/office/officeart/2005/8/layout/vList2"/>
    <dgm:cxn modelId="{E6816018-AB2D-44C4-AC25-9A6BE34B18F8}" srcId="{A258C858-B75C-4F4B-B44B-62CB8161FFA1}" destId="{E97280B6-6ABE-414C-A528-569835BA384C}" srcOrd="2" destOrd="0" parTransId="{41EF09FF-773C-4C6B-A388-6DB517403775}" sibTransId="{8B09BD85-0337-49AD-BBA6-C2944D2F74BE}"/>
    <dgm:cxn modelId="{A1E09D1B-9D7D-452D-AB26-69339022A04E}" type="presOf" srcId="{E97280B6-6ABE-414C-A528-569835BA384C}" destId="{69BDF5BF-5DC8-437A-AA80-5E7B685F3EF1}" srcOrd="0" destOrd="0" presId="urn:microsoft.com/office/officeart/2005/8/layout/vList2"/>
    <dgm:cxn modelId="{C84DB225-53DA-45CF-BE90-0BE56D521936}" srcId="{A258C858-B75C-4F4B-B44B-62CB8161FFA1}" destId="{7AD25ED3-D8F7-41A7-B5BA-62BE4C1F7038}" srcOrd="0" destOrd="0" parTransId="{826E22BF-9C43-484E-879C-F239CCEB64E1}" sibTransId="{F42EE6C0-C5F5-47D3-A632-CDDAEF268B52}"/>
    <dgm:cxn modelId="{D5C78A63-4E1D-4D11-82BF-288ACE38F5AE}" type="presOf" srcId="{8589D1C6-A8BD-4194-94D9-A68BE3BB30BC}" destId="{131F4476-9FFB-4412-B75E-6D1C0E606ED3}" srcOrd="0" destOrd="0" presId="urn:microsoft.com/office/officeart/2005/8/layout/vList2"/>
    <dgm:cxn modelId="{F2D9ED6D-4A85-4CD1-B5B0-767C87FEEEBC}" type="presOf" srcId="{F06FE139-63CB-4051-9D0B-9365490E7E7F}" destId="{C36D4212-B0C0-45D0-AA0E-220048F7250A}" srcOrd="0" destOrd="0" presId="urn:microsoft.com/office/officeart/2005/8/layout/vList2"/>
    <dgm:cxn modelId="{438FF27E-1CBB-4B51-81BA-1801CEDBC334}" srcId="{A258C858-B75C-4F4B-B44B-62CB8161FFA1}" destId="{F06FE139-63CB-4051-9D0B-9365490E7E7F}" srcOrd="1" destOrd="0" parTransId="{B1F54B6A-C947-43E9-BDC3-D480DDE8C726}" sibTransId="{E29B8696-2703-4F98-B8E6-AD02543F1650}"/>
    <dgm:cxn modelId="{401791A6-8628-4998-93E3-381FEA507347}" type="presOf" srcId="{7AD25ED3-D8F7-41A7-B5BA-62BE4C1F7038}" destId="{114EE6A5-B831-47A8-9F24-A38EA77FEEA2}" srcOrd="0" destOrd="0" presId="urn:microsoft.com/office/officeart/2005/8/layout/vList2"/>
    <dgm:cxn modelId="{68FFBBAC-7C16-449A-841E-A8336D7DBD43}" srcId="{A258C858-B75C-4F4B-B44B-62CB8161FFA1}" destId="{8589D1C6-A8BD-4194-94D9-A68BE3BB30BC}" srcOrd="3" destOrd="0" parTransId="{7AA22794-3EF2-447F-8197-638359979D13}" sibTransId="{D9A54540-BDED-4526-98AE-C8A9BB34FCCF}"/>
    <dgm:cxn modelId="{B7CF34B6-C8B5-409F-B973-AD4C60726FEA}" srcId="{A258C858-B75C-4F4B-B44B-62CB8161FFA1}" destId="{6AB92DD0-181B-4F40-8429-C631583E91F3}" srcOrd="4" destOrd="0" parTransId="{ADBB52C4-7851-4B2A-BFB4-56109D91DF05}" sibTransId="{A8BEE524-1FA4-47CC-B96B-D75BEA94F9E7}"/>
    <dgm:cxn modelId="{ED254ABA-1912-43E3-AE04-7EF486AE6721}" type="presOf" srcId="{6AB92DD0-181B-4F40-8429-C631583E91F3}" destId="{A41463C2-2F45-422F-A86E-817635BF1883}" srcOrd="0" destOrd="0" presId="urn:microsoft.com/office/officeart/2005/8/layout/vList2"/>
    <dgm:cxn modelId="{96B03F9A-5012-4A99-AD78-D3D664C6846F}" type="presParOf" srcId="{D55C0C34-E8CC-467C-B7E7-28CFE630C415}" destId="{114EE6A5-B831-47A8-9F24-A38EA77FEEA2}" srcOrd="0" destOrd="0" presId="urn:microsoft.com/office/officeart/2005/8/layout/vList2"/>
    <dgm:cxn modelId="{9598B974-F113-4BCD-A7BE-B2191B3BC73E}" type="presParOf" srcId="{D55C0C34-E8CC-467C-B7E7-28CFE630C415}" destId="{C77A8F9D-F740-4379-899A-E06CB9265B3A}" srcOrd="1" destOrd="0" presId="urn:microsoft.com/office/officeart/2005/8/layout/vList2"/>
    <dgm:cxn modelId="{D7B12488-4817-4CBF-8966-DD3882CC31D8}" type="presParOf" srcId="{D55C0C34-E8CC-467C-B7E7-28CFE630C415}" destId="{C36D4212-B0C0-45D0-AA0E-220048F7250A}" srcOrd="2" destOrd="0" presId="urn:microsoft.com/office/officeart/2005/8/layout/vList2"/>
    <dgm:cxn modelId="{55ABA715-BE89-4D50-BACA-9998C2D66F63}" type="presParOf" srcId="{D55C0C34-E8CC-467C-B7E7-28CFE630C415}" destId="{6994574B-4743-440F-8227-01C30FBA5CAD}" srcOrd="3" destOrd="0" presId="urn:microsoft.com/office/officeart/2005/8/layout/vList2"/>
    <dgm:cxn modelId="{48BFADD5-3E3B-42DC-9873-A723047997D3}" type="presParOf" srcId="{D55C0C34-E8CC-467C-B7E7-28CFE630C415}" destId="{69BDF5BF-5DC8-437A-AA80-5E7B685F3EF1}" srcOrd="4" destOrd="0" presId="urn:microsoft.com/office/officeart/2005/8/layout/vList2"/>
    <dgm:cxn modelId="{BB782D75-1CE8-40ED-9EAC-F0D6993CF698}" type="presParOf" srcId="{D55C0C34-E8CC-467C-B7E7-28CFE630C415}" destId="{05BE9FE2-AB92-4B7B-ACE2-E79BEB1854EC}" srcOrd="5" destOrd="0" presId="urn:microsoft.com/office/officeart/2005/8/layout/vList2"/>
    <dgm:cxn modelId="{B6C1A89F-95B5-4C99-B308-4E17F831879E}" type="presParOf" srcId="{D55C0C34-E8CC-467C-B7E7-28CFE630C415}" destId="{131F4476-9FFB-4412-B75E-6D1C0E606ED3}" srcOrd="6" destOrd="0" presId="urn:microsoft.com/office/officeart/2005/8/layout/vList2"/>
    <dgm:cxn modelId="{42AF20D2-1502-4670-8F17-B64EE21E56BF}" type="presParOf" srcId="{D55C0C34-E8CC-467C-B7E7-28CFE630C415}" destId="{E24B06C9-1BBD-4D3A-8D8B-54830A11B97C}" srcOrd="7" destOrd="0" presId="urn:microsoft.com/office/officeart/2005/8/layout/vList2"/>
    <dgm:cxn modelId="{CF5013E6-C889-4D32-A844-7D6514AD7D73}" type="presParOf" srcId="{D55C0C34-E8CC-467C-B7E7-28CFE630C415}" destId="{A41463C2-2F45-422F-A86E-817635BF188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0E7A8A-2A41-42AC-A4CD-CC8E6E509FF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accent4_2" csCatId="accent4" phldr="1"/>
      <dgm:spPr/>
      <dgm:t>
        <a:bodyPr/>
        <a:lstStyle/>
        <a:p>
          <a:endParaRPr lang="en-US"/>
        </a:p>
      </dgm:t>
    </dgm:pt>
    <dgm:pt modelId="{F7CA3AF2-659B-4DBB-853F-7684DB64C95C}">
      <dgm:prSet/>
      <dgm:spPr/>
      <dgm:t>
        <a:bodyPr/>
        <a:lstStyle/>
        <a:p>
          <a:pPr>
            <a:defRPr cap="all"/>
          </a:pPr>
          <a:r>
            <a:rPr lang="en-US" b="0" i="0"/>
            <a:t>Soccer (boys)</a:t>
          </a:r>
        </a:p>
        <a:p>
          <a:pPr>
            <a:defRPr cap="all"/>
          </a:pPr>
          <a:r>
            <a:rPr lang="en-US" b="0" i="0"/>
            <a:t>Mr. Karmali</a:t>
          </a:r>
          <a:endParaRPr lang="en-US"/>
        </a:p>
      </dgm:t>
    </dgm:pt>
    <dgm:pt modelId="{70F0ADDA-E710-45BC-8B55-46F57EB36B54}" type="parTrans" cxnId="{8DEC47C3-C5EA-40A0-90D7-18590C215C6F}">
      <dgm:prSet/>
      <dgm:spPr/>
      <dgm:t>
        <a:bodyPr/>
        <a:lstStyle/>
        <a:p>
          <a:endParaRPr lang="en-US"/>
        </a:p>
      </dgm:t>
    </dgm:pt>
    <dgm:pt modelId="{23E36734-3104-4CFC-8FF9-B27938C163C5}" type="sibTrans" cxnId="{8DEC47C3-C5EA-40A0-90D7-18590C215C6F}">
      <dgm:prSet/>
      <dgm:spPr/>
      <dgm:t>
        <a:bodyPr/>
        <a:lstStyle/>
        <a:p>
          <a:endParaRPr lang="en-US"/>
        </a:p>
      </dgm:t>
    </dgm:pt>
    <dgm:pt modelId="{807F747C-6307-43D8-BA48-3D9CD6278026}">
      <dgm:prSet/>
      <dgm:spPr/>
      <dgm:t>
        <a:bodyPr/>
        <a:lstStyle/>
        <a:p>
          <a:pPr>
            <a:defRPr cap="all"/>
          </a:pPr>
          <a:r>
            <a:rPr lang="en-US" b="0" i="0"/>
            <a:t>Swimming</a:t>
          </a:r>
        </a:p>
        <a:p>
          <a:pPr>
            <a:defRPr cap="all"/>
          </a:pPr>
          <a:r>
            <a:rPr lang="en-US" b="0" i="0"/>
            <a:t>Mr. Choi</a:t>
          </a:r>
          <a:endParaRPr lang="en-US"/>
        </a:p>
      </dgm:t>
    </dgm:pt>
    <dgm:pt modelId="{7D72F1EC-C9F2-4C5A-9AA1-B7EA305B7287}" type="parTrans" cxnId="{F9C0FE44-973B-4817-AE84-A45CFB7BA4E6}">
      <dgm:prSet/>
      <dgm:spPr/>
      <dgm:t>
        <a:bodyPr/>
        <a:lstStyle/>
        <a:p>
          <a:endParaRPr lang="en-US"/>
        </a:p>
      </dgm:t>
    </dgm:pt>
    <dgm:pt modelId="{9A1E5C73-91D3-42AA-97E1-2C5751577BFF}" type="sibTrans" cxnId="{F9C0FE44-973B-4817-AE84-A45CFB7BA4E6}">
      <dgm:prSet/>
      <dgm:spPr/>
      <dgm:t>
        <a:bodyPr/>
        <a:lstStyle/>
        <a:p>
          <a:endParaRPr lang="en-US"/>
        </a:p>
      </dgm:t>
    </dgm:pt>
    <dgm:pt modelId="{55D3EB30-82D4-4338-8B16-75C51F59EBCF}">
      <dgm:prSet/>
      <dgm:spPr/>
      <dgm:t>
        <a:bodyPr/>
        <a:lstStyle/>
        <a:p>
          <a:pPr>
            <a:defRPr cap="all"/>
          </a:pPr>
          <a:r>
            <a:rPr lang="en-US" b="0" i="0"/>
            <a:t>Field Hockey</a:t>
          </a:r>
        </a:p>
        <a:p>
          <a:pPr>
            <a:defRPr cap="all"/>
          </a:pPr>
          <a:r>
            <a:rPr lang="en-US" b="0" i="0"/>
            <a:t>Ms. Jenkins</a:t>
          </a:r>
          <a:endParaRPr lang="en-US"/>
        </a:p>
      </dgm:t>
    </dgm:pt>
    <dgm:pt modelId="{85ECD8A7-EB92-45BE-A8EA-8A07A75FBB95}" type="parTrans" cxnId="{017D254E-6356-485A-9B83-24A87E035171}">
      <dgm:prSet/>
      <dgm:spPr/>
      <dgm:t>
        <a:bodyPr/>
        <a:lstStyle/>
        <a:p>
          <a:endParaRPr lang="en-US"/>
        </a:p>
      </dgm:t>
    </dgm:pt>
    <dgm:pt modelId="{4199E77F-0504-4290-83E9-DA40FC95F7E5}" type="sibTrans" cxnId="{017D254E-6356-485A-9B83-24A87E035171}">
      <dgm:prSet/>
      <dgm:spPr/>
      <dgm:t>
        <a:bodyPr/>
        <a:lstStyle/>
        <a:p>
          <a:endParaRPr lang="en-US"/>
        </a:p>
      </dgm:t>
    </dgm:pt>
    <dgm:pt modelId="{7DF2DEAC-B7E6-48BF-B4CC-A719E828A408}">
      <dgm:prSet/>
      <dgm:spPr/>
      <dgm:t>
        <a:bodyPr/>
        <a:lstStyle/>
        <a:p>
          <a:pPr>
            <a:defRPr cap="all"/>
          </a:pPr>
          <a:r>
            <a:rPr lang="en-US" b="0" i="0"/>
            <a:t>Volleyball</a:t>
          </a:r>
        </a:p>
        <a:p>
          <a:pPr>
            <a:defRPr cap="all"/>
          </a:pPr>
          <a:r>
            <a:rPr lang="en-US" b="0" i="0"/>
            <a:t>Mr. Chang/Mr. Raabe</a:t>
          </a:r>
          <a:endParaRPr lang="en-US"/>
        </a:p>
      </dgm:t>
    </dgm:pt>
    <dgm:pt modelId="{455A4137-5373-4A12-A7BC-F293EC26325A}" type="parTrans" cxnId="{A7F8B021-CC7F-4436-9831-269F0174172F}">
      <dgm:prSet/>
      <dgm:spPr/>
      <dgm:t>
        <a:bodyPr/>
        <a:lstStyle/>
        <a:p>
          <a:endParaRPr lang="en-US"/>
        </a:p>
      </dgm:t>
    </dgm:pt>
    <dgm:pt modelId="{E86EC7A2-FC8B-47BC-99EA-57A90397D5E8}" type="sibTrans" cxnId="{A7F8B021-CC7F-4436-9831-269F0174172F}">
      <dgm:prSet/>
      <dgm:spPr/>
      <dgm:t>
        <a:bodyPr/>
        <a:lstStyle/>
        <a:p>
          <a:endParaRPr lang="en-US"/>
        </a:p>
      </dgm:t>
    </dgm:pt>
    <dgm:pt modelId="{1A560615-7248-49A6-947F-C89111925034}">
      <dgm:prSet/>
      <dgm:spPr/>
      <dgm:t>
        <a:bodyPr/>
        <a:lstStyle/>
        <a:p>
          <a:pPr>
            <a:defRPr cap="all"/>
          </a:pPr>
          <a:r>
            <a:rPr lang="en-US" b="0" i="0"/>
            <a:t>Cross Country</a:t>
          </a:r>
        </a:p>
        <a:p>
          <a:pPr>
            <a:defRPr cap="all"/>
          </a:pPr>
          <a:r>
            <a:rPr lang="en-US" b="0" i="0"/>
            <a:t>Mr. Gant</a:t>
          </a:r>
          <a:endParaRPr lang="en-US"/>
        </a:p>
      </dgm:t>
    </dgm:pt>
    <dgm:pt modelId="{952D43CB-DA29-4656-A9F1-2306CA66D218}" type="parTrans" cxnId="{B2ADC603-5C9A-4470-8EF3-13C5464881D7}">
      <dgm:prSet/>
      <dgm:spPr/>
      <dgm:t>
        <a:bodyPr/>
        <a:lstStyle/>
        <a:p>
          <a:endParaRPr lang="en-US"/>
        </a:p>
      </dgm:t>
    </dgm:pt>
    <dgm:pt modelId="{8842F67A-DF7C-4CA0-887A-77CE8BB04AD0}" type="sibTrans" cxnId="{B2ADC603-5C9A-4470-8EF3-13C5464881D7}">
      <dgm:prSet/>
      <dgm:spPr/>
      <dgm:t>
        <a:bodyPr/>
        <a:lstStyle/>
        <a:p>
          <a:endParaRPr lang="en-US"/>
        </a:p>
      </dgm:t>
    </dgm:pt>
    <dgm:pt modelId="{05CC509A-CA68-4849-9D7C-8329287F7297}" type="pres">
      <dgm:prSet presAssocID="{990E7A8A-2A41-42AC-A4CD-CC8E6E509FFD}" presName="root" presStyleCnt="0">
        <dgm:presLayoutVars>
          <dgm:dir/>
          <dgm:resizeHandles val="exact"/>
        </dgm:presLayoutVars>
      </dgm:prSet>
      <dgm:spPr/>
    </dgm:pt>
    <dgm:pt modelId="{112AA405-9612-4862-945F-3048D4DDB3BE}" type="pres">
      <dgm:prSet presAssocID="{F7CA3AF2-659B-4DBB-853F-7684DB64C95C}" presName="compNode" presStyleCnt="0"/>
      <dgm:spPr/>
    </dgm:pt>
    <dgm:pt modelId="{1DA6E91B-B6A0-4902-9E24-640386088066}" type="pres">
      <dgm:prSet presAssocID="{F7CA3AF2-659B-4DBB-853F-7684DB64C95C}" presName="iconBgRect" presStyleLbl="bgShp" presStyleIdx="0" presStyleCnt="5"/>
      <dgm:spPr/>
    </dgm:pt>
    <dgm:pt modelId="{EC5B213E-B9A8-482E-81FF-6A6718BAC54A}" type="pres">
      <dgm:prSet presAssocID="{F7CA3AF2-659B-4DBB-853F-7684DB64C95C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ccer Player"/>
        </a:ext>
      </dgm:extLst>
    </dgm:pt>
    <dgm:pt modelId="{2403C089-3375-41E5-B019-7B5215601EA7}" type="pres">
      <dgm:prSet presAssocID="{F7CA3AF2-659B-4DBB-853F-7684DB64C95C}" presName="spaceRect" presStyleCnt="0"/>
      <dgm:spPr/>
    </dgm:pt>
    <dgm:pt modelId="{97DE0032-CE51-40FF-AAAA-1614E09E0309}" type="pres">
      <dgm:prSet presAssocID="{F7CA3AF2-659B-4DBB-853F-7684DB64C95C}" presName="textRect" presStyleLbl="revTx" presStyleIdx="0" presStyleCnt="5">
        <dgm:presLayoutVars>
          <dgm:chMax val="1"/>
          <dgm:chPref val="1"/>
        </dgm:presLayoutVars>
      </dgm:prSet>
      <dgm:spPr/>
    </dgm:pt>
    <dgm:pt modelId="{5715D872-5CF3-46E5-B3F3-B5F361476343}" type="pres">
      <dgm:prSet presAssocID="{23E36734-3104-4CFC-8FF9-B27938C163C5}" presName="sibTrans" presStyleCnt="0"/>
      <dgm:spPr/>
    </dgm:pt>
    <dgm:pt modelId="{044867BE-F063-4C89-8AEE-A90F5E8E2D7B}" type="pres">
      <dgm:prSet presAssocID="{807F747C-6307-43D8-BA48-3D9CD6278026}" presName="compNode" presStyleCnt="0"/>
      <dgm:spPr/>
    </dgm:pt>
    <dgm:pt modelId="{54D1F98E-1100-49CA-A6B8-5DEBC11A3B36}" type="pres">
      <dgm:prSet presAssocID="{807F747C-6307-43D8-BA48-3D9CD6278026}" presName="iconBgRect" presStyleLbl="bgShp" presStyleIdx="1" presStyleCnt="5"/>
      <dgm:spPr/>
    </dgm:pt>
    <dgm:pt modelId="{AA912451-BDF2-4B1E-86BF-179C95843318}" type="pres">
      <dgm:prSet presAssocID="{807F747C-6307-43D8-BA48-3D9CD6278026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ter Polo player"/>
        </a:ext>
      </dgm:extLst>
    </dgm:pt>
    <dgm:pt modelId="{98330C3A-E2EA-4739-A0D2-D3FC7DB8FFF9}" type="pres">
      <dgm:prSet presAssocID="{807F747C-6307-43D8-BA48-3D9CD6278026}" presName="spaceRect" presStyleCnt="0"/>
      <dgm:spPr/>
    </dgm:pt>
    <dgm:pt modelId="{E2A63DAC-FB1A-43B7-8EE3-CBBB5EE4E993}" type="pres">
      <dgm:prSet presAssocID="{807F747C-6307-43D8-BA48-3D9CD6278026}" presName="textRect" presStyleLbl="revTx" presStyleIdx="1" presStyleCnt="5">
        <dgm:presLayoutVars>
          <dgm:chMax val="1"/>
          <dgm:chPref val="1"/>
        </dgm:presLayoutVars>
      </dgm:prSet>
      <dgm:spPr/>
    </dgm:pt>
    <dgm:pt modelId="{386CAD48-00B8-440B-8749-F961D7B55F61}" type="pres">
      <dgm:prSet presAssocID="{9A1E5C73-91D3-42AA-97E1-2C5751577BFF}" presName="sibTrans" presStyleCnt="0"/>
      <dgm:spPr/>
    </dgm:pt>
    <dgm:pt modelId="{E854D62C-0FAA-4AF2-8403-4CAA728C7609}" type="pres">
      <dgm:prSet presAssocID="{55D3EB30-82D4-4338-8B16-75C51F59EBCF}" presName="compNode" presStyleCnt="0"/>
      <dgm:spPr/>
    </dgm:pt>
    <dgm:pt modelId="{85F41EB9-386A-4047-9D28-9E4F26F9BB9A}" type="pres">
      <dgm:prSet presAssocID="{55D3EB30-82D4-4338-8B16-75C51F59EBCF}" presName="iconBgRect" presStyleLbl="bgShp" presStyleIdx="2" presStyleCnt="5"/>
      <dgm:spPr/>
    </dgm:pt>
    <dgm:pt modelId="{9050FFF9-30E9-4D5B-AAD7-5B8380D5E4B6}" type="pres">
      <dgm:prSet presAssocID="{55D3EB30-82D4-4338-8B16-75C51F59EBCF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ce hockey"/>
        </a:ext>
      </dgm:extLst>
    </dgm:pt>
    <dgm:pt modelId="{F8775289-FA55-42E4-B51F-52CDDF2694EF}" type="pres">
      <dgm:prSet presAssocID="{55D3EB30-82D4-4338-8B16-75C51F59EBCF}" presName="spaceRect" presStyleCnt="0"/>
      <dgm:spPr/>
    </dgm:pt>
    <dgm:pt modelId="{CD9E3EA9-0882-4676-AE2C-783DE46B0581}" type="pres">
      <dgm:prSet presAssocID="{55D3EB30-82D4-4338-8B16-75C51F59EBCF}" presName="textRect" presStyleLbl="revTx" presStyleIdx="2" presStyleCnt="5">
        <dgm:presLayoutVars>
          <dgm:chMax val="1"/>
          <dgm:chPref val="1"/>
        </dgm:presLayoutVars>
      </dgm:prSet>
      <dgm:spPr/>
    </dgm:pt>
    <dgm:pt modelId="{7036DF4B-65D1-41B6-9B3E-456E710B353C}" type="pres">
      <dgm:prSet presAssocID="{4199E77F-0504-4290-83E9-DA40FC95F7E5}" presName="sibTrans" presStyleCnt="0"/>
      <dgm:spPr/>
    </dgm:pt>
    <dgm:pt modelId="{8DC62E15-C2E3-4AFA-8D94-8D2D963720EE}" type="pres">
      <dgm:prSet presAssocID="{7DF2DEAC-B7E6-48BF-B4CC-A719E828A408}" presName="compNode" presStyleCnt="0"/>
      <dgm:spPr/>
    </dgm:pt>
    <dgm:pt modelId="{C66BCD18-0FB5-4BA3-93E0-0AA02A0E2CB2}" type="pres">
      <dgm:prSet presAssocID="{7DF2DEAC-B7E6-48BF-B4CC-A719E828A408}" presName="iconBgRect" presStyleLbl="bgShp" presStyleIdx="3" presStyleCnt="5"/>
      <dgm:spPr/>
    </dgm:pt>
    <dgm:pt modelId="{2E144A9B-A48F-47C9-9974-E3F72F82D74C}" type="pres">
      <dgm:prSet presAssocID="{7DF2DEAC-B7E6-48BF-B4CC-A719E828A408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olleyball"/>
        </a:ext>
      </dgm:extLst>
    </dgm:pt>
    <dgm:pt modelId="{3E0A9300-B608-4164-BFE2-8FA2C1F94ABD}" type="pres">
      <dgm:prSet presAssocID="{7DF2DEAC-B7E6-48BF-B4CC-A719E828A408}" presName="spaceRect" presStyleCnt="0"/>
      <dgm:spPr/>
    </dgm:pt>
    <dgm:pt modelId="{9A494417-0D8F-46A8-B08A-60B466117E37}" type="pres">
      <dgm:prSet presAssocID="{7DF2DEAC-B7E6-48BF-B4CC-A719E828A408}" presName="textRect" presStyleLbl="revTx" presStyleIdx="3" presStyleCnt="5">
        <dgm:presLayoutVars>
          <dgm:chMax val="1"/>
          <dgm:chPref val="1"/>
        </dgm:presLayoutVars>
      </dgm:prSet>
      <dgm:spPr/>
    </dgm:pt>
    <dgm:pt modelId="{5157AF74-943D-4A4D-B7E5-4C421AAC3F33}" type="pres">
      <dgm:prSet presAssocID="{E86EC7A2-FC8B-47BC-99EA-57A90397D5E8}" presName="sibTrans" presStyleCnt="0"/>
      <dgm:spPr/>
    </dgm:pt>
    <dgm:pt modelId="{C03DDD94-781C-4266-A044-4CF5401C3DFE}" type="pres">
      <dgm:prSet presAssocID="{1A560615-7248-49A6-947F-C89111925034}" presName="compNode" presStyleCnt="0"/>
      <dgm:spPr/>
    </dgm:pt>
    <dgm:pt modelId="{776113D2-6AE0-4C9B-8B4B-F73E37C6C6DE}" type="pres">
      <dgm:prSet presAssocID="{1A560615-7248-49A6-947F-C89111925034}" presName="iconBgRect" presStyleLbl="bgShp" presStyleIdx="4" presStyleCnt="5"/>
      <dgm:spPr/>
    </dgm:pt>
    <dgm:pt modelId="{3F01198E-7F64-49C5-9550-DC3626139F4C}" type="pres">
      <dgm:prSet presAssocID="{1A560615-7248-49A6-947F-C89111925034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A82222BE-2D28-4676-AF72-8C2839CE8157}" type="pres">
      <dgm:prSet presAssocID="{1A560615-7248-49A6-947F-C89111925034}" presName="spaceRect" presStyleCnt="0"/>
      <dgm:spPr/>
    </dgm:pt>
    <dgm:pt modelId="{14BF772D-3DD0-45CA-B467-FC1C55C77820}" type="pres">
      <dgm:prSet presAssocID="{1A560615-7248-49A6-947F-C89111925034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B2ADC603-5C9A-4470-8EF3-13C5464881D7}" srcId="{990E7A8A-2A41-42AC-A4CD-CC8E6E509FFD}" destId="{1A560615-7248-49A6-947F-C89111925034}" srcOrd="4" destOrd="0" parTransId="{952D43CB-DA29-4656-A9F1-2306CA66D218}" sibTransId="{8842F67A-DF7C-4CA0-887A-77CE8BB04AD0}"/>
    <dgm:cxn modelId="{1FF3C105-5E2D-441C-ACB1-9AD5CDA74EE1}" type="presOf" srcId="{807F747C-6307-43D8-BA48-3D9CD6278026}" destId="{E2A63DAC-FB1A-43B7-8EE3-CBBB5EE4E993}" srcOrd="0" destOrd="0" presId="urn:microsoft.com/office/officeart/2018/5/layout/IconCircleLabelList"/>
    <dgm:cxn modelId="{A7F8B021-CC7F-4436-9831-269F0174172F}" srcId="{990E7A8A-2A41-42AC-A4CD-CC8E6E509FFD}" destId="{7DF2DEAC-B7E6-48BF-B4CC-A719E828A408}" srcOrd="3" destOrd="0" parTransId="{455A4137-5373-4A12-A7BC-F293EC26325A}" sibTransId="{E86EC7A2-FC8B-47BC-99EA-57A90397D5E8}"/>
    <dgm:cxn modelId="{8DF35D40-EA6B-415F-A730-AEFAE568BFEE}" type="presOf" srcId="{7DF2DEAC-B7E6-48BF-B4CC-A719E828A408}" destId="{9A494417-0D8F-46A8-B08A-60B466117E37}" srcOrd="0" destOrd="0" presId="urn:microsoft.com/office/officeart/2018/5/layout/IconCircleLabelList"/>
    <dgm:cxn modelId="{E57EE55E-9AC0-44F0-B5A8-94B280EEB9B3}" type="presOf" srcId="{55D3EB30-82D4-4338-8B16-75C51F59EBCF}" destId="{CD9E3EA9-0882-4676-AE2C-783DE46B0581}" srcOrd="0" destOrd="0" presId="urn:microsoft.com/office/officeart/2018/5/layout/IconCircleLabelList"/>
    <dgm:cxn modelId="{F9C0FE44-973B-4817-AE84-A45CFB7BA4E6}" srcId="{990E7A8A-2A41-42AC-A4CD-CC8E6E509FFD}" destId="{807F747C-6307-43D8-BA48-3D9CD6278026}" srcOrd="1" destOrd="0" parTransId="{7D72F1EC-C9F2-4C5A-9AA1-B7EA305B7287}" sibTransId="{9A1E5C73-91D3-42AA-97E1-2C5751577BFF}"/>
    <dgm:cxn modelId="{017D254E-6356-485A-9B83-24A87E035171}" srcId="{990E7A8A-2A41-42AC-A4CD-CC8E6E509FFD}" destId="{55D3EB30-82D4-4338-8B16-75C51F59EBCF}" srcOrd="2" destOrd="0" parTransId="{85ECD8A7-EB92-45BE-A8EA-8A07A75FBB95}" sibTransId="{4199E77F-0504-4290-83E9-DA40FC95F7E5}"/>
    <dgm:cxn modelId="{53CBB1A2-0F8F-45AA-A85B-ADB251720886}" type="presOf" srcId="{990E7A8A-2A41-42AC-A4CD-CC8E6E509FFD}" destId="{05CC509A-CA68-4849-9D7C-8329287F7297}" srcOrd="0" destOrd="0" presId="urn:microsoft.com/office/officeart/2018/5/layout/IconCircleLabelList"/>
    <dgm:cxn modelId="{8DEC47C3-C5EA-40A0-90D7-18590C215C6F}" srcId="{990E7A8A-2A41-42AC-A4CD-CC8E6E509FFD}" destId="{F7CA3AF2-659B-4DBB-853F-7684DB64C95C}" srcOrd="0" destOrd="0" parTransId="{70F0ADDA-E710-45BC-8B55-46F57EB36B54}" sibTransId="{23E36734-3104-4CFC-8FF9-B27938C163C5}"/>
    <dgm:cxn modelId="{F3A65AED-20EA-4AB7-96F3-D26E016F5274}" type="presOf" srcId="{1A560615-7248-49A6-947F-C89111925034}" destId="{14BF772D-3DD0-45CA-B467-FC1C55C77820}" srcOrd="0" destOrd="0" presId="urn:microsoft.com/office/officeart/2018/5/layout/IconCircleLabelList"/>
    <dgm:cxn modelId="{5B0D7AF7-A7FB-457E-9A8B-DA0693901A9A}" type="presOf" srcId="{F7CA3AF2-659B-4DBB-853F-7684DB64C95C}" destId="{97DE0032-CE51-40FF-AAAA-1614E09E0309}" srcOrd="0" destOrd="0" presId="urn:microsoft.com/office/officeart/2018/5/layout/IconCircleLabelList"/>
    <dgm:cxn modelId="{ACEEB4B9-DDA0-46A1-A41D-4148D0B78892}" type="presParOf" srcId="{05CC509A-CA68-4849-9D7C-8329287F7297}" destId="{112AA405-9612-4862-945F-3048D4DDB3BE}" srcOrd="0" destOrd="0" presId="urn:microsoft.com/office/officeart/2018/5/layout/IconCircleLabelList"/>
    <dgm:cxn modelId="{1D97080A-BE0A-4774-8CAB-CB1AF9030E51}" type="presParOf" srcId="{112AA405-9612-4862-945F-3048D4DDB3BE}" destId="{1DA6E91B-B6A0-4902-9E24-640386088066}" srcOrd="0" destOrd="0" presId="urn:microsoft.com/office/officeart/2018/5/layout/IconCircleLabelList"/>
    <dgm:cxn modelId="{E05633EF-CCFC-4294-8F74-A63E32229345}" type="presParOf" srcId="{112AA405-9612-4862-945F-3048D4DDB3BE}" destId="{EC5B213E-B9A8-482E-81FF-6A6718BAC54A}" srcOrd="1" destOrd="0" presId="urn:microsoft.com/office/officeart/2018/5/layout/IconCircleLabelList"/>
    <dgm:cxn modelId="{953DEF5E-6926-4000-A7E0-588F0ADFD40E}" type="presParOf" srcId="{112AA405-9612-4862-945F-3048D4DDB3BE}" destId="{2403C089-3375-41E5-B019-7B5215601EA7}" srcOrd="2" destOrd="0" presId="urn:microsoft.com/office/officeart/2018/5/layout/IconCircleLabelList"/>
    <dgm:cxn modelId="{D6F8FDFE-04DB-42C8-B238-5F67B5EE9D65}" type="presParOf" srcId="{112AA405-9612-4862-945F-3048D4DDB3BE}" destId="{97DE0032-CE51-40FF-AAAA-1614E09E0309}" srcOrd="3" destOrd="0" presId="urn:microsoft.com/office/officeart/2018/5/layout/IconCircleLabelList"/>
    <dgm:cxn modelId="{2B980547-5106-4036-90BA-2CA60F735744}" type="presParOf" srcId="{05CC509A-CA68-4849-9D7C-8329287F7297}" destId="{5715D872-5CF3-46E5-B3F3-B5F361476343}" srcOrd="1" destOrd="0" presId="urn:microsoft.com/office/officeart/2018/5/layout/IconCircleLabelList"/>
    <dgm:cxn modelId="{C433202A-0217-491E-8B6E-96958A18C383}" type="presParOf" srcId="{05CC509A-CA68-4849-9D7C-8329287F7297}" destId="{044867BE-F063-4C89-8AEE-A90F5E8E2D7B}" srcOrd="2" destOrd="0" presId="urn:microsoft.com/office/officeart/2018/5/layout/IconCircleLabelList"/>
    <dgm:cxn modelId="{832884C0-F0E7-454F-8245-79D84A19E542}" type="presParOf" srcId="{044867BE-F063-4C89-8AEE-A90F5E8E2D7B}" destId="{54D1F98E-1100-49CA-A6B8-5DEBC11A3B36}" srcOrd="0" destOrd="0" presId="urn:microsoft.com/office/officeart/2018/5/layout/IconCircleLabelList"/>
    <dgm:cxn modelId="{1024D7C5-ED35-4328-B305-AF4783AC83EE}" type="presParOf" srcId="{044867BE-F063-4C89-8AEE-A90F5E8E2D7B}" destId="{AA912451-BDF2-4B1E-86BF-179C95843318}" srcOrd="1" destOrd="0" presId="urn:microsoft.com/office/officeart/2018/5/layout/IconCircleLabelList"/>
    <dgm:cxn modelId="{C3C50BB9-C303-4549-8BDA-6122AC0D7F28}" type="presParOf" srcId="{044867BE-F063-4C89-8AEE-A90F5E8E2D7B}" destId="{98330C3A-E2EA-4739-A0D2-D3FC7DB8FFF9}" srcOrd="2" destOrd="0" presId="urn:microsoft.com/office/officeart/2018/5/layout/IconCircleLabelList"/>
    <dgm:cxn modelId="{7873AC56-3D31-4039-BF5E-949F8D25158C}" type="presParOf" srcId="{044867BE-F063-4C89-8AEE-A90F5E8E2D7B}" destId="{E2A63DAC-FB1A-43B7-8EE3-CBBB5EE4E993}" srcOrd="3" destOrd="0" presId="urn:microsoft.com/office/officeart/2018/5/layout/IconCircleLabelList"/>
    <dgm:cxn modelId="{6B192961-316B-4B0F-A320-06B76CC74D6E}" type="presParOf" srcId="{05CC509A-CA68-4849-9D7C-8329287F7297}" destId="{386CAD48-00B8-440B-8749-F961D7B55F61}" srcOrd="3" destOrd="0" presId="urn:microsoft.com/office/officeart/2018/5/layout/IconCircleLabelList"/>
    <dgm:cxn modelId="{16C09B2F-9D08-4BC7-888D-CC7D0B441F45}" type="presParOf" srcId="{05CC509A-CA68-4849-9D7C-8329287F7297}" destId="{E854D62C-0FAA-4AF2-8403-4CAA728C7609}" srcOrd="4" destOrd="0" presId="urn:microsoft.com/office/officeart/2018/5/layout/IconCircleLabelList"/>
    <dgm:cxn modelId="{126633D5-E71B-4CE9-8D8F-517E952C03D1}" type="presParOf" srcId="{E854D62C-0FAA-4AF2-8403-4CAA728C7609}" destId="{85F41EB9-386A-4047-9D28-9E4F26F9BB9A}" srcOrd="0" destOrd="0" presId="urn:microsoft.com/office/officeart/2018/5/layout/IconCircleLabelList"/>
    <dgm:cxn modelId="{DEB96C69-6227-40BB-9372-FF779A213708}" type="presParOf" srcId="{E854D62C-0FAA-4AF2-8403-4CAA728C7609}" destId="{9050FFF9-30E9-4D5B-AAD7-5B8380D5E4B6}" srcOrd="1" destOrd="0" presId="urn:microsoft.com/office/officeart/2018/5/layout/IconCircleLabelList"/>
    <dgm:cxn modelId="{11964B23-AF4F-42B5-BDD7-8ECD91DF6083}" type="presParOf" srcId="{E854D62C-0FAA-4AF2-8403-4CAA728C7609}" destId="{F8775289-FA55-42E4-B51F-52CDDF2694EF}" srcOrd="2" destOrd="0" presId="urn:microsoft.com/office/officeart/2018/5/layout/IconCircleLabelList"/>
    <dgm:cxn modelId="{31DCEDE1-1443-4DA0-A183-593A85B1FA76}" type="presParOf" srcId="{E854D62C-0FAA-4AF2-8403-4CAA728C7609}" destId="{CD9E3EA9-0882-4676-AE2C-783DE46B0581}" srcOrd="3" destOrd="0" presId="urn:microsoft.com/office/officeart/2018/5/layout/IconCircleLabelList"/>
    <dgm:cxn modelId="{611D85B5-59A2-4E79-AAE8-167F08574984}" type="presParOf" srcId="{05CC509A-CA68-4849-9D7C-8329287F7297}" destId="{7036DF4B-65D1-41B6-9B3E-456E710B353C}" srcOrd="5" destOrd="0" presId="urn:microsoft.com/office/officeart/2018/5/layout/IconCircleLabelList"/>
    <dgm:cxn modelId="{88BE2A93-3DBA-4AD9-9617-1ACBCABB72F7}" type="presParOf" srcId="{05CC509A-CA68-4849-9D7C-8329287F7297}" destId="{8DC62E15-C2E3-4AFA-8D94-8D2D963720EE}" srcOrd="6" destOrd="0" presId="urn:microsoft.com/office/officeart/2018/5/layout/IconCircleLabelList"/>
    <dgm:cxn modelId="{8866126D-31A1-4D77-84A7-79CF65AF55FD}" type="presParOf" srcId="{8DC62E15-C2E3-4AFA-8D94-8D2D963720EE}" destId="{C66BCD18-0FB5-4BA3-93E0-0AA02A0E2CB2}" srcOrd="0" destOrd="0" presId="urn:microsoft.com/office/officeart/2018/5/layout/IconCircleLabelList"/>
    <dgm:cxn modelId="{8D536097-D5CA-414A-B090-A1CDA19820FE}" type="presParOf" srcId="{8DC62E15-C2E3-4AFA-8D94-8D2D963720EE}" destId="{2E144A9B-A48F-47C9-9974-E3F72F82D74C}" srcOrd="1" destOrd="0" presId="urn:microsoft.com/office/officeart/2018/5/layout/IconCircleLabelList"/>
    <dgm:cxn modelId="{B5139F43-4CF5-4C03-AF64-4227A794BD3A}" type="presParOf" srcId="{8DC62E15-C2E3-4AFA-8D94-8D2D963720EE}" destId="{3E0A9300-B608-4164-BFE2-8FA2C1F94ABD}" srcOrd="2" destOrd="0" presId="urn:microsoft.com/office/officeart/2018/5/layout/IconCircleLabelList"/>
    <dgm:cxn modelId="{8DD1DA8E-285A-474F-B2FB-9FD31E722AA4}" type="presParOf" srcId="{8DC62E15-C2E3-4AFA-8D94-8D2D963720EE}" destId="{9A494417-0D8F-46A8-B08A-60B466117E37}" srcOrd="3" destOrd="0" presId="urn:microsoft.com/office/officeart/2018/5/layout/IconCircleLabelList"/>
    <dgm:cxn modelId="{88693F8E-6475-49F8-A43C-F0FD753860B9}" type="presParOf" srcId="{05CC509A-CA68-4849-9D7C-8329287F7297}" destId="{5157AF74-943D-4A4D-B7E5-4C421AAC3F33}" srcOrd="7" destOrd="0" presId="urn:microsoft.com/office/officeart/2018/5/layout/IconCircleLabelList"/>
    <dgm:cxn modelId="{28966783-146B-404D-A524-3149EA7C731F}" type="presParOf" srcId="{05CC509A-CA68-4849-9D7C-8329287F7297}" destId="{C03DDD94-781C-4266-A044-4CF5401C3DFE}" srcOrd="8" destOrd="0" presId="urn:microsoft.com/office/officeart/2018/5/layout/IconCircleLabelList"/>
    <dgm:cxn modelId="{71AEB707-D543-4483-AA30-1A5A1F7C6ADF}" type="presParOf" srcId="{C03DDD94-781C-4266-A044-4CF5401C3DFE}" destId="{776113D2-6AE0-4C9B-8B4B-F73E37C6C6DE}" srcOrd="0" destOrd="0" presId="urn:microsoft.com/office/officeart/2018/5/layout/IconCircleLabelList"/>
    <dgm:cxn modelId="{2E462758-AA22-46B9-8706-2120397E4B5B}" type="presParOf" srcId="{C03DDD94-781C-4266-A044-4CF5401C3DFE}" destId="{3F01198E-7F64-49C5-9550-DC3626139F4C}" srcOrd="1" destOrd="0" presId="urn:microsoft.com/office/officeart/2018/5/layout/IconCircleLabelList"/>
    <dgm:cxn modelId="{9E057A2E-C034-4E44-AB2B-B49F02FA2843}" type="presParOf" srcId="{C03DDD94-781C-4266-A044-4CF5401C3DFE}" destId="{A82222BE-2D28-4676-AF72-8C2839CE8157}" srcOrd="2" destOrd="0" presId="urn:microsoft.com/office/officeart/2018/5/layout/IconCircleLabelList"/>
    <dgm:cxn modelId="{BF6213C1-F5AA-47E7-BF34-2D7DE3F3B4A0}" type="presParOf" srcId="{C03DDD94-781C-4266-A044-4CF5401C3DFE}" destId="{14BF772D-3DD0-45CA-B467-FC1C55C77820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90E7A8A-2A41-42AC-A4CD-CC8E6E509FF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accent2_2" csCatId="accent2" phldr="1"/>
      <dgm:spPr/>
      <dgm:t>
        <a:bodyPr/>
        <a:lstStyle/>
        <a:p>
          <a:endParaRPr lang="en-US"/>
        </a:p>
      </dgm:t>
    </dgm:pt>
    <dgm:pt modelId="{F7CA3AF2-659B-4DBB-853F-7684DB64C95C}">
      <dgm:prSet/>
      <dgm:spPr/>
      <dgm:t>
        <a:bodyPr/>
        <a:lstStyle/>
        <a:p>
          <a:pPr>
            <a:defRPr cap="all"/>
          </a:pPr>
          <a:r>
            <a:rPr lang="en-US" b="0" i="0"/>
            <a:t>Soccer (Girls)</a:t>
          </a:r>
        </a:p>
        <a:p>
          <a:pPr>
            <a:defRPr cap="all"/>
          </a:pPr>
          <a:r>
            <a:rPr lang="en-US" b="0" i="0"/>
            <a:t>Mr. Karmali</a:t>
          </a:r>
          <a:endParaRPr lang="en-US"/>
        </a:p>
      </dgm:t>
    </dgm:pt>
    <dgm:pt modelId="{70F0ADDA-E710-45BC-8B55-46F57EB36B54}" type="parTrans" cxnId="{8DEC47C3-C5EA-40A0-90D7-18590C215C6F}">
      <dgm:prSet/>
      <dgm:spPr/>
      <dgm:t>
        <a:bodyPr/>
        <a:lstStyle/>
        <a:p>
          <a:endParaRPr lang="en-US"/>
        </a:p>
      </dgm:t>
    </dgm:pt>
    <dgm:pt modelId="{23E36734-3104-4CFC-8FF9-B27938C163C5}" type="sibTrans" cxnId="{8DEC47C3-C5EA-40A0-90D7-18590C215C6F}">
      <dgm:prSet/>
      <dgm:spPr/>
      <dgm:t>
        <a:bodyPr/>
        <a:lstStyle/>
        <a:p>
          <a:endParaRPr lang="en-US"/>
        </a:p>
      </dgm:t>
    </dgm:pt>
    <dgm:pt modelId="{807F747C-6307-43D8-BA48-3D9CD6278026}">
      <dgm:prSet/>
      <dgm:spPr/>
      <dgm:t>
        <a:bodyPr/>
        <a:lstStyle/>
        <a:p>
          <a:pPr>
            <a:defRPr cap="all"/>
          </a:pPr>
          <a:r>
            <a:rPr lang="en-US"/>
            <a:t>Basketball</a:t>
          </a:r>
        </a:p>
        <a:p>
          <a:pPr>
            <a:defRPr cap="all"/>
          </a:pPr>
          <a:r>
            <a:rPr lang="en-US"/>
            <a:t>Mr. Percevault</a:t>
          </a:r>
        </a:p>
      </dgm:t>
    </dgm:pt>
    <dgm:pt modelId="{7D72F1EC-C9F2-4C5A-9AA1-B7EA305B7287}" type="parTrans" cxnId="{F9C0FE44-973B-4817-AE84-A45CFB7BA4E6}">
      <dgm:prSet/>
      <dgm:spPr/>
      <dgm:t>
        <a:bodyPr/>
        <a:lstStyle/>
        <a:p>
          <a:endParaRPr lang="en-US"/>
        </a:p>
      </dgm:t>
    </dgm:pt>
    <dgm:pt modelId="{9A1E5C73-91D3-42AA-97E1-2C5751577BFF}" type="sibTrans" cxnId="{F9C0FE44-973B-4817-AE84-A45CFB7BA4E6}">
      <dgm:prSet/>
      <dgm:spPr/>
      <dgm:t>
        <a:bodyPr/>
        <a:lstStyle/>
        <a:p>
          <a:endParaRPr lang="en-US"/>
        </a:p>
      </dgm:t>
    </dgm:pt>
    <dgm:pt modelId="{55D3EB30-82D4-4338-8B16-75C51F59EBCF}">
      <dgm:prSet/>
      <dgm:spPr/>
      <dgm:t>
        <a:bodyPr/>
        <a:lstStyle/>
        <a:p>
          <a:pPr>
            <a:defRPr cap="all"/>
          </a:pPr>
          <a:r>
            <a:rPr lang="en-US"/>
            <a:t>Rugby</a:t>
          </a:r>
        </a:p>
        <a:p>
          <a:pPr>
            <a:defRPr cap="all"/>
          </a:pPr>
          <a:r>
            <a:rPr lang="en-US"/>
            <a:t>Mr. Startin</a:t>
          </a:r>
        </a:p>
      </dgm:t>
    </dgm:pt>
    <dgm:pt modelId="{85ECD8A7-EB92-45BE-A8EA-8A07A75FBB95}" type="parTrans" cxnId="{017D254E-6356-485A-9B83-24A87E035171}">
      <dgm:prSet/>
      <dgm:spPr/>
      <dgm:t>
        <a:bodyPr/>
        <a:lstStyle/>
        <a:p>
          <a:endParaRPr lang="en-US"/>
        </a:p>
      </dgm:t>
    </dgm:pt>
    <dgm:pt modelId="{4199E77F-0504-4290-83E9-DA40FC95F7E5}" type="sibTrans" cxnId="{017D254E-6356-485A-9B83-24A87E035171}">
      <dgm:prSet/>
      <dgm:spPr/>
      <dgm:t>
        <a:bodyPr/>
        <a:lstStyle/>
        <a:p>
          <a:endParaRPr lang="en-US"/>
        </a:p>
      </dgm:t>
    </dgm:pt>
    <dgm:pt modelId="{7DF2DEAC-B7E6-48BF-B4CC-A719E828A408}">
      <dgm:prSet/>
      <dgm:spPr/>
      <dgm:t>
        <a:bodyPr/>
        <a:lstStyle/>
        <a:p>
          <a:pPr>
            <a:defRPr cap="all"/>
          </a:pPr>
          <a:r>
            <a:rPr lang="en-US"/>
            <a:t>Badminton</a:t>
          </a:r>
        </a:p>
        <a:p>
          <a:pPr>
            <a:defRPr cap="all"/>
          </a:pPr>
          <a:r>
            <a:rPr lang="en-US"/>
            <a:t>Mr. Chang</a:t>
          </a:r>
        </a:p>
      </dgm:t>
    </dgm:pt>
    <dgm:pt modelId="{455A4137-5373-4A12-A7BC-F293EC26325A}" type="parTrans" cxnId="{A7F8B021-CC7F-4436-9831-269F0174172F}">
      <dgm:prSet/>
      <dgm:spPr/>
      <dgm:t>
        <a:bodyPr/>
        <a:lstStyle/>
        <a:p>
          <a:endParaRPr lang="en-US"/>
        </a:p>
      </dgm:t>
    </dgm:pt>
    <dgm:pt modelId="{E86EC7A2-FC8B-47BC-99EA-57A90397D5E8}" type="sibTrans" cxnId="{A7F8B021-CC7F-4436-9831-269F0174172F}">
      <dgm:prSet/>
      <dgm:spPr/>
      <dgm:t>
        <a:bodyPr/>
        <a:lstStyle/>
        <a:p>
          <a:endParaRPr lang="en-US"/>
        </a:p>
      </dgm:t>
    </dgm:pt>
    <dgm:pt modelId="{1A560615-7248-49A6-947F-C89111925034}">
      <dgm:prSet/>
      <dgm:spPr/>
      <dgm:t>
        <a:bodyPr/>
        <a:lstStyle/>
        <a:p>
          <a:pPr>
            <a:defRPr cap="all"/>
          </a:pPr>
          <a:r>
            <a:rPr lang="en-US"/>
            <a:t>Track &amp; Field</a:t>
          </a:r>
        </a:p>
        <a:p>
          <a:pPr>
            <a:defRPr cap="all"/>
          </a:pPr>
          <a:r>
            <a:rPr lang="en-US"/>
            <a:t>Mr. Gant</a:t>
          </a:r>
        </a:p>
      </dgm:t>
    </dgm:pt>
    <dgm:pt modelId="{952D43CB-DA29-4656-A9F1-2306CA66D218}" type="parTrans" cxnId="{B2ADC603-5C9A-4470-8EF3-13C5464881D7}">
      <dgm:prSet/>
      <dgm:spPr/>
      <dgm:t>
        <a:bodyPr/>
        <a:lstStyle/>
        <a:p>
          <a:endParaRPr lang="en-US"/>
        </a:p>
      </dgm:t>
    </dgm:pt>
    <dgm:pt modelId="{8842F67A-DF7C-4CA0-887A-77CE8BB04AD0}" type="sibTrans" cxnId="{B2ADC603-5C9A-4470-8EF3-13C5464881D7}">
      <dgm:prSet/>
      <dgm:spPr/>
      <dgm:t>
        <a:bodyPr/>
        <a:lstStyle/>
        <a:p>
          <a:endParaRPr lang="en-US"/>
        </a:p>
      </dgm:t>
    </dgm:pt>
    <dgm:pt modelId="{05CC509A-CA68-4849-9D7C-8329287F7297}" type="pres">
      <dgm:prSet presAssocID="{990E7A8A-2A41-42AC-A4CD-CC8E6E509FFD}" presName="root" presStyleCnt="0">
        <dgm:presLayoutVars>
          <dgm:dir/>
          <dgm:resizeHandles val="exact"/>
        </dgm:presLayoutVars>
      </dgm:prSet>
      <dgm:spPr/>
    </dgm:pt>
    <dgm:pt modelId="{112AA405-9612-4862-945F-3048D4DDB3BE}" type="pres">
      <dgm:prSet presAssocID="{F7CA3AF2-659B-4DBB-853F-7684DB64C95C}" presName="compNode" presStyleCnt="0"/>
      <dgm:spPr/>
    </dgm:pt>
    <dgm:pt modelId="{1DA6E91B-B6A0-4902-9E24-640386088066}" type="pres">
      <dgm:prSet presAssocID="{F7CA3AF2-659B-4DBB-853F-7684DB64C95C}" presName="iconBgRect" presStyleLbl="bgShp" presStyleIdx="0" presStyleCnt="5"/>
      <dgm:spPr/>
    </dgm:pt>
    <dgm:pt modelId="{EC5B213E-B9A8-482E-81FF-6A6718BAC54A}" type="pres">
      <dgm:prSet presAssocID="{F7CA3AF2-659B-4DBB-853F-7684DB64C95C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ccer Player"/>
        </a:ext>
      </dgm:extLst>
    </dgm:pt>
    <dgm:pt modelId="{2403C089-3375-41E5-B019-7B5215601EA7}" type="pres">
      <dgm:prSet presAssocID="{F7CA3AF2-659B-4DBB-853F-7684DB64C95C}" presName="spaceRect" presStyleCnt="0"/>
      <dgm:spPr/>
    </dgm:pt>
    <dgm:pt modelId="{97DE0032-CE51-40FF-AAAA-1614E09E0309}" type="pres">
      <dgm:prSet presAssocID="{F7CA3AF2-659B-4DBB-853F-7684DB64C95C}" presName="textRect" presStyleLbl="revTx" presStyleIdx="0" presStyleCnt="5">
        <dgm:presLayoutVars>
          <dgm:chMax val="1"/>
          <dgm:chPref val="1"/>
        </dgm:presLayoutVars>
      </dgm:prSet>
      <dgm:spPr/>
    </dgm:pt>
    <dgm:pt modelId="{5715D872-5CF3-46E5-B3F3-B5F361476343}" type="pres">
      <dgm:prSet presAssocID="{23E36734-3104-4CFC-8FF9-B27938C163C5}" presName="sibTrans" presStyleCnt="0"/>
      <dgm:spPr/>
    </dgm:pt>
    <dgm:pt modelId="{044867BE-F063-4C89-8AEE-A90F5E8E2D7B}" type="pres">
      <dgm:prSet presAssocID="{807F747C-6307-43D8-BA48-3D9CD6278026}" presName="compNode" presStyleCnt="0"/>
      <dgm:spPr/>
    </dgm:pt>
    <dgm:pt modelId="{54D1F98E-1100-49CA-A6B8-5DEBC11A3B36}" type="pres">
      <dgm:prSet presAssocID="{807F747C-6307-43D8-BA48-3D9CD6278026}" presName="iconBgRect" presStyleLbl="bgShp" presStyleIdx="1" presStyleCnt="5"/>
      <dgm:spPr/>
    </dgm:pt>
    <dgm:pt modelId="{AA912451-BDF2-4B1E-86BF-179C95843318}" type="pres">
      <dgm:prSet presAssocID="{807F747C-6307-43D8-BA48-3D9CD6278026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ter Polo player"/>
        </a:ext>
      </dgm:extLst>
    </dgm:pt>
    <dgm:pt modelId="{98330C3A-E2EA-4739-A0D2-D3FC7DB8FFF9}" type="pres">
      <dgm:prSet presAssocID="{807F747C-6307-43D8-BA48-3D9CD6278026}" presName="spaceRect" presStyleCnt="0"/>
      <dgm:spPr/>
    </dgm:pt>
    <dgm:pt modelId="{E2A63DAC-FB1A-43B7-8EE3-CBBB5EE4E993}" type="pres">
      <dgm:prSet presAssocID="{807F747C-6307-43D8-BA48-3D9CD6278026}" presName="textRect" presStyleLbl="revTx" presStyleIdx="1" presStyleCnt="5">
        <dgm:presLayoutVars>
          <dgm:chMax val="1"/>
          <dgm:chPref val="1"/>
        </dgm:presLayoutVars>
      </dgm:prSet>
      <dgm:spPr/>
    </dgm:pt>
    <dgm:pt modelId="{386CAD48-00B8-440B-8749-F961D7B55F61}" type="pres">
      <dgm:prSet presAssocID="{9A1E5C73-91D3-42AA-97E1-2C5751577BFF}" presName="sibTrans" presStyleCnt="0"/>
      <dgm:spPr/>
    </dgm:pt>
    <dgm:pt modelId="{E854D62C-0FAA-4AF2-8403-4CAA728C7609}" type="pres">
      <dgm:prSet presAssocID="{55D3EB30-82D4-4338-8B16-75C51F59EBCF}" presName="compNode" presStyleCnt="0"/>
      <dgm:spPr/>
    </dgm:pt>
    <dgm:pt modelId="{85F41EB9-386A-4047-9D28-9E4F26F9BB9A}" type="pres">
      <dgm:prSet presAssocID="{55D3EB30-82D4-4338-8B16-75C51F59EBCF}" presName="iconBgRect" presStyleLbl="bgShp" presStyleIdx="2" presStyleCnt="5"/>
      <dgm:spPr/>
    </dgm:pt>
    <dgm:pt modelId="{9050FFF9-30E9-4D5B-AAD7-5B8380D5E4B6}" type="pres">
      <dgm:prSet presAssocID="{55D3EB30-82D4-4338-8B16-75C51F59EBCF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ce hockey"/>
        </a:ext>
      </dgm:extLst>
    </dgm:pt>
    <dgm:pt modelId="{F8775289-FA55-42E4-B51F-52CDDF2694EF}" type="pres">
      <dgm:prSet presAssocID="{55D3EB30-82D4-4338-8B16-75C51F59EBCF}" presName="spaceRect" presStyleCnt="0"/>
      <dgm:spPr/>
    </dgm:pt>
    <dgm:pt modelId="{CD9E3EA9-0882-4676-AE2C-783DE46B0581}" type="pres">
      <dgm:prSet presAssocID="{55D3EB30-82D4-4338-8B16-75C51F59EBCF}" presName="textRect" presStyleLbl="revTx" presStyleIdx="2" presStyleCnt="5">
        <dgm:presLayoutVars>
          <dgm:chMax val="1"/>
          <dgm:chPref val="1"/>
        </dgm:presLayoutVars>
      </dgm:prSet>
      <dgm:spPr/>
    </dgm:pt>
    <dgm:pt modelId="{7036DF4B-65D1-41B6-9B3E-456E710B353C}" type="pres">
      <dgm:prSet presAssocID="{4199E77F-0504-4290-83E9-DA40FC95F7E5}" presName="sibTrans" presStyleCnt="0"/>
      <dgm:spPr/>
    </dgm:pt>
    <dgm:pt modelId="{8DC62E15-C2E3-4AFA-8D94-8D2D963720EE}" type="pres">
      <dgm:prSet presAssocID="{7DF2DEAC-B7E6-48BF-B4CC-A719E828A408}" presName="compNode" presStyleCnt="0"/>
      <dgm:spPr/>
    </dgm:pt>
    <dgm:pt modelId="{C66BCD18-0FB5-4BA3-93E0-0AA02A0E2CB2}" type="pres">
      <dgm:prSet presAssocID="{7DF2DEAC-B7E6-48BF-B4CC-A719E828A408}" presName="iconBgRect" presStyleLbl="bgShp" presStyleIdx="3" presStyleCnt="5"/>
      <dgm:spPr/>
    </dgm:pt>
    <dgm:pt modelId="{2E144A9B-A48F-47C9-9974-E3F72F82D74C}" type="pres">
      <dgm:prSet presAssocID="{7DF2DEAC-B7E6-48BF-B4CC-A719E828A408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olleyball"/>
        </a:ext>
      </dgm:extLst>
    </dgm:pt>
    <dgm:pt modelId="{3E0A9300-B608-4164-BFE2-8FA2C1F94ABD}" type="pres">
      <dgm:prSet presAssocID="{7DF2DEAC-B7E6-48BF-B4CC-A719E828A408}" presName="spaceRect" presStyleCnt="0"/>
      <dgm:spPr/>
    </dgm:pt>
    <dgm:pt modelId="{9A494417-0D8F-46A8-B08A-60B466117E37}" type="pres">
      <dgm:prSet presAssocID="{7DF2DEAC-B7E6-48BF-B4CC-A719E828A408}" presName="textRect" presStyleLbl="revTx" presStyleIdx="3" presStyleCnt="5">
        <dgm:presLayoutVars>
          <dgm:chMax val="1"/>
          <dgm:chPref val="1"/>
        </dgm:presLayoutVars>
      </dgm:prSet>
      <dgm:spPr/>
    </dgm:pt>
    <dgm:pt modelId="{5157AF74-943D-4A4D-B7E5-4C421AAC3F33}" type="pres">
      <dgm:prSet presAssocID="{E86EC7A2-FC8B-47BC-99EA-57A90397D5E8}" presName="sibTrans" presStyleCnt="0"/>
      <dgm:spPr/>
    </dgm:pt>
    <dgm:pt modelId="{C03DDD94-781C-4266-A044-4CF5401C3DFE}" type="pres">
      <dgm:prSet presAssocID="{1A560615-7248-49A6-947F-C89111925034}" presName="compNode" presStyleCnt="0"/>
      <dgm:spPr/>
    </dgm:pt>
    <dgm:pt modelId="{776113D2-6AE0-4C9B-8B4B-F73E37C6C6DE}" type="pres">
      <dgm:prSet presAssocID="{1A560615-7248-49A6-947F-C89111925034}" presName="iconBgRect" presStyleLbl="bgShp" presStyleIdx="4" presStyleCnt="5"/>
      <dgm:spPr/>
    </dgm:pt>
    <dgm:pt modelId="{3F01198E-7F64-49C5-9550-DC3626139F4C}" type="pres">
      <dgm:prSet presAssocID="{1A560615-7248-49A6-947F-C89111925034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A82222BE-2D28-4676-AF72-8C2839CE8157}" type="pres">
      <dgm:prSet presAssocID="{1A560615-7248-49A6-947F-C89111925034}" presName="spaceRect" presStyleCnt="0"/>
      <dgm:spPr/>
    </dgm:pt>
    <dgm:pt modelId="{14BF772D-3DD0-45CA-B467-FC1C55C77820}" type="pres">
      <dgm:prSet presAssocID="{1A560615-7248-49A6-947F-C89111925034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B2ADC603-5C9A-4470-8EF3-13C5464881D7}" srcId="{990E7A8A-2A41-42AC-A4CD-CC8E6E509FFD}" destId="{1A560615-7248-49A6-947F-C89111925034}" srcOrd="4" destOrd="0" parTransId="{952D43CB-DA29-4656-A9F1-2306CA66D218}" sibTransId="{8842F67A-DF7C-4CA0-887A-77CE8BB04AD0}"/>
    <dgm:cxn modelId="{1FF3C105-5E2D-441C-ACB1-9AD5CDA74EE1}" type="presOf" srcId="{807F747C-6307-43D8-BA48-3D9CD6278026}" destId="{E2A63DAC-FB1A-43B7-8EE3-CBBB5EE4E993}" srcOrd="0" destOrd="0" presId="urn:microsoft.com/office/officeart/2018/5/layout/IconCircleLabelList"/>
    <dgm:cxn modelId="{A7F8B021-CC7F-4436-9831-269F0174172F}" srcId="{990E7A8A-2A41-42AC-A4CD-CC8E6E509FFD}" destId="{7DF2DEAC-B7E6-48BF-B4CC-A719E828A408}" srcOrd="3" destOrd="0" parTransId="{455A4137-5373-4A12-A7BC-F293EC26325A}" sibTransId="{E86EC7A2-FC8B-47BC-99EA-57A90397D5E8}"/>
    <dgm:cxn modelId="{8DF35D40-EA6B-415F-A730-AEFAE568BFEE}" type="presOf" srcId="{7DF2DEAC-B7E6-48BF-B4CC-A719E828A408}" destId="{9A494417-0D8F-46A8-B08A-60B466117E37}" srcOrd="0" destOrd="0" presId="urn:microsoft.com/office/officeart/2018/5/layout/IconCircleLabelList"/>
    <dgm:cxn modelId="{E57EE55E-9AC0-44F0-B5A8-94B280EEB9B3}" type="presOf" srcId="{55D3EB30-82D4-4338-8B16-75C51F59EBCF}" destId="{CD9E3EA9-0882-4676-AE2C-783DE46B0581}" srcOrd="0" destOrd="0" presId="urn:microsoft.com/office/officeart/2018/5/layout/IconCircleLabelList"/>
    <dgm:cxn modelId="{F9C0FE44-973B-4817-AE84-A45CFB7BA4E6}" srcId="{990E7A8A-2A41-42AC-A4CD-CC8E6E509FFD}" destId="{807F747C-6307-43D8-BA48-3D9CD6278026}" srcOrd="1" destOrd="0" parTransId="{7D72F1EC-C9F2-4C5A-9AA1-B7EA305B7287}" sibTransId="{9A1E5C73-91D3-42AA-97E1-2C5751577BFF}"/>
    <dgm:cxn modelId="{017D254E-6356-485A-9B83-24A87E035171}" srcId="{990E7A8A-2A41-42AC-A4CD-CC8E6E509FFD}" destId="{55D3EB30-82D4-4338-8B16-75C51F59EBCF}" srcOrd="2" destOrd="0" parTransId="{85ECD8A7-EB92-45BE-A8EA-8A07A75FBB95}" sibTransId="{4199E77F-0504-4290-83E9-DA40FC95F7E5}"/>
    <dgm:cxn modelId="{53CBB1A2-0F8F-45AA-A85B-ADB251720886}" type="presOf" srcId="{990E7A8A-2A41-42AC-A4CD-CC8E6E509FFD}" destId="{05CC509A-CA68-4849-9D7C-8329287F7297}" srcOrd="0" destOrd="0" presId="urn:microsoft.com/office/officeart/2018/5/layout/IconCircleLabelList"/>
    <dgm:cxn modelId="{8DEC47C3-C5EA-40A0-90D7-18590C215C6F}" srcId="{990E7A8A-2A41-42AC-A4CD-CC8E6E509FFD}" destId="{F7CA3AF2-659B-4DBB-853F-7684DB64C95C}" srcOrd="0" destOrd="0" parTransId="{70F0ADDA-E710-45BC-8B55-46F57EB36B54}" sibTransId="{23E36734-3104-4CFC-8FF9-B27938C163C5}"/>
    <dgm:cxn modelId="{F3A65AED-20EA-4AB7-96F3-D26E016F5274}" type="presOf" srcId="{1A560615-7248-49A6-947F-C89111925034}" destId="{14BF772D-3DD0-45CA-B467-FC1C55C77820}" srcOrd="0" destOrd="0" presId="urn:microsoft.com/office/officeart/2018/5/layout/IconCircleLabelList"/>
    <dgm:cxn modelId="{5B0D7AF7-A7FB-457E-9A8B-DA0693901A9A}" type="presOf" srcId="{F7CA3AF2-659B-4DBB-853F-7684DB64C95C}" destId="{97DE0032-CE51-40FF-AAAA-1614E09E0309}" srcOrd="0" destOrd="0" presId="urn:microsoft.com/office/officeart/2018/5/layout/IconCircleLabelList"/>
    <dgm:cxn modelId="{ACEEB4B9-DDA0-46A1-A41D-4148D0B78892}" type="presParOf" srcId="{05CC509A-CA68-4849-9D7C-8329287F7297}" destId="{112AA405-9612-4862-945F-3048D4DDB3BE}" srcOrd="0" destOrd="0" presId="urn:microsoft.com/office/officeart/2018/5/layout/IconCircleLabelList"/>
    <dgm:cxn modelId="{1D97080A-BE0A-4774-8CAB-CB1AF9030E51}" type="presParOf" srcId="{112AA405-9612-4862-945F-3048D4DDB3BE}" destId="{1DA6E91B-B6A0-4902-9E24-640386088066}" srcOrd="0" destOrd="0" presId="urn:microsoft.com/office/officeart/2018/5/layout/IconCircleLabelList"/>
    <dgm:cxn modelId="{E05633EF-CCFC-4294-8F74-A63E32229345}" type="presParOf" srcId="{112AA405-9612-4862-945F-3048D4DDB3BE}" destId="{EC5B213E-B9A8-482E-81FF-6A6718BAC54A}" srcOrd="1" destOrd="0" presId="urn:microsoft.com/office/officeart/2018/5/layout/IconCircleLabelList"/>
    <dgm:cxn modelId="{953DEF5E-6926-4000-A7E0-588F0ADFD40E}" type="presParOf" srcId="{112AA405-9612-4862-945F-3048D4DDB3BE}" destId="{2403C089-3375-41E5-B019-7B5215601EA7}" srcOrd="2" destOrd="0" presId="urn:microsoft.com/office/officeart/2018/5/layout/IconCircleLabelList"/>
    <dgm:cxn modelId="{D6F8FDFE-04DB-42C8-B238-5F67B5EE9D65}" type="presParOf" srcId="{112AA405-9612-4862-945F-3048D4DDB3BE}" destId="{97DE0032-CE51-40FF-AAAA-1614E09E0309}" srcOrd="3" destOrd="0" presId="urn:microsoft.com/office/officeart/2018/5/layout/IconCircleLabelList"/>
    <dgm:cxn modelId="{2B980547-5106-4036-90BA-2CA60F735744}" type="presParOf" srcId="{05CC509A-CA68-4849-9D7C-8329287F7297}" destId="{5715D872-5CF3-46E5-B3F3-B5F361476343}" srcOrd="1" destOrd="0" presId="urn:microsoft.com/office/officeart/2018/5/layout/IconCircleLabelList"/>
    <dgm:cxn modelId="{C433202A-0217-491E-8B6E-96958A18C383}" type="presParOf" srcId="{05CC509A-CA68-4849-9D7C-8329287F7297}" destId="{044867BE-F063-4C89-8AEE-A90F5E8E2D7B}" srcOrd="2" destOrd="0" presId="urn:microsoft.com/office/officeart/2018/5/layout/IconCircleLabelList"/>
    <dgm:cxn modelId="{832884C0-F0E7-454F-8245-79D84A19E542}" type="presParOf" srcId="{044867BE-F063-4C89-8AEE-A90F5E8E2D7B}" destId="{54D1F98E-1100-49CA-A6B8-5DEBC11A3B36}" srcOrd="0" destOrd="0" presId="urn:microsoft.com/office/officeart/2018/5/layout/IconCircleLabelList"/>
    <dgm:cxn modelId="{1024D7C5-ED35-4328-B305-AF4783AC83EE}" type="presParOf" srcId="{044867BE-F063-4C89-8AEE-A90F5E8E2D7B}" destId="{AA912451-BDF2-4B1E-86BF-179C95843318}" srcOrd="1" destOrd="0" presId="urn:microsoft.com/office/officeart/2018/5/layout/IconCircleLabelList"/>
    <dgm:cxn modelId="{C3C50BB9-C303-4549-8BDA-6122AC0D7F28}" type="presParOf" srcId="{044867BE-F063-4C89-8AEE-A90F5E8E2D7B}" destId="{98330C3A-E2EA-4739-A0D2-D3FC7DB8FFF9}" srcOrd="2" destOrd="0" presId="urn:microsoft.com/office/officeart/2018/5/layout/IconCircleLabelList"/>
    <dgm:cxn modelId="{7873AC56-3D31-4039-BF5E-949F8D25158C}" type="presParOf" srcId="{044867BE-F063-4C89-8AEE-A90F5E8E2D7B}" destId="{E2A63DAC-FB1A-43B7-8EE3-CBBB5EE4E993}" srcOrd="3" destOrd="0" presId="urn:microsoft.com/office/officeart/2018/5/layout/IconCircleLabelList"/>
    <dgm:cxn modelId="{6B192961-316B-4B0F-A320-06B76CC74D6E}" type="presParOf" srcId="{05CC509A-CA68-4849-9D7C-8329287F7297}" destId="{386CAD48-00B8-440B-8749-F961D7B55F61}" srcOrd="3" destOrd="0" presId="urn:microsoft.com/office/officeart/2018/5/layout/IconCircleLabelList"/>
    <dgm:cxn modelId="{16C09B2F-9D08-4BC7-888D-CC7D0B441F45}" type="presParOf" srcId="{05CC509A-CA68-4849-9D7C-8329287F7297}" destId="{E854D62C-0FAA-4AF2-8403-4CAA728C7609}" srcOrd="4" destOrd="0" presId="urn:microsoft.com/office/officeart/2018/5/layout/IconCircleLabelList"/>
    <dgm:cxn modelId="{126633D5-E71B-4CE9-8D8F-517E952C03D1}" type="presParOf" srcId="{E854D62C-0FAA-4AF2-8403-4CAA728C7609}" destId="{85F41EB9-386A-4047-9D28-9E4F26F9BB9A}" srcOrd="0" destOrd="0" presId="urn:microsoft.com/office/officeart/2018/5/layout/IconCircleLabelList"/>
    <dgm:cxn modelId="{DEB96C69-6227-40BB-9372-FF779A213708}" type="presParOf" srcId="{E854D62C-0FAA-4AF2-8403-4CAA728C7609}" destId="{9050FFF9-30E9-4D5B-AAD7-5B8380D5E4B6}" srcOrd="1" destOrd="0" presId="urn:microsoft.com/office/officeart/2018/5/layout/IconCircleLabelList"/>
    <dgm:cxn modelId="{11964B23-AF4F-42B5-BDD7-8ECD91DF6083}" type="presParOf" srcId="{E854D62C-0FAA-4AF2-8403-4CAA728C7609}" destId="{F8775289-FA55-42E4-B51F-52CDDF2694EF}" srcOrd="2" destOrd="0" presId="urn:microsoft.com/office/officeart/2018/5/layout/IconCircleLabelList"/>
    <dgm:cxn modelId="{31DCEDE1-1443-4DA0-A183-593A85B1FA76}" type="presParOf" srcId="{E854D62C-0FAA-4AF2-8403-4CAA728C7609}" destId="{CD9E3EA9-0882-4676-AE2C-783DE46B0581}" srcOrd="3" destOrd="0" presId="urn:microsoft.com/office/officeart/2018/5/layout/IconCircleLabelList"/>
    <dgm:cxn modelId="{611D85B5-59A2-4E79-AAE8-167F08574984}" type="presParOf" srcId="{05CC509A-CA68-4849-9D7C-8329287F7297}" destId="{7036DF4B-65D1-41B6-9B3E-456E710B353C}" srcOrd="5" destOrd="0" presId="urn:microsoft.com/office/officeart/2018/5/layout/IconCircleLabelList"/>
    <dgm:cxn modelId="{88BE2A93-3DBA-4AD9-9617-1ACBCABB72F7}" type="presParOf" srcId="{05CC509A-CA68-4849-9D7C-8329287F7297}" destId="{8DC62E15-C2E3-4AFA-8D94-8D2D963720EE}" srcOrd="6" destOrd="0" presId="urn:microsoft.com/office/officeart/2018/5/layout/IconCircleLabelList"/>
    <dgm:cxn modelId="{8866126D-31A1-4D77-84A7-79CF65AF55FD}" type="presParOf" srcId="{8DC62E15-C2E3-4AFA-8D94-8D2D963720EE}" destId="{C66BCD18-0FB5-4BA3-93E0-0AA02A0E2CB2}" srcOrd="0" destOrd="0" presId="urn:microsoft.com/office/officeart/2018/5/layout/IconCircleLabelList"/>
    <dgm:cxn modelId="{8D536097-D5CA-414A-B090-A1CDA19820FE}" type="presParOf" srcId="{8DC62E15-C2E3-4AFA-8D94-8D2D963720EE}" destId="{2E144A9B-A48F-47C9-9974-E3F72F82D74C}" srcOrd="1" destOrd="0" presId="urn:microsoft.com/office/officeart/2018/5/layout/IconCircleLabelList"/>
    <dgm:cxn modelId="{B5139F43-4CF5-4C03-AF64-4227A794BD3A}" type="presParOf" srcId="{8DC62E15-C2E3-4AFA-8D94-8D2D963720EE}" destId="{3E0A9300-B608-4164-BFE2-8FA2C1F94ABD}" srcOrd="2" destOrd="0" presId="urn:microsoft.com/office/officeart/2018/5/layout/IconCircleLabelList"/>
    <dgm:cxn modelId="{8DD1DA8E-285A-474F-B2FB-9FD31E722AA4}" type="presParOf" srcId="{8DC62E15-C2E3-4AFA-8D94-8D2D963720EE}" destId="{9A494417-0D8F-46A8-B08A-60B466117E37}" srcOrd="3" destOrd="0" presId="urn:microsoft.com/office/officeart/2018/5/layout/IconCircleLabelList"/>
    <dgm:cxn modelId="{88693F8E-6475-49F8-A43C-F0FD753860B9}" type="presParOf" srcId="{05CC509A-CA68-4849-9D7C-8329287F7297}" destId="{5157AF74-943D-4A4D-B7E5-4C421AAC3F33}" srcOrd="7" destOrd="0" presId="urn:microsoft.com/office/officeart/2018/5/layout/IconCircleLabelList"/>
    <dgm:cxn modelId="{28966783-146B-404D-A524-3149EA7C731F}" type="presParOf" srcId="{05CC509A-CA68-4849-9D7C-8329287F7297}" destId="{C03DDD94-781C-4266-A044-4CF5401C3DFE}" srcOrd="8" destOrd="0" presId="urn:microsoft.com/office/officeart/2018/5/layout/IconCircleLabelList"/>
    <dgm:cxn modelId="{71AEB707-D543-4483-AA30-1A5A1F7C6ADF}" type="presParOf" srcId="{C03DDD94-781C-4266-A044-4CF5401C3DFE}" destId="{776113D2-6AE0-4C9B-8B4B-F73E37C6C6DE}" srcOrd="0" destOrd="0" presId="urn:microsoft.com/office/officeart/2018/5/layout/IconCircleLabelList"/>
    <dgm:cxn modelId="{2E462758-AA22-46B9-8706-2120397E4B5B}" type="presParOf" srcId="{C03DDD94-781C-4266-A044-4CF5401C3DFE}" destId="{3F01198E-7F64-49C5-9550-DC3626139F4C}" srcOrd="1" destOrd="0" presId="urn:microsoft.com/office/officeart/2018/5/layout/IconCircleLabelList"/>
    <dgm:cxn modelId="{9E057A2E-C034-4E44-AB2B-B49F02FA2843}" type="presParOf" srcId="{C03DDD94-781C-4266-A044-4CF5401C3DFE}" destId="{A82222BE-2D28-4676-AF72-8C2839CE8157}" srcOrd="2" destOrd="0" presId="urn:microsoft.com/office/officeart/2018/5/layout/IconCircleLabelList"/>
    <dgm:cxn modelId="{BF6213C1-F5AA-47E7-BF34-2D7DE3F3B4A0}" type="presParOf" srcId="{C03DDD94-781C-4266-A044-4CF5401C3DFE}" destId="{14BF772D-3DD0-45CA-B467-FC1C55C77820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3F07CF-B357-4B98-99DD-7749055674FD}">
      <dsp:nvSpPr>
        <dsp:cNvPr id="0" name=""/>
        <dsp:cNvSpPr/>
      </dsp:nvSpPr>
      <dsp:spPr>
        <a:xfrm>
          <a:off x="402550" y="1992"/>
          <a:ext cx="3034531" cy="18207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More freedom and also MORE responsibility</a:t>
          </a:r>
        </a:p>
      </dsp:txBody>
      <dsp:txXfrm>
        <a:off x="402550" y="1992"/>
        <a:ext cx="3034531" cy="1820718"/>
      </dsp:txXfrm>
    </dsp:sp>
    <dsp:sp modelId="{7ECB41D6-D787-4FBD-8E77-B1E4391D5A1D}">
      <dsp:nvSpPr>
        <dsp:cNvPr id="0" name=""/>
        <dsp:cNvSpPr/>
      </dsp:nvSpPr>
      <dsp:spPr>
        <a:xfrm>
          <a:off x="3740534" y="1992"/>
          <a:ext cx="3034531" cy="1820718"/>
        </a:xfrm>
        <a:prstGeom prst="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Variety of elective classes</a:t>
          </a:r>
        </a:p>
      </dsp:txBody>
      <dsp:txXfrm>
        <a:off x="3740534" y="1992"/>
        <a:ext cx="3034531" cy="1820718"/>
      </dsp:txXfrm>
    </dsp:sp>
    <dsp:sp modelId="{4CD50377-AEAB-4CD9-B9B9-E43D061F6C4D}">
      <dsp:nvSpPr>
        <dsp:cNvPr id="0" name=""/>
        <dsp:cNvSpPr/>
      </dsp:nvSpPr>
      <dsp:spPr>
        <a:xfrm>
          <a:off x="7078518" y="1992"/>
          <a:ext cx="3034531" cy="1820718"/>
        </a:xfrm>
        <a:prstGeom prst="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Learning more targeted to personal and career interests</a:t>
          </a:r>
        </a:p>
      </dsp:txBody>
      <dsp:txXfrm>
        <a:off x="7078518" y="1992"/>
        <a:ext cx="3034531" cy="1820718"/>
      </dsp:txXfrm>
    </dsp:sp>
    <dsp:sp modelId="{8CBEB0B2-2516-40F0-8480-5A71A02A2A8B}">
      <dsp:nvSpPr>
        <dsp:cNvPr id="0" name=""/>
        <dsp:cNvSpPr/>
      </dsp:nvSpPr>
      <dsp:spPr>
        <a:xfrm>
          <a:off x="402550" y="2126164"/>
          <a:ext cx="3034531" cy="1820718"/>
        </a:xfrm>
        <a:prstGeom prst="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Cafeteria that has lots and lots of food</a:t>
          </a:r>
        </a:p>
      </dsp:txBody>
      <dsp:txXfrm>
        <a:off x="402550" y="2126164"/>
        <a:ext cx="3034531" cy="1820718"/>
      </dsp:txXfrm>
    </dsp:sp>
    <dsp:sp modelId="{D45165D2-EB66-4836-BB82-A1DF1485F417}">
      <dsp:nvSpPr>
        <dsp:cNvPr id="0" name=""/>
        <dsp:cNvSpPr/>
      </dsp:nvSpPr>
      <dsp:spPr>
        <a:xfrm>
          <a:off x="3740534" y="2126164"/>
          <a:ext cx="3034531" cy="1820718"/>
        </a:xfrm>
        <a:prstGeom prst="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80 minute lunch break</a:t>
          </a:r>
        </a:p>
      </dsp:txBody>
      <dsp:txXfrm>
        <a:off x="3740534" y="2126164"/>
        <a:ext cx="3034531" cy="1820718"/>
      </dsp:txXfrm>
    </dsp:sp>
    <dsp:sp modelId="{E5347EE5-438E-4F82-B17B-F1445FDBFDAF}">
      <dsp:nvSpPr>
        <dsp:cNvPr id="0" name=""/>
        <dsp:cNvSpPr/>
      </dsp:nvSpPr>
      <dsp:spPr>
        <a:xfrm>
          <a:off x="7078518" y="2126164"/>
          <a:ext cx="3034531" cy="1820718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Clubs and teams for every interest and ability</a:t>
          </a:r>
        </a:p>
      </dsp:txBody>
      <dsp:txXfrm>
        <a:off x="7078518" y="2126164"/>
        <a:ext cx="3034531" cy="18207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1EF089-A7E8-4DD5-9BA7-E4821536E474}">
      <dsp:nvSpPr>
        <dsp:cNvPr id="0" name=""/>
        <dsp:cNvSpPr/>
      </dsp:nvSpPr>
      <dsp:spPr>
        <a:xfrm>
          <a:off x="3080" y="385801"/>
          <a:ext cx="2444055" cy="146643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Responsibility – effectively managing the greater freedom</a:t>
          </a:r>
        </a:p>
      </dsp:txBody>
      <dsp:txXfrm>
        <a:off x="3080" y="385801"/>
        <a:ext cx="2444055" cy="1466433"/>
      </dsp:txXfrm>
    </dsp:sp>
    <dsp:sp modelId="{B1B05D10-87ED-4802-8497-6E7978959751}">
      <dsp:nvSpPr>
        <dsp:cNvPr id="0" name=""/>
        <dsp:cNvSpPr/>
      </dsp:nvSpPr>
      <dsp:spPr>
        <a:xfrm>
          <a:off x="2691541" y="385801"/>
          <a:ext cx="2444055" cy="1466433"/>
        </a:xfrm>
        <a:prstGeom prst="rect">
          <a:avLst/>
        </a:prstGeom>
        <a:solidFill>
          <a:schemeClr val="accent5">
            <a:hueOff val="-965506"/>
            <a:satOff val="-2488"/>
            <a:lumOff val="-16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Rigorous course load and pacing</a:t>
          </a:r>
        </a:p>
      </dsp:txBody>
      <dsp:txXfrm>
        <a:off x="2691541" y="385801"/>
        <a:ext cx="2444055" cy="1466433"/>
      </dsp:txXfrm>
    </dsp:sp>
    <dsp:sp modelId="{1CF45874-B23C-40AD-BEC2-F6AC62A43A8B}">
      <dsp:nvSpPr>
        <dsp:cNvPr id="0" name=""/>
        <dsp:cNvSpPr/>
      </dsp:nvSpPr>
      <dsp:spPr>
        <a:xfrm>
          <a:off x="5380002" y="385801"/>
          <a:ext cx="2444055" cy="1466433"/>
        </a:xfrm>
        <a:prstGeom prst="rect">
          <a:avLst/>
        </a:prstGeom>
        <a:solidFill>
          <a:schemeClr val="accent5">
            <a:hueOff val="-1931012"/>
            <a:satOff val="-4977"/>
            <a:lumOff val="-33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Semester system (5 months of the same classes each day)</a:t>
          </a:r>
        </a:p>
      </dsp:txBody>
      <dsp:txXfrm>
        <a:off x="5380002" y="385801"/>
        <a:ext cx="2444055" cy="1466433"/>
      </dsp:txXfrm>
    </dsp:sp>
    <dsp:sp modelId="{0BE0ADD7-CB87-4447-98E9-162107119BDE}">
      <dsp:nvSpPr>
        <dsp:cNvPr id="0" name=""/>
        <dsp:cNvSpPr/>
      </dsp:nvSpPr>
      <dsp:spPr>
        <a:xfrm>
          <a:off x="8068463" y="385801"/>
          <a:ext cx="2444055" cy="1466433"/>
        </a:xfrm>
        <a:prstGeom prst="rect">
          <a:avLst/>
        </a:prstGeom>
        <a:solidFill>
          <a:schemeClr val="accent5">
            <a:hueOff val="-2896518"/>
            <a:satOff val="-7465"/>
            <a:lumOff val="-50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Staying organized</a:t>
          </a:r>
        </a:p>
      </dsp:txBody>
      <dsp:txXfrm>
        <a:off x="8068463" y="385801"/>
        <a:ext cx="2444055" cy="1466433"/>
      </dsp:txXfrm>
    </dsp:sp>
    <dsp:sp modelId="{B49BACB4-D284-48A1-BC15-767015F68EC4}">
      <dsp:nvSpPr>
        <dsp:cNvPr id="0" name=""/>
        <dsp:cNvSpPr/>
      </dsp:nvSpPr>
      <dsp:spPr>
        <a:xfrm>
          <a:off x="3080" y="2096640"/>
          <a:ext cx="2444055" cy="1466433"/>
        </a:xfrm>
        <a:prstGeom prst="rect">
          <a:avLst/>
        </a:prstGeom>
        <a:solidFill>
          <a:schemeClr val="accent5">
            <a:hueOff val="-3862025"/>
            <a:satOff val="-9954"/>
            <a:lumOff val="-6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Homework completion </a:t>
          </a:r>
        </a:p>
      </dsp:txBody>
      <dsp:txXfrm>
        <a:off x="3080" y="2096640"/>
        <a:ext cx="2444055" cy="1466433"/>
      </dsp:txXfrm>
    </dsp:sp>
    <dsp:sp modelId="{AB1B17CF-E050-4B73-BF05-9C6098C3EA9A}">
      <dsp:nvSpPr>
        <dsp:cNvPr id="0" name=""/>
        <dsp:cNvSpPr/>
      </dsp:nvSpPr>
      <dsp:spPr>
        <a:xfrm>
          <a:off x="2691541" y="2096640"/>
          <a:ext cx="2444055" cy="1466433"/>
        </a:xfrm>
        <a:prstGeom prst="rect">
          <a:avLst/>
        </a:prstGeom>
        <a:solidFill>
          <a:schemeClr val="accent5">
            <a:hueOff val="-4827531"/>
            <a:satOff val="-12442"/>
            <a:lumOff val="-84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More tests and quizzes</a:t>
          </a:r>
        </a:p>
      </dsp:txBody>
      <dsp:txXfrm>
        <a:off x="2691541" y="2096640"/>
        <a:ext cx="2444055" cy="1466433"/>
      </dsp:txXfrm>
    </dsp:sp>
    <dsp:sp modelId="{96079100-A54F-4F0C-B186-F85F9A04230E}">
      <dsp:nvSpPr>
        <dsp:cNvPr id="0" name=""/>
        <dsp:cNvSpPr/>
      </dsp:nvSpPr>
      <dsp:spPr>
        <a:xfrm>
          <a:off x="5380002" y="2096640"/>
          <a:ext cx="2444055" cy="1466433"/>
        </a:xfrm>
        <a:prstGeom prst="rect">
          <a:avLst/>
        </a:prstGeom>
        <a:solidFill>
          <a:schemeClr val="accent5">
            <a:hueOff val="-5793037"/>
            <a:satOff val="-14931"/>
            <a:lumOff val="-100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Performance anxiety</a:t>
          </a:r>
        </a:p>
      </dsp:txBody>
      <dsp:txXfrm>
        <a:off x="5380002" y="2096640"/>
        <a:ext cx="2444055" cy="1466433"/>
      </dsp:txXfrm>
    </dsp:sp>
    <dsp:sp modelId="{1BB7DC1E-2155-4287-ADD5-CD13AD454949}">
      <dsp:nvSpPr>
        <dsp:cNvPr id="0" name=""/>
        <dsp:cNvSpPr/>
      </dsp:nvSpPr>
      <dsp:spPr>
        <a:xfrm>
          <a:off x="8068463" y="2096640"/>
          <a:ext cx="2444055" cy="1466433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Peer relationships</a:t>
          </a:r>
        </a:p>
      </dsp:txBody>
      <dsp:txXfrm>
        <a:off x="8068463" y="2096640"/>
        <a:ext cx="2444055" cy="14664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4EE6A5-B831-47A8-9F24-A38EA77FEEA2}">
      <dsp:nvSpPr>
        <dsp:cNvPr id="0" name=""/>
        <dsp:cNvSpPr/>
      </dsp:nvSpPr>
      <dsp:spPr>
        <a:xfrm>
          <a:off x="0" y="10512"/>
          <a:ext cx="6666833" cy="102667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Why We Sleep </a:t>
          </a:r>
          <a:r>
            <a:rPr lang="en-US" sz="2800" i="1" kern="1200"/>
            <a:t>by Matthew Walker</a:t>
          </a:r>
          <a:endParaRPr lang="en-US" sz="2800" kern="1200"/>
        </a:p>
      </dsp:txBody>
      <dsp:txXfrm>
        <a:off x="50118" y="60630"/>
        <a:ext cx="6566597" cy="926439"/>
      </dsp:txXfrm>
    </dsp:sp>
    <dsp:sp modelId="{C36D4212-B0C0-45D0-AA0E-220048F7250A}">
      <dsp:nvSpPr>
        <dsp:cNvPr id="0" name=""/>
        <dsp:cNvSpPr/>
      </dsp:nvSpPr>
      <dsp:spPr>
        <a:xfrm>
          <a:off x="0" y="1112067"/>
          <a:ext cx="6666833" cy="1026675"/>
        </a:xfrm>
        <a:prstGeom prst="roundRect">
          <a:avLst/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The Confidence Gap </a:t>
          </a:r>
          <a:r>
            <a:rPr lang="en-US" sz="2800" i="1" kern="1200"/>
            <a:t>by Russ Harris</a:t>
          </a:r>
          <a:endParaRPr lang="en-US" sz="2800" kern="1200"/>
        </a:p>
      </dsp:txBody>
      <dsp:txXfrm>
        <a:off x="50118" y="1162185"/>
        <a:ext cx="6566597" cy="926439"/>
      </dsp:txXfrm>
    </dsp:sp>
    <dsp:sp modelId="{69BDF5BF-5DC8-437A-AA80-5E7B685F3EF1}">
      <dsp:nvSpPr>
        <dsp:cNvPr id="0" name=""/>
        <dsp:cNvSpPr/>
      </dsp:nvSpPr>
      <dsp:spPr>
        <a:xfrm>
          <a:off x="0" y="2213622"/>
          <a:ext cx="6666833" cy="1026675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Grit – The Power of Passion and Perseverance </a:t>
          </a:r>
          <a:r>
            <a:rPr lang="en-US" sz="2600" i="1" kern="1200"/>
            <a:t>by Angela Duckworth</a:t>
          </a:r>
          <a:endParaRPr lang="en-US" sz="2600" kern="1200"/>
        </a:p>
      </dsp:txBody>
      <dsp:txXfrm>
        <a:off x="50118" y="2263740"/>
        <a:ext cx="6566597" cy="926439"/>
      </dsp:txXfrm>
    </dsp:sp>
    <dsp:sp modelId="{131F4476-9FFB-4412-B75E-6D1C0E606ED3}">
      <dsp:nvSpPr>
        <dsp:cNvPr id="0" name=""/>
        <dsp:cNvSpPr/>
      </dsp:nvSpPr>
      <dsp:spPr>
        <a:xfrm>
          <a:off x="0" y="3315177"/>
          <a:ext cx="6666833" cy="1026675"/>
        </a:xfrm>
        <a:prstGeom prst="roundRect">
          <a:avLst/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Hold Onto Your Kids </a:t>
          </a:r>
          <a:r>
            <a:rPr lang="en-US" sz="2600" i="1" kern="1200"/>
            <a:t>by Dr. Gabor Mate &amp; Dr. Gordon Neufeld</a:t>
          </a:r>
          <a:endParaRPr lang="en-US" sz="2600" kern="1200"/>
        </a:p>
      </dsp:txBody>
      <dsp:txXfrm>
        <a:off x="50118" y="3365295"/>
        <a:ext cx="6566597" cy="926439"/>
      </dsp:txXfrm>
    </dsp:sp>
    <dsp:sp modelId="{A41463C2-2F45-422F-A86E-817635BF1883}">
      <dsp:nvSpPr>
        <dsp:cNvPr id="0" name=""/>
        <dsp:cNvSpPr/>
      </dsp:nvSpPr>
      <dsp:spPr>
        <a:xfrm>
          <a:off x="0" y="4427244"/>
          <a:ext cx="6666833" cy="1026675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Atomic Habits </a:t>
          </a:r>
          <a:r>
            <a:rPr lang="en-US" sz="2800" i="1" kern="1200"/>
            <a:t>James Clear</a:t>
          </a:r>
          <a:endParaRPr lang="en-US" sz="2800" kern="1200"/>
        </a:p>
      </dsp:txBody>
      <dsp:txXfrm>
        <a:off x="50118" y="4477362"/>
        <a:ext cx="6566597" cy="9264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A6E91B-B6A0-4902-9E24-640386088066}">
      <dsp:nvSpPr>
        <dsp:cNvPr id="0" name=""/>
        <dsp:cNvSpPr/>
      </dsp:nvSpPr>
      <dsp:spPr>
        <a:xfrm>
          <a:off x="668684" y="622138"/>
          <a:ext cx="1098000" cy="1098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5B213E-B9A8-482E-81FF-6A6718BAC54A}">
      <dsp:nvSpPr>
        <dsp:cNvPr id="0" name=""/>
        <dsp:cNvSpPr/>
      </dsp:nvSpPr>
      <dsp:spPr>
        <a:xfrm>
          <a:off x="902684" y="856138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DE0032-CE51-40FF-AAAA-1614E09E0309}">
      <dsp:nvSpPr>
        <dsp:cNvPr id="0" name=""/>
        <dsp:cNvSpPr/>
      </dsp:nvSpPr>
      <dsp:spPr>
        <a:xfrm>
          <a:off x="317684" y="2062138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b="0" i="0" kern="1200"/>
            <a:t>Soccer (boys)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b="0" i="0" kern="1200"/>
            <a:t>Mr. Karmali</a:t>
          </a:r>
          <a:endParaRPr lang="en-US" sz="1500" kern="1200"/>
        </a:p>
      </dsp:txBody>
      <dsp:txXfrm>
        <a:off x="317684" y="2062138"/>
        <a:ext cx="1800000" cy="720000"/>
      </dsp:txXfrm>
    </dsp:sp>
    <dsp:sp modelId="{54D1F98E-1100-49CA-A6B8-5DEBC11A3B36}">
      <dsp:nvSpPr>
        <dsp:cNvPr id="0" name=""/>
        <dsp:cNvSpPr/>
      </dsp:nvSpPr>
      <dsp:spPr>
        <a:xfrm>
          <a:off x="2783684" y="622138"/>
          <a:ext cx="1098000" cy="1098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912451-BDF2-4B1E-86BF-179C95843318}">
      <dsp:nvSpPr>
        <dsp:cNvPr id="0" name=""/>
        <dsp:cNvSpPr/>
      </dsp:nvSpPr>
      <dsp:spPr>
        <a:xfrm>
          <a:off x="3017684" y="856138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A63DAC-FB1A-43B7-8EE3-CBBB5EE4E993}">
      <dsp:nvSpPr>
        <dsp:cNvPr id="0" name=""/>
        <dsp:cNvSpPr/>
      </dsp:nvSpPr>
      <dsp:spPr>
        <a:xfrm>
          <a:off x="2432684" y="2062138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b="0" i="0" kern="1200"/>
            <a:t>Swimming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b="0" i="0" kern="1200"/>
            <a:t>Mr. Choi</a:t>
          </a:r>
          <a:endParaRPr lang="en-US" sz="1500" kern="1200"/>
        </a:p>
      </dsp:txBody>
      <dsp:txXfrm>
        <a:off x="2432684" y="2062138"/>
        <a:ext cx="1800000" cy="720000"/>
      </dsp:txXfrm>
    </dsp:sp>
    <dsp:sp modelId="{85F41EB9-386A-4047-9D28-9E4F26F9BB9A}">
      <dsp:nvSpPr>
        <dsp:cNvPr id="0" name=""/>
        <dsp:cNvSpPr/>
      </dsp:nvSpPr>
      <dsp:spPr>
        <a:xfrm>
          <a:off x="4898684" y="622138"/>
          <a:ext cx="1098000" cy="1098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50FFF9-30E9-4D5B-AAD7-5B8380D5E4B6}">
      <dsp:nvSpPr>
        <dsp:cNvPr id="0" name=""/>
        <dsp:cNvSpPr/>
      </dsp:nvSpPr>
      <dsp:spPr>
        <a:xfrm>
          <a:off x="5132684" y="856138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9E3EA9-0882-4676-AE2C-783DE46B0581}">
      <dsp:nvSpPr>
        <dsp:cNvPr id="0" name=""/>
        <dsp:cNvSpPr/>
      </dsp:nvSpPr>
      <dsp:spPr>
        <a:xfrm>
          <a:off x="4547684" y="2062138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b="0" i="0" kern="1200"/>
            <a:t>Field Hockey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b="0" i="0" kern="1200"/>
            <a:t>Ms. Jenkins</a:t>
          </a:r>
          <a:endParaRPr lang="en-US" sz="1500" kern="1200"/>
        </a:p>
      </dsp:txBody>
      <dsp:txXfrm>
        <a:off x="4547684" y="2062138"/>
        <a:ext cx="1800000" cy="720000"/>
      </dsp:txXfrm>
    </dsp:sp>
    <dsp:sp modelId="{C66BCD18-0FB5-4BA3-93E0-0AA02A0E2CB2}">
      <dsp:nvSpPr>
        <dsp:cNvPr id="0" name=""/>
        <dsp:cNvSpPr/>
      </dsp:nvSpPr>
      <dsp:spPr>
        <a:xfrm>
          <a:off x="7013685" y="622138"/>
          <a:ext cx="1098000" cy="1098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144A9B-A48F-47C9-9974-E3F72F82D74C}">
      <dsp:nvSpPr>
        <dsp:cNvPr id="0" name=""/>
        <dsp:cNvSpPr/>
      </dsp:nvSpPr>
      <dsp:spPr>
        <a:xfrm>
          <a:off x="7247685" y="856138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494417-0D8F-46A8-B08A-60B466117E37}">
      <dsp:nvSpPr>
        <dsp:cNvPr id="0" name=""/>
        <dsp:cNvSpPr/>
      </dsp:nvSpPr>
      <dsp:spPr>
        <a:xfrm>
          <a:off x="6662684" y="2062138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b="0" i="0" kern="1200"/>
            <a:t>Volleyball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b="0" i="0" kern="1200"/>
            <a:t>Mr. Chang/Mr. Raabe</a:t>
          </a:r>
          <a:endParaRPr lang="en-US" sz="1500" kern="1200"/>
        </a:p>
      </dsp:txBody>
      <dsp:txXfrm>
        <a:off x="6662684" y="2062138"/>
        <a:ext cx="1800000" cy="720000"/>
      </dsp:txXfrm>
    </dsp:sp>
    <dsp:sp modelId="{776113D2-6AE0-4C9B-8B4B-F73E37C6C6DE}">
      <dsp:nvSpPr>
        <dsp:cNvPr id="0" name=""/>
        <dsp:cNvSpPr/>
      </dsp:nvSpPr>
      <dsp:spPr>
        <a:xfrm>
          <a:off x="9128685" y="622138"/>
          <a:ext cx="1098000" cy="1098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01198E-7F64-49C5-9550-DC3626139F4C}">
      <dsp:nvSpPr>
        <dsp:cNvPr id="0" name=""/>
        <dsp:cNvSpPr/>
      </dsp:nvSpPr>
      <dsp:spPr>
        <a:xfrm>
          <a:off x="9362684" y="856138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BF772D-3DD0-45CA-B467-FC1C55C77820}">
      <dsp:nvSpPr>
        <dsp:cNvPr id="0" name=""/>
        <dsp:cNvSpPr/>
      </dsp:nvSpPr>
      <dsp:spPr>
        <a:xfrm>
          <a:off x="8777685" y="2062138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b="0" i="0" kern="1200"/>
            <a:t>Cross Country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b="0" i="0" kern="1200"/>
            <a:t>Mr. Gant</a:t>
          </a:r>
          <a:endParaRPr lang="en-US" sz="1500" kern="1200"/>
        </a:p>
      </dsp:txBody>
      <dsp:txXfrm>
        <a:off x="8777685" y="2062138"/>
        <a:ext cx="180000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A6E91B-B6A0-4902-9E24-640386088066}">
      <dsp:nvSpPr>
        <dsp:cNvPr id="0" name=""/>
        <dsp:cNvSpPr/>
      </dsp:nvSpPr>
      <dsp:spPr>
        <a:xfrm>
          <a:off x="668684" y="622138"/>
          <a:ext cx="1098000" cy="109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5B213E-B9A8-482E-81FF-6A6718BAC54A}">
      <dsp:nvSpPr>
        <dsp:cNvPr id="0" name=""/>
        <dsp:cNvSpPr/>
      </dsp:nvSpPr>
      <dsp:spPr>
        <a:xfrm>
          <a:off x="902684" y="856138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DE0032-CE51-40FF-AAAA-1614E09E0309}">
      <dsp:nvSpPr>
        <dsp:cNvPr id="0" name=""/>
        <dsp:cNvSpPr/>
      </dsp:nvSpPr>
      <dsp:spPr>
        <a:xfrm>
          <a:off x="317684" y="2062138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b="0" i="0" kern="1200"/>
            <a:t>Soccer (Girls)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b="0" i="0" kern="1200"/>
            <a:t>Mr. Karmali</a:t>
          </a:r>
          <a:endParaRPr lang="en-US" sz="2000" kern="1200"/>
        </a:p>
      </dsp:txBody>
      <dsp:txXfrm>
        <a:off x="317684" y="2062138"/>
        <a:ext cx="1800000" cy="720000"/>
      </dsp:txXfrm>
    </dsp:sp>
    <dsp:sp modelId="{54D1F98E-1100-49CA-A6B8-5DEBC11A3B36}">
      <dsp:nvSpPr>
        <dsp:cNvPr id="0" name=""/>
        <dsp:cNvSpPr/>
      </dsp:nvSpPr>
      <dsp:spPr>
        <a:xfrm>
          <a:off x="2783684" y="622138"/>
          <a:ext cx="1098000" cy="109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912451-BDF2-4B1E-86BF-179C95843318}">
      <dsp:nvSpPr>
        <dsp:cNvPr id="0" name=""/>
        <dsp:cNvSpPr/>
      </dsp:nvSpPr>
      <dsp:spPr>
        <a:xfrm>
          <a:off x="3017684" y="856138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A63DAC-FB1A-43B7-8EE3-CBBB5EE4E993}">
      <dsp:nvSpPr>
        <dsp:cNvPr id="0" name=""/>
        <dsp:cNvSpPr/>
      </dsp:nvSpPr>
      <dsp:spPr>
        <a:xfrm>
          <a:off x="2432684" y="2062138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/>
            <a:t>Basketball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/>
            <a:t>Mr. Percevault</a:t>
          </a:r>
        </a:p>
      </dsp:txBody>
      <dsp:txXfrm>
        <a:off x="2432684" y="2062138"/>
        <a:ext cx="1800000" cy="720000"/>
      </dsp:txXfrm>
    </dsp:sp>
    <dsp:sp modelId="{85F41EB9-386A-4047-9D28-9E4F26F9BB9A}">
      <dsp:nvSpPr>
        <dsp:cNvPr id="0" name=""/>
        <dsp:cNvSpPr/>
      </dsp:nvSpPr>
      <dsp:spPr>
        <a:xfrm>
          <a:off x="4898684" y="622138"/>
          <a:ext cx="1098000" cy="109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50FFF9-30E9-4D5B-AAD7-5B8380D5E4B6}">
      <dsp:nvSpPr>
        <dsp:cNvPr id="0" name=""/>
        <dsp:cNvSpPr/>
      </dsp:nvSpPr>
      <dsp:spPr>
        <a:xfrm>
          <a:off x="5132684" y="856138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9E3EA9-0882-4676-AE2C-783DE46B0581}">
      <dsp:nvSpPr>
        <dsp:cNvPr id="0" name=""/>
        <dsp:cNvSpPr/>
      </dsp:nvSpPr>
      <dsp:spPr>
        <a:xfrm>
          <a:off x="4547684" y="2062138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/>
            <a:t>Rugby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/>
            <a:t>Mr. Startin</a:t>
          </a:r>
        </a:p>
      </dsp:txBody>
      <dsp:txXfrm>
        <a:off x="4547684" y="2062138"/>
        <a:ext cx="1800000" cy="720000"/>
      </dsp:txXfrm>
    </dsp:sp>
    <dsp:sp modelId="{C66BCD18-0FB5-4BA3-93E0-0AA02A0E2CB2}">
      <dsp:nvSpPr>
        <dsp:cNvPr id="0" name=""/>
        <dsp:cNvSpPr/>
      </dsp:nvSpPr>
      <dsp:spPr>
        <a:xfrm>
          <a:off x="7013685" y="622138"/>
          <a:ext cx="1098000" cy="109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144A9B-A48F-47C9-9974-E3F72F82D74C}">
      <dsp:nvSpPr>
        <dsp:cNvPr id="0" name=""/>
        <dsp:cNvSpPr/>
      </dsp:nvSpPr>
      <dsp:spPr>
        <a:xfrm>
          <a:off x="7247685" y="856138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494417-0D8F-46A8-B08A-60B466117E37}">
      <dsp:nvSpPr>
        <dsp:cNvPr id="0" name=""/>
        <dsp:cNvSpPr/>
      </dsp:nvSpPr>
      <dsp:spPr>
        <a:xfrm>
          <a:off x="6662684" y="2062138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/>
            <a:t>Badminton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/>
            <a:t>Mr. Chang</a:t>
          </a:r>
        </a:p>
      </dsp:txBody>
      <dsp:txXfrm>
        <a:off x="6662684" y="2062138"/>
        <a:ext cx="1800000" cy="720000"/>
      </dsp:txXfrm>
    </dsp:sp>
    <dsp:sp modelId="{776113D2-6AE0-4C9B-8B4B-F73E37C6C6DE}">
      <dsp:nvSpPr>
        <dsp:cNvPr id="0" name=""/>
        <dsp:cNvSpPr/>
      </dsp:nvSpPr>
      <dsp:spPr>
        <a:xfrm>
          <a:off x="9128685" y="622138"/>
          <a:ext cx="1098000" cy="109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01198E-7F64-49C5-9550-DC3626139F4C}">
      <dsp:nvSpPr>
        <dsp:cNvPr id="0" name=""/>
        <dsp:cNvSpPr/>
      </dsp:nvSpPr>
      <dsp:spPr>
        <a:xfrm>
          <a:off x="9362684" y="856138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BF772D-3DD0-45CA-B467-FC1C55C77820}">
      <dsp:nvSpPr>
        <dsp:cNvPr id="0" name=""/>
        <dsp:cNvSpPr/>
      </dsp:nvSpPr>
      <dsp:spPr>
        <a:xfrm>
          <a:off x="8777685" y="2062138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/>
            <a:t>Track &amp; Field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/>
            <a:t>Mr. Gant</a:t>
          </a:r>
        </a:p>
      </dsp:txBody>
      <dsp:txXfrm>
        <a:off x="8777685" y="2062138"/>
        <a:ext cx="18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E3A6A9-B8DF-4BA9-805B-5405D68ADAD4}" type="datetimeFigureOut">
              <a:rPr lang="en-CA" smtClean="0"/>
              <a:t>2023-09-27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955BE-2BB9-478D-8492-719EECAA95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1753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Heather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2955BE-2BB9-478D-8492-719EECAA9564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48288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Kelly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2955BE-2BB9-478D-8492-719EECAA9564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8464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Kelly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4AC24-11F6-4A03-8E9F-7B076491D2E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3322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Kelly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4AC24-11F6-4A03-8E9F-7B076491D2E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06439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Kelly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4AC24-11F6-4A03-8E9F-7B076491D2E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8700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Joel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2955BE-2BB9-478D-8492-719EECAA9564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23495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Joel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2955BE-2BB9-478D-8492-719EECAA9564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18773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Michelle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2955BE-2BB9-478D-8492-719EECAA9564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81594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366290-4595-5745-A50F-D5EC13BAC6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13611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Addressed slides 12-18 in Ministry slides (information for Parents and Caregivers link)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366290-4595-5745-A50F-D5EC13BAC6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27221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Heather/ Pierre Henri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2955BE-2BB9-478D-8492-719EECAA9564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5282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Heather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2955BE-2BB9-478D-8492-719EECAA9564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16266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Heather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2955BE-2BB9-478D-8492-719EECAA9564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5295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Warren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4AC24-11F6-4A03-8E9F-7B076491D2E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373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Couns.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2955BE-2BB9-478D-8492-719EECAA9564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2024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Couns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2955BE-2BB9-478D-8492-719EECAA9564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9849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Couns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2955BE-2BB9-478D-8492-719EECAA9564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8230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/>
              <a:t>Assignments due</a:t>
            </a:r>
          </a:p>
          <a:p>
            <a:pPr marL="228600" indent="-228600">
              <a:buAutoNum type="arabicPeriod"/>
            </a:pPr>
            <a:r>
              <a:rPr lang="en-US"/>
              <a:t>How long to complete assignments</a:t>
            </a:r>
          </a:p>
          <a:p>
            <a:pPr marL="228600" indent="-228600">
              <a:buAutoNum type="arabicPeriod"/>
            </a:pPr>
            <a:r>
              <a:rPr lang="en-US"/>
              <a:t>Assign 2 hours of study time every night (5x weekly should be enough)</a:t>
            </a:r>
          </a:p>
          <a:p>
            <a:pPr marL="228600" indent="-228600">
              <a:buAutoNum type="arabicPeriod"/>
            </a:pPr>
            <a:r>
              <a:rPr lang="en-US"/>
              <a:t>Put in homework in study time</a:t>
            </a:r>
          </a:p>
          <a:p>
            <a:pPr marL="228600" indent="-228600">
              <a:buAutoNum type="arabicPeriod"/>
            </a:pPr>
            <a:endParaRPr lang="en-US"/>
          </a:p>
          <a:p>
            <a:pPr marL="228600" indent="-228600">
              <a:buAutoNum type="arabicPeriod"/>
            </a:pPr>
            <a:endParaRPr lang="en-US"/>
          </a:p>
          <a:p>
            <a:r>
              <a:rPr lang="en-US"/>
              <a:t>What about perfectionists? Focus on “Excellence” instead of “Perfection” .  No one is perfect. Excellence= doing the best you can under the given circumstances.  For me: getting 52% in English 100.</a:t>
            </a:r>
          </a:p>
          <a:p>
            <a:pPr marL="228600" indent="-228600">
              <a:buAutoNum type="arabicPeriod"/>
            </a:pP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6122B5-421B-4251-B350-43502B745F61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036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Couns.Consider</a:t>
            </a:r>
            <a:r>
              <a:rPr lang="en-US"/>
              <a:t> how your child might portion out a representation of how much of their day is spent on each element of the platter. How might you help balance things?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2955BE-2BB9-478D-8492-719EECAA9564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7583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Couns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2955BE-2BB9-478D-8492-719EECAA9564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3756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E5260-1177-1691-A997-C5FEE1F744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87640C-4531-4754-D1A9-D30F5DDCF4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307D0-602A-5E08-8946-53F645B0E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08D6-B32C-4D56-9016-72F66469846D}" type="datetimeFigureOut">
              <a:rPr lang="en-CA" smtClean="0"/>
              <a:t>2023-09-27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C8D43-2E9F-C26E-5D05-C1ED0A054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08CA5-100D-C0B8-40F1-A140559C1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2E3D5-DA1C-4C60-86E8-4D29669E75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8021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18BEC-7696-EBAC-BADF-E5A6A9AAA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D3F82D-66FE-2FE5-4C6D-A73A4FB8C5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EF1E3-ED00-16A3-047E-AA87E1084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08D6-B32C-4D56-9016-72F66469846D}" type="datetimeFigureOut">
              <a:rPr lang="en-CA" smtClean="0"/>
              <a:t>2023-09-27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2D8FF4-E652-856D-652B-412148EBF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12DA7-BF89-BF22-F43A-489572B15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2E3D5-DA1C-4C60-86E8-4D29669E75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7546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5EF06C-4AA8-5A64-A617-47415DB348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5734BD-E19F-6351-483B-31AAAD07D5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7D91E1-A12E-AE36-5B19-EC6805985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08D6-B32C-4D56-9016-72F66469846D}" type="datetimeFigureOut">
              <a:rPr lang="en-CA" smtClean="0"/>
              <a:t>2023-09-27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397B8-CD34-5531-3AB5-5620227F1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7BD376-9925-2D01-5D78-3DE032EA1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2E3D5-DA1C-4C60-86E8-4D29669E75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3860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807B-FFDD-4694-8F1A-7AAE70F3E1C3}" type="datetimeFigureOut">
              <a:rPr lang="en-CA" smtClean="0"/>
              <a:t>2023-09-27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1E150-4DDD-45E8-9838-AEC2C9E1DB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7289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807B-FFDD-4694-8F1A-7AAE70F3E1C3}" type="datetimeFigureOut">
              <a:rPr lang="en-CA" smtClean="0"/>
              <a:t>2023-09-27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1E150-4DDD-45E8-9838-AEC2C9E1DB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2343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807B-FFDD-4694-8F1A-7AAE70F3E1C3}" type="datetimeFigureOut">
              <a:rPr lang="en-CA" smtClean="0"/>
              <a:t>2023-09-27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1E150-4DDD-45E8-9838-AEC2C9E1DB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9505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807B-FFDD-4694-8F1A-7AAE70F3E1C3}" type="datetimeFigureOut">
              <a:rPr lang="en-CA" smtClean="0"/>
              <a:t>2023-09-27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1E150-4DDD-45E8-9838-AEC2C9E1DB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2208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807B-FFDD-4694-8F1A-7AAE70F3E1C3}" type="datetimeFigureOut">
              <a:rPr lang="en-CA" smtClean="0"/>
              <a:t>2023-09-27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1E150-4DDD-45E8-9838-AEC2C9E1DB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0368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807B-FFDD-4694-8F1A-7AAE70F3E1C3}" type="datetimeFigureOut">
              <a:rPr lang="en-CA" smtClean="0"/>
              <a:t>2023-09-27</a:t>
            </a:fld>
            <a:endParaRPr lang="en-C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1E150-4DDD-45E8-9838-AEC2C9E1DB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74670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807B-FFDD-4694-8F1A-7AAE70F3E1C3}" type="datetimeFigureOut">
              <a:rPr lang="en-CA" smtClean="0"/>
              <a:t>2023-09-27</a:t>
            </a:fld>
            <a:endParaRPr lang="en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1E150-4DDD-45E8-9838-AEC2C9E1DB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68716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807B-FFDD-4694-8F1A-7AAE70F3E1C3}" type="datetimeFigureOut">
              <a:rPr lang="en-CA" smtClean="0"/>
              <a:t>2023-09-27</a:t>
            </a:fld>
            <a:endParaRPr lang="en-C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1E150-4DDD-45E8-9838-AEC2C9E1DB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0280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FBDCE-BAC9-3C24-E701-464E65395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0935C-4361-EEA4-D7F0-12E434FD0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5FFF0-6A58-1F80-0039-1368C1875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08D6-B32C-4D56-9016-72F66469846D}" type="datetimeFigureOut">
              <a:rPr lang="en-CA" smtClean="0"/>
              <a:t>2023-09-27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2103A-9E15-F154-AA10-C3E940F6B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02650-87FA-FEA2-C437-3071D7E59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2E3D5-DA1C-4C60-86E8-4D29669E75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1966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807B-FFDD-4694-8F1A-7AAE70F3E1C3}" type="datetimeFigureOut">
              <a:rPr lang="en-CA" smtClean="0"/>
              <a:t>2023-09-27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1E150-4DDD-45E8-9838-AEC2C9E1DB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54135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807B-FFDD-4694-8F1A-7AAE70F3E1C3}" type="datetimeFigureOut">
              <a:rPr lang="en-CA" smtClean="0"/>
              <a:t>2023-09-27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1E150-4DDD-45E8-9838-AEC2C9E1DB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31761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807B-FFDD-4694-8F1A-7AAE70F3E1C3}" type="datetimeFigureOut">
              <a:rPr lang="en-CA" smtClean="0"/>
              <a:t>2023-09-27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1E150-4DDD-45E8-9838-AEC2C9E1DB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25868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807B-FFDD-4694-8F1A-7AAE70F3E1C3}" type="datetimeFigureOut">
              <a:rPr lang="en-CA" smtClean="0"/>
              <a:t>2023-09-27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1E150-4DDD-45E8-9838-AEC2C9E1DBC7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44597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807B-FFDD-4694-8F1A-7AAE70F3E1C3}" type="datetimeFigureOut">
              <a:rPr lang="en-CA" smtClean="0"/>
              <a:t>2023-09-27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1E150-4DDD-45E8-9838-AEC2C9E1DB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56516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807B-FFDD-4694-8F1A-7AAE70F3E1C3}" type="datetimeFigureOut">
              <a:rPr lang="en-CA" smtClean="0"/>
              <a:t>2023-09-27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1E150-4DDD-45E8-9838-AEC2C9E1DB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31545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807B-FFDD-4694-8F1A-7AAE70F3E1C3}" type="datetimeFigureOut">
              <a:rPr lang="en-CA" smtClean="0"/>
              <a:t>2023-09-27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1E150-4DDD-45E8-9838-AEC2C9E1DB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51792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807B-FFDD-4694-8F1A-7AAE70F3E1C3}" type="datetimeFigureOut">
              <a:rPr lang="en-CA" smtClean="0"/>
              <a:t>2023-09-27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1E150-4DDD-45E8-9838-AEC2C9E1DB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15805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807B-FFDD-4694-8F1A-7AAE70F3E1C3}" type="datetimeFigureOut">
              <a:rPr lang="en-CA" smtClean="0"/>
              <a:t>2023-09-27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1E150-4DDD-45E8-9838-AEC2C9E1DB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69619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D792B1F-855B-FC83-1023-94C0976E9848}"/>
              </a:ext>
            </a:extLst>
          </p:cNvPr>
          <p:cNvSpPr/>
          <p:nvPr userDrawn="1"/>
        </p:nvSpPr>
        <p:spPr>
          <a:xfrm>
            <a:off x="7443266" y="1841812"/>
            <a:ext cx="4748735" cy="5016187"/>
          </a:xfrm>
          <a:custGeom>
            <a:avLst/>
            <a:gdLst>
              <a:gd name="connsiteX0" fmla="*/ 4348134 w 4748735"/>
              <a:gd name="connsiteY0" fmla="*/ 6 h 5016187"/>
              <a:gd name="connsiteX1" fmla="*/ 4379876 w 4748735"/>
              <a:gd name="connsiteY1" fmla="*/ 485 h 5016187"/>
              <a:gd name="connsiteX2" fmla="*/ 4586242 w 4748735"/>
              <a:gd name="connsiteY2" fmla="*/ 19862 h 5016187"/>
              <a:gd name="connsiteX3" fmla="*/ 4748735 w 4748735"/>
              <a:gd name="connsiteY3" fmla="*/ 55250 h 5016187"/>
              <a:gd name="connsiteX4" fmla="*/ 4748735 w 4748735"/>
              <a:gd name="connsiteY4" fmla="*/ 5016187 h 5016187"/>
              <a:gd name="connsiteX5" fmla="*/ 0 w 4748735"/>
              <a:gd name="connsiteY5" fmla="*/ 5016187 h 5016187"/>
              <a:gd name="connsiteX6" fmla="*/ 11442 w 4748735"/>
              <a:gd name="connsiteY6" fmla="*/ 4915227 h 5016187"/>
              <a:gd name="connsiteX7" fmla="*/ 611678 w 4748735"/>
              <a:gd name="connsiteY7" fmla="*/ 3995309 h 5016187"/>
              <a:gd name="connsiteX8" fmla="*/ 1008000 w 4748735"/>
              <a:gd name="connsiteY8" fmla="*/ 3809158 h 5016187"/>
              <a:gd name="connsiteX9" fmla="*/ 1805189 w 4748735"/>
              <a:gd name="connsiteY9" fmla="*/ 3290046 h 5016187"/>
              <a:gd name="connsiteX10" fmla="*/ 2251863 w 4748735"/>
              <a:gd name="connsiteY10" fmla="*/ 2567459 h 5016187"/>
              <a:gd name="connsiteX11" fmla="*/ 2482829 w 4748735"/>
              <a:gd name="connsiteY11" fmla="*/ 1882499 h 5016187"/>
              <a:gd name="connsiteX12" fmla="*/ 3831730 w 4748735"/>
              <a:gd name="connsiteY12" fmla="*/ 80392 h 5016187"/>
              <a:gd name="connsiteX13" fmla="*/ 4348134 w 4748735"/>
              <a:gd name="connsiteY13" fmla="*/ 6 h 501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48735" h="5016187">
                <a:moveTo>
                  <a:pt x="4348134" y="6"/>
                </a:moveTo>
                <a:cubicBezTo>
                  <a:pt x="4361273" y="42"/>
                  <a:pt x="4371969" y="256"/>
                  <a:pt x="4379876" y="485"/>
                </a:cubicBezTo>
                <a:cubicBezTo>
                  <a:pt x="4449755" y="2533"/>
                  <a:pt x="4518503" y="9177"/>
                  <a:pt x="4586242" y="19862"/>
                </a:cubicBezTo>
                <a:lnTo>
                  <a:pt x="4748735" y="55250"/>
                </a:lnTo>
                <a:lnTo>
                  <a:pt x="4748735" y="5016187"/>
                </a:lnTo>
                <a:lnTo>
                  <a:pt x="0" y="5016187"/>
                </a:lnTo>
                <a:lnTo>
                  <a:pt x="11442" y="4915227"/>
                </a:lnTo>
                <a:cubicBezTo>
                  <a:pt x="77982" y="4517939"/>
                  <a:pt x="283732" y="4213774"/>
                  <a:pt x="611678" y="3995309"/>
                </a:cubicBezTo>
                <a:cubicBezTo>
                  <a:pt x="736981" y="3911859"/>
                  <a:pt x="873130" y="3863258"/>
                  <a:pt x="1008000" y="3809158"/>
                </a:cubicBezTo>
                <a:cubicBezTo>
                  <a:pt x="1299563" y="3692309"/>
                  <a:pt x="1572137" y="3533688"/>
                  <a:pt x="1805189" y="3290046"/>
                </a:cubicBezTo>
                <a:cubicBezTo>
                  <a:pt x="2001471" y="3085000"/>
                  <a:pt x="2142666" y="2838447"/>
                  <a:pt x="2251863" y="2567459"/>
                </a:cubicBezTo>
                <a:cubicBezTo>
                  <a:pt x="2373799" y="2264838"/>
                  <a:pt x="2424949" y="2076601"/>
                  <a:pt x="2482829" y="1882499"/>
                </a:cubicBezTo>
                <a:cubicBezTo>
                  <a:pt x="2547129" y="1666773"/>
                  <a:pt x="2928871" y="386929"/>
                  <a:pt x="3831730" y="80392"/>
                </a:cubicBezTo>
                <a:cubicBezTo>
                  <a:pt x="4044488" y="8167"/>
                  <a:pt x="4256161" y="-249"/>
                  <a:pt x="4348134" y="6"/>
                </a:cubicBezTo>
                <a:close/>
              </a:path>
            </a:pathLst>
          </a:custGeom>
          <a:solidFill>
            <a:schemeClr val="accent2">
              <a:alpha val="59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F359D7C-AC03-77FE-CA1D-B96B46B08D16}"/>
              </a:ext>
            </a:extLst>
          </p:cNvPr>
          <p:cNvSpPr/>
          <p:nvPr userDrawn="1"/>
        </p:nvSpPr>
        <p:spPr>
          <a:xfrm rot="5400000">
            <a:off x="6993339" y="2334664"/>
            <a:ext cx="2225673" cy="7007393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9AA487F-3729-4692-1A21-35558A2D840B}"/>
              </a:ext>
            </a:extLst>
          </p:cNvPr>
          <p:cNvSpPr/>
          <p:nvPr userDrawn="1"/>
        </p:nvSpPr>
        <p:spPr>
          <a:xfrm>
            <a:off x="1" y="0"/>
            <a:ext cx="5880649" cy="6075137"/>
          </a:xfrm>
          <a:custGeom>
            <a:avLst/>
            <a:gdLst>
              <a:gd name="connsiteX0" fmla="*/ 0 w 5880649"/>
              <a:gd name="connsiteY0" fmla="*/ 0 h 6075137"/>
              <a:gd name="connsiteX1" fmla="*/ 5331935 w 5880649"/>
              <a:gd name="connsiteY1" fmla="*/ 0 h 6075137"/>
              <a:gd name="connsiteX2" fmla="*/ 5371238 w 5880649"/>
              <a:gd name="connsiteY2" fmla="*/ 36527 h 6075137"/>
              <a:gd name="connsiteX3" fmla="*/ 5506423 w 5880649"/>
              <a:gd name="connsiteY3" fmla="*/ 197526 h 6075137"/>
              <a:gd name="connsiteX4" fmla="*/ 3912768 w 5880649"/>
              <a:gd name="connsiteY4" fmla="*/ 5218398 h 6075137"/>
              <a:gd name="connsiteX5" fmla="*/ 9712 w 5880649"/>
              <a:gd name="connsiteY5" fmla="*/ 5900494 h 6075137"/>
              <a:gd name="connsiteX6" fmla="*/ 0 w 5880649"/>
              <a:gd name="connsiteY6" fmla="*/ 5897200 h 607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0649" h="6075137">
                <a:moveTo>
                  <a:pt x="0" y="0"/>
                </a:moveTo>
                <a:lnTo>
                  <a:pt x="5331935" y="0"/>
                </a:lnTo>
                <a:lnTo>
                  <a:pt x="5371238" y="36527"/>
                </a:lnTo>
                <a:cubicBezTo>
                  <a:pt x="5420080" y="87726"/>
                  <a:pt x="5465228" y="141386"/>
                  <a:pt x="5506423" y="197526"/>
                </a:cubicBezTo>
                <a:cubicBezTo>
                  <a:pt x="6380367" y="1388506"/>
                  <a:pt x="5672840" y="3964921"/>
                  <a:pt x="3912768" y="5218398"/>
                </a:cubicBezTo>
                <a:cubicBezTo>
                  <a:pt x="2827232" y="5991466"/>
                  <a:pt x="1288114" y="6299252"/>
                  <a:pt x="9712" y="5900494"/>
                </a:cubicBezTo>
                <a:lnTo>
                  <a:pt x="0" y="5897200"/>
                </a:ln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88E094-4ADD-B56F-A2B6-C1D91D2B3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4B8E19A-569B-855B-EBF8-C02F2998ABC8}"/>
              </a:ext>
            </a:extLst>
          </p:cNvPr>
          <p:cNvSpPr/>
          <p:nvPr userDrawn="1"/>
        </p:nvSpPr>
        <p:spPr>
          <a:xfrm>
            <a:off x="1" y="-1"/>
            <a:ext cx="5137691" cy="3723310"/>
          </a:xfrm>
          <a:custGeom>
            <a:avLst/>
            <a:gdLst>
              <a:gd name="connsiteX0" fmla="*/ 659084 w 5137691"/>
              <a:gd name="connsiteY0" fmla="*/ 2921625 h 3723310"/>
              <a:gd name="connsiteX1" fmla="*/ 431178 w 5137691"/>
              <a:gd name="connsiteY1" fmla="*/ 3187332 h 3723310"/>
              <a:gd name="connsiteX2" fmla="*/ 371969 w 5137691"/>
              <a:gd name="connsiteY2" fmla="*/ 3549893 h 3723310"/>
              <a:gd name="connsiteX3" fmla="*/ 393875 w 5137691"/>
              <a:gd name="connsiteY3" fmla="*/ 3555088 h 3723310"/>
              <a:gd name="connsiteX4" fmla="*/ 659084 w 5137691"/>
              <a:gd name="connsiteY4" fmla="*/ 2921625 h 3723310"/>
              <a:gd name="connsiteX5" fmla="*/ 773656 w 5137691"/>
              <a:gd name="connsiteY5" fmla="*/ 2824142 h 3723310"/>
              <a:gd name="connsiteX6" fmla="*/ 683107 w 5137691"/>
              <a:gd name="connsiteY6" fmla="*/ 3035075 h 3723310"/>
              <a:gd name="connsiteX7" fmla="*/ 523193 w 5137691"/>
              <a:gd name="connsiteY7" fmla="*/ 3444488 h 3723310"/>
              <a:gd name="connsiteX8" fmla="*/ 493950 w 5137691"/>
              <a:gd name="connsiteY8" fmla="*/ 3544616 h 3723310"/>
              <a:gd name="connsiteX9" fmla="*/ 773656 w 5137691"/>
              <a:gd name="connsiteY9" fmla="*/ 2824142 h 3723310"/>
              <a:gd name="connsiteX10" fmla="*/ 906895 w 5137691"/>
              <a:gd name="connsiteY10" fmla="*/ 2579229 h 3723310"/>
              <a:gd name="connsiteX11" fmla="*/ 896608 w 5137691"/>
              <a:gd name="connsiteY11" fmla="*/ 2696939 h 3723310"/>
              <a:gd name="connsiteX12" fmla="*/ 906895 w 5137691"/>
              <a:gd name="connsiteY12" fmla="*/ 2579229 h 3723310"/>
              <a:gd name="connsiteX13" fmla="*/ 1003958 w 5137691"/>
              <a:gd name="connsiteY13" fmla="*/ 2517682 h 3723310"/>
              <a:gd name="connsiteX14" fmla="*/ 1054389 w 5137691"/>
              <a:gd name="connsiteY14" fmla="*/ 3079021 h 3723310"/>
              <a:gd name="connsiteX15" fmla="*/ 1003958 w 5137691"/>
              <a:gd name="connsiteY15" fmla="*/ 2517682 h 3723310"/>
              <a:gd name="connsiteX16" fmla="*/ 744142 w 5137691"/>
              <a:gd name="connsiteY16" fmla="*/ 2402290 h 3723310"/>
              <a:gd name="connsiteX17" fmla="*/ 99596 w 5137691"/>
              <a:gd name="connsiteY17" fmla="*/ 2734878 h 3723310"/>
              <a:gd name="connsiteX18" fmla="*/ 744142 w 5137691"/>
              <a:gd name="connsiteY18" fmla="*/ 2402290 h 3723310"/>
              <a:gd name="connsiteX19" fmla="*/ 1068601 w 5137691"/>
              <a:gd name="connsiteY19" fmla="*/ 2384771 h 3723310"/>
              <a:gd name="connsiteX20" fmla="*/ 1147707 w 5137691"/>
              <a:gd name="connsiteY20" fmla="*/ 3076961 h 3723310"/>
              <a:gd name="connsiteX21" fmla="*/ 1068601 w 5137691"/>
              <a:gd name="connsiteY21" fmla="*/ 2384771 h 3723310"/>
              <a:gd name="connsiteX22" fmla="*/ 934540 w 5137691"/>
              <a:gd name="connsiteY22" fmla="*/ 2375130 h 3723310"/>
              <a:gd name="connsiteX23" fmla="*/ 84219 w 5137691"/>
              <a:gd name="connsiteY23" fmla="*/ 2833186 h 3723310"/>
              <a:gd name="connsiteX24" fmla="*/ 269550 w 5137691"/>
              <a:gd name="connsiteY24" fmla="*/ 2841297 h 3723310"/>
              <a:gd name="connsiteX25" fmla="*/ 695816 w 5137691"/>
              <a:gd name="connsiteY25" fmla="*/ 2669005 h 3723310"/>
              <a:gd name="connsiteX26" fmla="*/ 934540 w 5137691"/>
              <a:gd name="connsiteY26" fmla="*/ 2375130 h 3723310"/>
              <a:gd name="connsiteX27" fmla="*/ 2466566 w 5137691"/>
              <a:gd name="connsiteY27" fmla="*/ 1413263 h 3723310"/>
              <a:gd name="connsiteX28" fmla="*/ 2384187 w 5137691"/>
              <a:gd name="connsiteY28" fmla="*/ 1907493 h 3723310"/>
              <a:gd name="connsiteX29" fmla="*/ 2466566 w 5137691"/>
              <a:gd name="connsiteY29" fmla="*/ 1413263 h 3723310"/>
              <a:gd name="connsiteX30" fmla="*/ 2384254 w 5137691"/>
              <a:gd name="connsiteY30" fmla="*/ 1364070 h 3723310"/>
              <a:gd name="connsiteX31" fmla="*/ 2286288 w 5137691"/>
              <a:gd name="connsiteY31" fmla="*/ 1925023 h 3723310"/>
              <a:gd name="connsiteX32" fmla="*/ 2384254 w 5137691"/>
              <a:gd name="connsiteY32" fmla="*/ 1364070 h 3723310"/>
              <a:gd name="connsiteX33" fmla="*/ 2728377 w 5137691"/>
              <a:gd name="connsiteY33" fmla="*/ 1165380 h 3723310"/>
              <a:gd name="connsiteX34" fmla="*/ 3003048 w 5137691"/>
              <a:gd name="connsiteY34" fmla="*/ 1736253 h 3723310"/>
              <a:gd name="connsiteX35" fmla="*/ 2948375 w 5137691"/>
              <a:gd name="connsiteY35" fmla="*/ 1498255 h 3723310"/>
              <a:gd name="connsiteX36" fmla="*/ 2914601 w 5137691"/>
              <a:gd name="connsiteY36" fmla="*/ 1460919 h 3723310"/>
              <a:gd name="connsiteX37" fmla="*/ 2852040 w 5137691"/>
              <a:gd name="connsiteY37" fmla="*/ 1382206 h 3723310"/>
              <a:gd name="connsiteX38" fmla="*/ 2728377 w 5137691"/>
              <a:gd name="connsiteY38" fmla="*/ 1165380 h 3723310"/>
              <a:gd name="connsiteX39" fmla="*/ 2806912 w 5137691"/>
              <a:gd name="connsiteY39" fmla="*/ 1118837 h 3723310"/>
              <a:gd name="connsiteX40" fmla="*/ 2783682 w 5137691"/>
              <a:gd name="connsiteY40" fmla="*/ 1138236 h 3723310"/>
              <a:gd name="connsiteX41" fmla="*/ 2889384 w 5137691"/>
              <a:gd name="connsiteY41" fmla="*/ 1270224 h 3723310"/>
              <a:gd name="connsiteX42" fmla="*/ 2994783 w 5137691"/>
              <a:gd name="connsiteY42" fmla="*/ 1447738 h 3723310"/>
              <a:gd name="connsiteX43" fmla="*/ 3056463 w 5137691"/>
              <a:gd name="connsiteY43" fmla="*/ 1668888 h 3723310"/>
              <a:gd name="connsiteX44" fmla="*/ 3083513 w 5137691"/>
              <a:gd name="connsiteY44" fmla="*/ 1738721 h 3723310"/>
              <a:gd name="connsiteX45" fmla="*/ 3025360 w 5137691"/>
              <a:gd name="connsiteY45" fmla="*/ 1292428 h 3723310"/>
              <a:gd name="connsiteX46" fmla="*/ 2806912 w 5137691"/>
              <a:gd name="connsiteY46" fmla="*/ 1118837 h 3723310"/>
              <a:gd name="connsiteX47" fmla="*/ 2211503 w 5137691"/>
              <a:gd name="connsiteY47" fmla="*/ 1091728 h 3723310"/>
              <a:gd name="connsiteX48" fmla="*/ 2023347 w 5137691"/>
              <a:gd name="connsiteY48" fmla="*/ 1305252 h 3723310"/>
              <a:gd name="connsiteX49" fmla="*/ 2041522 w 5137691"/>
              <a:gd name="connsiteY49" fmla="*/ 1324054 h 3723310"/>
              <a:gd name="connsiteX50" fmla="*/ 2211503 w 5137691"/>
              <a:gd name="connsiteY50" fmla="*/ 1091728 h 3723310"/>
              <a:gd name="connsiteX51" fmla="*/ 2168237 w 5137691"/>
              <a:gd name="connsiteY51" fmla="*/ 1042670 h 3723310"/>
              <a:gd name="connsiteX52" fmla="*/ 2005655 w 5137691"/>
              <a:gd name="connsiteY52" fmla="*/ 1233134 h 3723310"/>
              <a:gd name="connsiteX53" fmla="*/ 2168237 w 5137691"/>
              <a:gd name="connsiteY53" fmla="*/ 1042670 h 3723310"/>
              <a:gd name="connsiteX54" fmla="*/ 4080539 w 5137691"/>
              <a:gd name="connsiteY54" fmla="*/ 827257 h 3723310"/>
              <a:gd name="connsiteX55" fmla="*/ 4092849 w 5137691"/>
              <a:gd name="connsiteY55" fmla="*/ 1108381 h 3723310"/>
              <a:gd name="connsiteX56" fmla="*/ 4132014 w 5137691"/>
              <a:gd name="connsiteY56" fmla="*/ 1381869 h 3723310"/>
              <a:gd name="connsiteX57" fmla="*/ 4082492 w 5137691"/>
              <a:gd name="connsiteY57" fmla="*/ 1357873 h 3723310"/>
              <a:gd name="connsiteX58" fmla="*/ 4009383 w 5137691"/>
              <a:gd name="connsiteY58" fmla="*/ 893112 h 3723310"/>
              <a:gd name="connsiteX59" fmla="*/ 4072306 w 5137691"/>
              <a:gd name="connsiteY59" fmla="*/ 1761300 h 3723310"/>
              <a:gd name="connsiteX60" fmla="*/ 4080539 w 5137691"/>
              <a:gd name="connsiteY60" fmla="*/ 827257 h 3723310"/>
              <a:gd name="connsiteX61" fmla="*/ 4412492 w 5137691"/>
              <a:gd name="connsiteY61" fmla="*/ 559624 h 3723310"/>
              <a:gd name="connsiteX62" fmla="*/ 4617392 w 5137691"/>
              <a:gd name="connsiteY62" fmla="*/ 890611 h 3723310"/>
              <a:gd name="connsiteX63" fmla="*/ 4369105 w 5137691"/>
              <a:gd name="connsiteY63" fmla="*/ 630629 h 3723310"/>
              <a:gd name="connsiteX64" fmla="*/ 4810227 w 5137691"/>
              <a:gd name="connsiteY64" fmla="*/ 1127284 h 3723310"/>
              <a:gd name="connsiteX65" fmla="*/ 4412492 w 5137691"/>
              <a:gd name="connsiteY65" fmla="*/ 559624 h 3723310"/>
              <a:gd name="connsiteX66" fmla="*/ 3754486 w 5137691"/>
              <a:gd name="connsiteY66" fmla="*/ 313872 h 3723310"/>
              <a:gd name="connsiteX67" fmla="*/ 3673942 w 5137691"/>
              <a:gd name="connsiteY67" fmla="*/ 424963 h 3723310"/>
              <a:gd name="connsiteX68" fmla="*/ 3490493 w 5137691"/>
              <a:gd name="connsiteY68" fmla="*/ 701127 h 3723310"/>
              <a:gd name="connsiteX69" fmla="*/ 3439282 w 5137691"/>
              <a:gd name="connsiteY69" fmla="*/ 732600 h 3723310"/>
              <a:gd name="connsiteX70" fmla="*/ 3421532 w 5137691"/>
              <a:gd name="connsiteY70" fmla="*/ 712866 h 3723310"/>
              <a:gd name="connsiteX71" fmla="*/ 3590235 w 5137691"/>
              <a:gd name="connsiteY71" fmla="*/ 449820 h 3723310"/>
              <a:gd name="connsiteX72" fmla="*/ 3307188 w 5137691"/>
              <a:gd name="connsiteY72" fmla="*/ 911899 h 3723310"/>
              <a:gd name="connsiteX73" fmla="*/ 3393054 w 5137691"/>
              <a:gd name="connsiteY73" fmla="*/ 906465 h 3723310"/>
              <a:gd name="connsiteX74" fmla="*/ 3776927 w 5137691"/>
              <a:gd name="connsiteY74" fmla="*/ 442126 h 3723310"/>
              <a:gd name="connsiteX75" fmla="*/ 3754486 w 5137691"/>
              <a:gd name="connsiteY75" fmla="*/ 313872 h 3723310"/>
              <a:gd name="connsiteX76" fmla="*/ 1133888 w 5137691"/>
              <a:gd name="connsiteY76" fmla="*/ 214876 h 3723310"/>
              <a:gd name="connsiteX77" fmla="*/ 660639 w 5137691"/>
              <a:gd name="connsiteY77" fmla="*/ 863910 h 3723310"/>
              <a:gd name="connsiteX78" fmla="*/ 1108084 w 5137691"/>
              <a:gd name="connsiteY78" fmla="*/ 398665 h 3723310"/>
              <a:gd name="connsiteX79" fmla="*/ 975613 w 5137691"/>
              <a:gd name="connsiteY79" fmla="*/ 557099 h 3723310"/>
              <a:gd name="connsiteX80" fmla="*/ 811923 w 5137691"/>
              <a:gd name="connsiteY80" fmla="*/ 657310 h 3723310"/>
              <a:gd name="connsiteX81" fmla="*/ 998135 w 5137691"/>
              <a:gd name="connsiteY81" fmla="*/ 440657 h 3723310"/>
              <a:gd name="connsiteX82" fmla="*/ 1133888 w 5137691"/>
              <a:gd name="connsiteY82" fmla="*/ 214876 h 3723310"/>
              <a:gd name="connsiteX83" fmla="*/ 4685407 w 5137691"/>
              <a:gd name="connsiteY83" fmla="*/ 0 h 3723310"/>
              <a:gd name="connsiteX84" fmla="*/ 4770408 w 5137691"/>
              <a:gd name="connsiteY84" fmla="*/ 0 h 3723310"/>
              <a:gd name="connsiteX85" fmla="*/ 4810333 w 5137691"/>
              <a:gd name="connsiteY85" fmla="*/ 31801 h 3723310"/>
              <a:gd name="connsiteX86" fmla="*/ 5034638 w 5137691"/>
              <a:gd name="connsiteY86" fmla="*/ 141089 h 3723310"/>
              <a:gd name="connsiteX87" fmla="*/ 5039361 w 5137691"/>
              <a:gd name="connsiteY87" fmla="*/ 18254 h 3723310"/>
              <a:gd name="connsiteX88" fmla="*/ 5037438 w 5137691"/>
              <a:gd name="connsiteY88" fmla="*/ 0 h 3723310"/>
              <a:gd name="connsiteX89" fmla="*/ 5107568 w 5137691"/>
              <a:gd name="connsiteY89" fmla="*/ 0 h 3723310"/>
              <a:gd name="connsiteX90" fmla="*/ 5114876 w 5137691"/>
              <a:gd name="connsiteY90" fmla="*/ 38763 h 3723310"/>
              <a:gd name="connsiteX91" fmla="*/ 5127595 w 5137691"/>
              <a:gd name="connsiteY91" fmla="*/ 236940 h 3723310"/>
              <a:gd name="connsiteX92" fmla="*/ 5061109 w 5137691"/>
              <a:gd name="connsiteY92" fmla="*/ 225505 h 3723310"/>
              <a:gd name="connsiteX93" fmla="*/ 4727085 w 5137691"/>
              <a:gd name="connsiteY93" fmla="*/ 33775 h 3723310"/>
              <a:gd name="connsiteX94" fmla="*/ 4003152 w 5137691"/>
              <a:gd name="connsiteY94" fmla="*/ 0 h 3723310"/>
              <a:gd name="connsiteX95" fmla="*/ 4132176 w 5137691"/>
              <a:gd name="connsiteY95" fmla="*/ 0 h 3723310"/>
              <a:gd name="connsiteX96" fmla="*/ 4123986 w 5137691"/>
              <a:gd name="connsiteY96" fmla="*/ 63465 h 3723310"/>
              <a:gd name="connsiteX97" fmla="*/ 4104583 w 5137691"/>
              <a:gd name="connsiteY97" fmla="*/ 239130 h 3723310"/>
              <a:gd name="connsiteX98" fmla="*/ 4153843 w 5137691"/>
              <a:gd name="connsiteY98" fmla="*/ 350960 h 3723310"/>
              <a:gd name="connsiteX99" fmla="*/ 4411323 w 5137691"/>
              <a:gd name="connsiteY99" fmla="*/ 488238 h 3723310"/>
              <a:gd name="connsiteX100" fmla="*/ 4864485 w 5137691"/>
              <a:gd name="connsiteY100" fmla="*/ 991020 h 3723310"/>
              <a:gd name="connsiteX101" fmla="*/ 4905378 w 5137691"/>
              <a:gd name="connsiteY101" fmla="*/ 1217830 h 3723310"/>
              <a:gd name="connsiteX102" fmla="*/ 4640632 w 5137691"/>
              <a:gd name="connsiteY102" fmla="*/ 1136420 h 3723310"/>
              <a:gd name="connsiteX103" fmla="*/ 4377015 w 5137691"/>
              <a:gd name="connsiteY103" fmla="*/ 870623 h 3723310"/>
              <a:gd name="connsiteX104" fmla="*/ 4304571 w 5137691"/>
              <a:gd name="connsiteY104" fmla="*/ 640549 h 3723310"/>
              <a:gd name="connsiteX105" fmla="*/ 4193118 w 5137691"/>
              <a:gd name="connsiteY105" fmla="*/ 452646 h 3723310"/>
              <a:gd name="connsiteX106" fmla="*/ 4094850 w 5137691"/>
              <a:gd name="connsiteY106" fmla="*/ 385207 h 3723310"/>
              <a:gd name="connsiteX107" fmla="*/ 4089643 w 5137691"/>
              <a:gd name="connsiteY107" fmla="*/ 684043 h 3723310"/>
              <a:gd name="connsiteX108" fmla="*/ 4140489 w 5137691"/>
              <a:gd name="connsiteY108" fmla="*/ 765775 h 3723310"/>
              <a:gd name="connsiteX109" fmla="*/ 4328143 w 5137691"/>
              <a:gd name="connsiteY109" fmla="*/ 1340660 h 3723310"/>
              <a:gd name="connsiteX110" fmla="*/ 4211174 w 5137691"/>
              <a:gd name="connsiteY110" fmla="*/ 1692363 h 3723310"/>
              <a:gd name="connsiteX111" fmla="*/ 4096384 w 5137691"/>
              <a:gd name="connsiteY111" fmla="*/ 1871176 h 3723310"/>
              <a:gd name="connsiteX112" fmla="*/ 4073915 w 5137691"/>
              <a:gd name="connsiteY112" fmla="*/ 1868200 h 3723310"/>
              <a:gd name="connsiteX113" fmla="*/ 3830235 w 5137691"/>
              <a:gd name="connsiteY113" fmla="*/ 1467468 h 3723310"/>
              <a:gd name="connsiteX114" fmla="*/ 3928554 w 5137691"/>
              <a:gd name="connsiteY114" fmla="*/ 872709 h 3723310"/>
              <a:gd name="connsiteX115" fmla="*/ 4041572 w 5137691"/>
              <a:gd name="connsiteY115" fmla="*/ 368957 h 3723310"/>
              <a:gd name="connsiteX116" fmla="*/ 3976315 w 5137691"/>
              <a:gd name="connsiteY116" fmla="*/ 278901 h 3723310"/>
              <a:gd name="connsiteX117" fmla="*/ 4052764 w 5137691"/>
              <a:gd name="connsiteY117" fmla="*/ 245809 h 3723310"/>
              <a:gd name="connsiteX118" fmla="*/ 4077058 w 5137691"/>
              <a:gd name="connsiteY118" fmla="*/ 27371 h 3723310"/>
              <a:gd name="connsiteX119" fmla="*/ 3902474 w 5137691"/>
              <a:gd name="connsiteY119" fmla="*/ 171686 h 3723310"/>
              <a:gd name="connsiteX120" fmla="*/ 3839430 w 5137691"/>
              <a:gd name="connsiteY120" fmla="*/ 359757 h 3723310"/>
              <a:gd name="connsiteX121" fmla="*/ 3511342 w 5137691"/>
              <a:gd name="connsiteY121" fmla="*/ 923585 h 3723310"/>
              <a:gd name="connsiteX122" fmla="*/ 3345310 w 5137691"/>
              <a:gd name="connsiteY122" fmla="*/ 978648 h 3723310"/>
              <a:gd name="connsiteX123" fmla="*/ 3251411 w 5137691"/>
              <a:gd name="connsiteY123" fmla="*/ 912962 h 3723310"/>
              <a:gd name="connsiteX124" fmla="*/ 3294880 w 5137691"/>
              <a:gd name="connsiteY124" fmla="*/ 713104 h 3723310"/>
              <a:gd name="connsiteX125" fmla="*/ 3641287 w 5137691"/>
              <a:gd name="connsiteY125" fmla="*/ 316153 h 3723310"/>
              <a:gd name="connsiteX126" fmla="*/ 3873337 w 5137691"/>
              <a:gd name="connsiteY126" fmla="*/ 115305 h 3723310"/>
              <a:gd name="connsiteX127" fmla="*/ 3954827 w 5137691"/>
              <a:gd name="connsiteY127" fmla="*/ 41083 h 3723310"/>
              <a:gd name="connsiteX128" fmla="*/ 3231589 w 5137691"/>
              <a:gd name="connsiteY128" fmla="*/ 0 h 3723310"/>
              <a:gd name="connsiteX129" fmla="*/ 3312011 w 5137691"/>
              <a:gd name="connsiteY129" fmla="*/ 0 h 3723310"/>
              <a:gd name="connsiteX130" fmla="*/ 3310368 w 5137691"/>
              <a:gd name="connsiteY130" fmla="*/ 16057 h 3723310"/>
              <a:gd name="connsiteX131" fmla="*/ 3356599 w 5137691"/>
              <a:gd name="connsiteY131" fmla="*/ 11189 h 3723310"/>
              <a:gd name="connsiteX132" fmla="*/ 3398860 w 5137691"/>
              <a:gd name="connsiteY132" fmla="*/ 0 h 3723310"/>
              <a:gd name="connsiteX133" fmla="*/ 3521426 w 5137691"/>
              <a:gd name="connsiteY133" fmla="*/ 0 h 3723310"/>
              <a:gd name="connsiteX134" fmla="*/ 3450288 w 5137691"/>
              <a:gd name="connsiteY134" fmla="*/ 40946 h 3723310"/>
              <a:gd name="connsiteX135" fmla="*/ 3224898 w 5137691"/>
              <a:gd name="connsiteY135" fmla="*/ 112320 h 3723310"/>
              <a:gd name="connsiteX136" fmla="*/ 3223079 w 5137691"/>
              <a:gd name="connsiteY136" fmla="*/ 40542 h 3723310"/>
              <a:gd name="connsiteX137" fmla="*/ 2713325 w 5137691"/>
              <a:gd name="connsiteY137" fmla="*/ 0 h 3723310"/>
              <a:gd name="connsiteX138" fmla="*/ 2801116 w 5137691"/>
              <a:gd name="connsiteY138" fmla="*/ 0 h 3723310"/>
              <a:gd name="connsiteX139" fmla="*/ 2771239 w 5137691"/>
              <a:gd name="connsiteY139" fmla="*/ 53358 h 3723310"/>
              <a:gd name="connsiteX140" fmla="*/ 2671323 w 5137691"/>
              <a:gd name="connsiteY140" fmla="*/ 281854 h 3723310"/>
              <a:gd name="connsiteX141" fmla="*/ 2609018 w 5137691"/>
              <a:gd name="connsiteY141" fmla="*/ 557536 h 3723310"/>
              <a:gd name="connsiteX142" fmla="*/ 2606274 w 5137691"/>
              <a:gd name="connsiteY142" fmla="*/ 567991 h 3723310"/>
              <a:gd name="connsiteX143" fmla="*/ 2661306 w 5137691"/>
              <a:gd name="connsiteY143" fmla="*/ 921545 h 3723310"/>
              <a:gd name="connsiteX144" fmla="*/ 2755651 w 5137691"/>
              <a:gd name="connsiteY144" fmla="*/ 1007451 h 3723310"/>
              <a:gd name="connsiteX145" fmla="*/ 2854694 w 5137691"/>
              <a:gd name="connsiteY145" fmla="*/ 1055446 h 3723310"/>
              <a:gd name="connsiteX146" fmla="*/ 3129406 w 5137691"/>
              <a:gd name="connsiteY146" fmla="*/ 1372830 h 3723310"/>
              <a:gd name="connsiteX147" fmla="*/ 3143254 w 5137691"/>
              <a:gd name="connsiteY147" fmla="*/ 1892637 h 3723310"/>
              <a:gd name="connsiteX148" fmla="*/ 2672087 w 5137691"/>
              <a:gd name="connsiteY148" fmla="*/ 1393850 h 3723310"/>
              <a:gd name="connsiteX149" fmla="*/ 2645908 w 5137691"/>
              <a:gd name="connsiteY149" fmla="*/ 1047511 h 3723310"/>
              <a:gd name="connsiteX150" fmla="*/ 2570535 w 5137691"/>
              <a:gd name="connsiteY150" fmla="*/ 1015633 h 3723310"/>
              <a:gd name="connsiteX151" fmla="*/ 2610208 w 5137691"/>
              <a:gd name="connsiteY151" fmla="*/ 945870 h 3723310"/>
              <a:gd name="connsiteX152" fmla="*/ 2538036 w 5137691"/>
              <a:gd name="connsiteY152" fmla="*/ 844360 h 3723310"/>
              <a:gd name="connsiteX153" fmla="*/ 2512867 w 5137691"/>
              <a:gd name="connsiteY153" fmla="*/ 1354598 h 3723310"/>
              <a:gd name="connsiteX154" fmla="*/ 2518702 w 5137691"/>
              <a:gd name="connsiteY154" fmla="*/ 1742111 h 3723310"/>
              <a:gd name="connsiteX155" fmla="*/ 2275616 w 5137691"/>
              <a:gd name="connsiteY155" fmla="*/ 2134783 h 3723310"/>
              <a:gd name="connsiteX156" fmla="*/ 2241266 w 5137691"/>
              <a:gd name="connsiteY156" fmla="*/ 2096736 h 3723310"/>
              <a:gd name="connsiteX157" fmla="*/ 2231827 w 5137691"/>
              <a:gd name="connsiteY157" fmla="*/ 1456335 h 3723310"/>
              <a:gd name="connsiteX158" fmla="*/ 2348810 w 5137691"/>
              <a:gd name="connsiteY158" fmla="*/ 1272217 h 3723310"/>
              <a:gd name="connsiteX159" fmla="*/ 2416218 w 5137691"/>
              <a:gd name="connsiteY159" fmla="*/ 1150005 h 3723310"/>
              <a:gd name="connsiteX160" fmla="*/ 2493456 w 5137691"/>
              <a:gd name="connsiteY160" fmla="*/ 706982 h 3723310"/>
              <a:gd name="connsiteX161" fmla="*/ 2313690 w 5137691"/>
              <a:gd name="connsiteY161" fmla="*/ 991337 h 3723310"/>
              <a:gd name="connsiteX162" fmla="*/ 1985609 w 5137691"/>
              <a:gd name="connsiteY162" fmla="*/ 1408731 h 3723310"/>
              <a:gd name="connsiteX163" fmla="*/ 1918730 w 5137691"/>
              <a:gd name="connsiteY163" fmla="*/ 1208846 h 3723310"/>
              <a:gd name="connsiteX164" fmla="*/ 2213019 w 5137691"/>
              <a:gd name="connsiteY164" fmla="*/ 897616 h 3723310"/>
              <a:gd name="connsiteX165" fmla="*/ 2517219 w 5137691"/>
              <a:gd name="connsiteY165" fmla="*/ 563658 h 3723310"/>
              <a:gd name="connsiteX166" fmla="*/ 2539459 w 5137691"/>
              <a:gd name="connsiteY166" fmla="*/ 513894 h 3723310"/>
              <a:gd name="connsiteX167" fmla="*/ 2702456 w 5137691"/>
              <a:gd name="connsiteY167" fmla="*/ 57291 h 3723310"/>
              <a:gd name="connsiteX168" fmla="*/ 2713671 w 5137691"/>
              <a:gd name="connsiteY168" fmla="*/ 17409 h 3723310"/>
              <a:gd name="connsiteX169" fmla="*/ 2615215 w 5137691"/>
              <a:gd name="connsiteY169" fmla="*/ 0 h 3723310"/>
              <a:gd name="connsiteX170" fmla="*/ 2683886 w 5137691"/>
              <a:gd name="connsiteY170" fmla="*/ 0 h 3723310"/>
              <a:gd name="connsiteX171" fmla="*/ 2615765 w 5137691"/>
              <a:gd name="connsiteY171" fmla="*/ 70449 h 3723310"/>
              <a:gd name="connsiteX172" fmla="*/ 2101714 w 5137691"/>
              <a:gd name="connsiteY172" fmla="*/ 677840 h 3723310"/>
              <a:gd name="connsiteX173" fmla="*/ 1647883 w 5137691"/>
              <a:gd name="connsiteY173" fmla="*/ 1269985 h 3723310"/>
              <a:gd name="connsiteX174" fmla="*/ 1520717 w 5137691"/>
              <a:gd name="connsiteY174" fmla="*/ 1759907 h 3723310"/>
              <a:gd name="connsiteX175" fmla="*/ 1543766 w 5137691"/>
              <a:gd name="connsiteY175" fmla="*/ 1830628 h 3723310"/>
              <a:gd name="connsiteX176" fmla="*/ 1614449 w 5137691"/>
              <a:gd name="connsiteY176" fmla="*/ 2214437 h 3723310"/>
              <a:gd name="connsiteX177" fmla="*/ 1518347 w 5137691"/>
              <a:gd name="connsiteY177" fmla="*/ 2480439 h 3723310"/>
              <a:gd name="connsiteX178" fmla="*/ 1333958 w 5137691"/>
              <a:gd name="connsiteY178" fmla="*/ 2228696 h 3723310"/>
              <a:gd name="connsiteX179" fmla="*/ 1393891 w 5137691"/>
              <a:gd name="connsiteY179" fmla="*/ 1917299 h 3723310"/>
              <a:gd name="connsiteX180" fmla="*/ 1444276 w 5137691"/>
              <a:gd name="connsiteY180" fmla="*/ 1597756 h 3723310"/>
              <a:gd name="connsiteX181" fmla="*/ 1398976 w 5137691"/>
              <a:gd name="connsiteY181" fmla="*/ 1656198 h 3723310"/>
              <a:gd name="connsiteX182" fmla="*/ 1126020 w 5137691"/>
              <a:gd name="connsiteY182" fmla="*/ 2136568 h 3723310"/>
              <a:gd name="connsiteX183" fmla="*/ 1129825 w 5137691"/>
              <a:gd name="connsiteY183" fmla="*/ 2320491 h 3723310"/>
              <a:gd name="connsiteX184" fmla="*/ 1143273 w 5137691"/>
              <a:gd name="connsiteY184" fmla="*/ 2337828 h 3723310"/>
              <a:gd name="connsiteX185" fmla="*/ 1156978 w 5137691"/>
              <a:gd name="connsiteY185" fmla="*/ 3218822 h 3723310"/>
              <a:gd name="connsiteX186" fmla="*/ 1116365 w 5137691"/>
              <a:gd name="connsiteY186" fmla="*/ 3269939 h 3723310"/>
              <a:gd name="connsiteX187" fmla="*/ 883236 w 5137691"/>
              <a:gd name="connsiteY187" fmla="*/ 2779510 h 3723310"/>
              <a:gd name="connsiteX188" fmla="*/ 808845 w 5137691"/>
              <a:gd name="connsiteY188" fmla="*/ 3104380 h 3723310"/>
              <a:gd name="connsiteX189" fmla="*/ 488550 w 5137691"/>
              <a:gd name="connsiteY189" fmla="*/ 3634846 h 3723310"/>
              <a:gd name="connsiteX190" fmla="*/ 328509 w 5137691"/>
              <a:gd name="connsiteY190" fmla="*/ 3719164 h 3723310"/>
              <a:gd name="connsiteX191" fmla="*/ 318672 w 5137691"/>
              <a:gd name="connsiteY191" fmla="*/ 3594817 h 3723310"/>
              <a:gd name="connsiteX192" fmla="*/ 358291 w 5137691"/>
              <a:gd name="connsiteY192" fmla="*/ 3266349 h 3723310"/>
              <a:gd name="connsiteX193" fmla="*/ 517362 w 5137691"/>
              <a:gd name="connsiteY193" fmla="*/ 2959353 h 3723310"/>
              <a:gd name="connsiteX194" fmla="*/ 735958 w 5137691"/>
              <a:gd name="connsiteY194" fmla="*/ 2756462 h 3723310"/>
              <a:gd name="connsiteX195" fmla="*/ 772369 w 5137691"/>
              <a:gd name="connsiteY195" fmla="*/ 2692870 h 3723310"/>
              <a:gd name="connsiteX196" fmla="*/ 156545 w 5137691"/>
              <a:gd name="connsiteY196" fmla="*/ 2921045 h 3723310"/>
              <a:gd name="connsiteX197" fmla="*/ 15585 w 5137691"/>
              <a:gd name="connsiteY197" fmla="*/ 2908337 h 3723310"/>
              <a:gd name="connsiteX198" fmla="*/ 0 w 5137691"/>
              <a:gd name="connsiteY198" fmla="*/ 2902697 h 3723310"/>
              <a:gd name="connsiteX199" fmla="*/ 0 w 5137691"/>
              <a:gd name="connsiteY199" fmla="*/ 2765873 h 3723310"/>
              <a:gd name="connsiteX200" fmla="*/ 29795 w 5137691"/>
              <a:gd name="connsiteY200" fmla="*/ 2717847 h 3723310"/>
              <a:gd name="connsiteX201" fmla="*/ 59962 w 5137691"/>
              <a:gd name="connsiteY201" fmla="*/ 2682291 h 3723310"/>
              <a:gd name="connsiteX202" fmla="*/ 645405 w 5137691"/>
              <a:gd name="connsiteY202" fmla="*/ 2342287 h 3723310"/>
              <a:gd name="connsiteX203" fmla="*/ 1059274 w 5137691"/>
              <a:gd name="connsiteY203" fmla="*/ 2164156 h 3723310"/>
              <a:gd name="connsiteX204" fmla="*/ 1341155 w 5137691"/>
              <a:gd name="connsiteY204" fmla="*/ 1664208 h 3723310"/>
              <a:gd name="connsiteX205" fmla="*/ 1766505 w 5137691"/>
              <a:gd name="connsiteY205" fmla="*/ 1018678 h 3723310"/>
              <a:gd name="connsiteX206" fmla="*/ 1793256 w 5137691"/>
              <a:gd name="connsiteY206" fmla="*/ 954087 h 3723310"/>
              <a:gd name="connsiteX207" fmla="*/ 1622366 w 5137691"/>
              <a:gd name="connsiteY207" fmla="*/ 1076005 h 3723310"/>
              <a:gd name="connsiteX208" fmla="*/ 1088015 w 5137691"/>
              <a:gd name="connsiteY208" fmla="*/ 1538117 h 3723310"/>
              <a:gd name="connsiteX209" fmla="*/ 1047011 w 5137691"/>
              <a:gd name="connsiteY209" fmla="*/ 1614249 h 3723310"/>
              <a:gd name="connsiteX210" fmla="*/ 545270 w 5137691"/>
              <a:gd name="connsiteY210" fmla="*/ 1944692 h 3723310"/>
              <a:gd name="connsiteX211" fmla="*/ 470627 w 5137691"/>
              <a:gd name="connsiteY211" fmla="*/ 1817545 h 3723310"/>
              <a:gd name="connsiteX212" fmla="*/ 879648 w 5137691"/>
              <a:gd name="connsiteY212" fmla="*/ 1544544 h 3723310"/>
              <a:gd name="connsiteX213" fmla="*/ 1100842 w 5137691"/>
              <a:gd name="connsiteY213" fmla="*/ 1445401 h 3723310"/>
              <a:gd name="connsiteX214" fmla="*/ 1437652 w 5137691"/>
              <a:gd name="connsiteY214" fmla="*/ 1110911 h 3723310"/>
              <a:gd name="connsiteX215" fmla="*/ 1208853 w 5137691"/>
              <a:gd name="connsiteY215" fmla="*/ 1171520 h 3723310"/>
              <a:gd name="connsiteX216" fmla="*/ 902537 w 5137691"/>
              <a:gd name="connsiteY216" fmla="*/ 1266085 h 3723310"/>
              <a:gd name="connsiteX217" fmla="*/ 781831 w 5137691"/>
              <a:gd name="connsiteY217" fmla="*/ 1350894 h 3723310"/>
              <a:gd name="connsiteX218" fmla="*/ 429373 w 5137691"/>
              <a:gd name="connsiteY218" fmla="*/ 1606317 h 3723310"/>
              <a:gd name="connsiteX219" fmla="*/ 81275 w 5137691"/>
              <a:gd name="connsiteY219" fmla="*/ 1598286 h 3723310"/>
              <a:gd name="connsiteX220" fmla="*/ 96005 w 5137691"/>
              <a:gd name="connsiteY220" fmla="*/ 1548721 h 3723310"/>
              <a:gd name="connsiteX221" fmla="*/ 587023 w 5137691"/>
              <a:gd name="connsiteY221" fmla="*/ 1202853 h 3723310"/>
              <a:gd name="connsiteX222" fmla="*/ 756337 w 5137691"/>
              <a:gd name="connsiteY222" fmla="*/ 1211585 h 3723310"/>
              <a:gd name="connsiteX223" fmla="*/ 870149 w 5137691"/>
              <a:gd name="connsiteY223" fmla="*/ 1218805 h 3723310"/>
              <a:gd name="connsiteX224" fmla="*/ 1590533 w 5137691"/>
              <a:gd name="connsiteY224" fmla="*/ 1008282 h 3723310"/>
              <a:gd name="connsiteX225" fmla="*/ 1747291 w 5137691"/>
              <a:gd name="connsiteY225" fmla="*/ 908980 h 3723310"/>
              <a:gd name="connsiteX226" fmla="*/ 2359623 w 5137691"/>
              <a:gd name="connsiteY226" fmla="*/ 289630 h 3723310"/>
              <a:gd name="connsiteX227" fmla="*/ 2068468 w 5137691"/>
              <a:gd name="connsiteY227" fmla="*/ 400733 h 3723310"/>
              <a:gd name="connsiteX228" fmla="*/ 1585301 w 5137691"/>
              <a:gd name="connsiteY228" fmla="*/ 660856 h 3723310"/>
              <a:gd name="connsiteX229" fmla="*/ 1332281 w 5137691"/>
              <a:gd name="connsiteY229" fmla="*/ 676980 h 3723310"/>
              <a:gd name="connsiteX230" fmla="*/ 1249799 w 5137691"/>
              <a:gd name="connsiteY230" fmla="*/ 638509 h 3723310"/>
              <a:gd name="connsiteX231" fmla="*/ 1271498 w 5137691"/>
              <a:gd name="connsiteY231" fmla="*/ 563307 h 3723310"/>
              <a:gd name="connsiteX232" fmla="*/ 1416744 w 5137691"/>
              <a:gd name="connsiteY232" fmla="*/ 431576 h 3723310"/>
              <a:gd name="connsiteX233" fmla="*/ 2139805 w 5137691"/>
              <a:gd name="connsiteY233" fmla="*/ 244759 h 3723310"/>
              <a:gd name="connsiteX234" fmla="*/ 2367937 w 5137691"/>
              <a:gd name="connsiteY234" fmla="*/ 211741 h 3723310"/>
              <a:gd name="connsiteX235" fmla="*/ 2480293 w 5137691"/>
              <a:gd name="connsiteY235" fmla="*/ 147221 h 3723310"/>
              <a:gd name="connsiteX236" fmla="*/ 1279469 w 5137691"/>
              <a:gd name="connsiteY236" fmla="*/ 0 h 3723310"/>
              <a:gd name="connsiteX237" fmla="*/ 1426070 w 5137691"/>
              <a:gd name="connsiteY237" fmla="*/ 0 h 3723310"/>
              <a:gd name="connsiteX238" fmla="*/ 1350504 w 5137691"/>
              <a:gd name="connsiteY238" fmla="*/ 33583 h 3723310"/>
              <a:gd name="connsiteX239" fmla="*/ 1284284 w 5137691"/>
              <a:gd name="connsiteY239" fmla="*/ 214818 h 3723310"/>
              <a:gd name="connsiteX240" fmla="*/ 900440 w 5137691"/>
              <a:gd name="connsiteY240" fmla="*/ 800862 h 3723310"/>
              <a:gd name="connsiteX241" fmla="*/ 658158 w 5137691"/>
              <a:gd name="connsiteY241" fmla="*/ 951189 h 3723310"/>
              <a:gd name="connsiteX242" fmla="*/ 598449 w 5137691"/>
              <a:gd name="connsiteY242" fmla="*/ 952495 h 3723310"/>
              <a:gd name="connsiteX243" fmla="*/ 583851 w 5137691"/>
              <a:gd name="connsiteY243" fmla="*/ 884927 h 3723310"/>
              <a:gd name="connsiteX244" fmla="*/ 821592 w 5137691"/>
              <a:gd name="connsiteY244" fmla="*/ 414254 h 3723310"/>
              <a:gd name="connsiteX245" fmla="*/ 1021039 w 5137691"/>
              <a:gd name="connsiteY245" fmla="*/ 198645 h 3723310"/>
              <a:gd name="connsiteX246" fmla="*/ 807695 w 5137691"/>
              <a:gd name="connsiteY246" fmla="*/ 343180 h 3723310"/>
              <a:gd name="connsiteX247" fmla="*/ 581023 w 5137691"/>
              <a:gd name="connsiteY247" fmla="*/ 563784 h 3723310"/>
              <a:gd name="connsiteX248" fmla="*/ 231835 w 5137691"/>
              <a:gd name="connsiteY248" fmla="*/ 748932 h 3723310"/>
              <a:gd name="connsiteX249" fmla="*/ 46357 w 5137691"/>
              <a:gd name="connsiteY249" fmla="*/ 772696 h 3723310"/>
              <a:gd name="connsiteX250" fmla="*/ 0 w 5137691"/>
              <a:gd name="connsiteY250" fmla="*/ 772842 h 3723310"/>
              <a:gd name="connsiteX251" fmla="*/ 0 w 5137691"/>
              <a:gd name="connsiteY251" fmla="*/ 708052 h 3723310"/>
              <a:gd name="connsiteX252" fmla="*/ 89067 w 5137691"/>
              <a:gd name="connsiteY252" fmla="*/ 704930 h 3723310"/>
              <a:gd name="connsiteX253" fmla="*/ 710775 w 5137691"/>
              <a:gd name="connsiteY253" fmla="*/ 339334 h 3723310"/>
              <a:gd name="connsiteX254" fmla="*/ 585997 w 5137691"/>
              <a:gd name="connsiteY254" fmla="*/ 392158 h 3723310"/>
              <a:gd name="connsiteX255" fmla="*/ 527576 w 5137691"/>
              <a:gd name="connsiteY255" fmla="*/ 393598 h 3723310"/>
              <a:gd name="connsiteX256" fmla="*/ 425698 w 5137691"/>
              <a:gd name="connsiteY256" fmla="*/ 384358 h 3723310"/>
              <a:gd name="connsiteX257" fmla="*/ 278288 w 5137691"/>
              <a:gd name="connsiteY257" fmla="*/ 429633 h 3723310"/>
              <a:gd name="connsiteX258" fmla="*/ 43518 w 5137691"/>
              <a:gd name="connsiteY258" fmla="*/ 533227 h 3723310"/>
              <a:gd name="connsiteX259" fmla="*/ 0 w 5137691"/>
              <a:gd name="connsiteY259" fmla="*/ 563132 h 3723310"/>
              <a:gd name="connsiteX260" fmla="*/ 0 w 5137691"/>
              <a:gd name="connsiteY260" fmla="*/ 500322 h 3723310"/>
              <a:gd name="connsiteX261" fmla="*/ 116366 w 5137691"/>
              <a:gd name="connsiteY261" fmla="*/ 435129 h 3723310"/>
              <a:gd name="connsiteX262" fmla="*/ 495997 w 5137691"/>
              <a:gd name="connsiteY262" fmla="*/ 302145 h 3723310"/>
              <a:gd name="connsiteX263" fmla="*/ 876112 w 5137691"/>
              <a:gd name="connsiteY263" fmla="*/ 190158 h 3723310"/>
              <a:gd name="connsiteX264" fmla="*/ 1091828 w 5137691"/>
              <a:gd name="connsiteY264" fmla="*/ 81338 h 372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5137691" h="3723310">
                <a:moveTo>
                  <a:pt x="659084" y="2921625"/>
                </a:moveTo>
                <a:cubicBezTo>
                  <a:pt x="558607" y="2987700"/>
                  <a:pt x="461032" y="3063187"/>
                  <a:pt x="431178" y="3187332"/>
                </a:cubicBezTo>
                <a:cubicBezTo>
                  <a:pt x="402231" y="3306039"/>
                  <a:pt x="390750" y="3428832"/>
                  <a:pt x="371969" y="3549893"/>
                </a:cubicBezTo>
                <a:cubicBezTo>
                  <a:pt x="379271" y="3551625"/>
                  <a:pt x="386573" y="3553356"/>
                  <a:pt x="393875" y="3555088"/>
                </a:cubicBezTo>
                <a:cubicBezTo>
                  <a:pt x="517397" y="3361559"/>
                  <a:pt x="596137" y="3148430"/>
                  <a:pt x="659084" y="2921625"/>
                </a:cubicBezTo>
                <a:close/>
                <a:moveTo>
                  <a:pt x="773656" y="2824142"/>
                </a:moveTo>
                <a:cubicBezTo>
                  <a:pt x="742422" y="2894127"/>
                  <a:pt x="699379" y="2961915"/>
                  <a:pt x="683107" y="3035075"/>
                </a:cubicBezTo>
                <a:cubicBezTo>
                  <a:pt x="651273" y="3180817"/>
                  <a:pt x="583685" y="3310821"/>
                  <a:pt x="523193" y="3444488"/>
                </a:cubicBezTo>
                <a:cubicBezTo>
                  <a:pt x="509661" y="3473675"/>
                  <a:pt x="481606" y="3501687"/>
                  <a:pt x="493950" y="3544616"/>
                </a:cubicBezTo>
                <a:cubicBezTo>
                  <a:pt x="645605" y="3422985"/>
                  <a:pt x="806238" y="3031218"/>
                  <a:pt x="773656" y="2824142"/>
                </a:cubicBezTo>
                <a:close/>
                <a:moveTo>
                  <a:pt x="906895" y="2579229"/>
                </a:moveTo>
                <a:cubicBezTo>
                  <a:pt x="866845" y="2628127"/>
                  <a:pt x="847366" y="2655072"/>
                  <a:pt x="896608" y="2696939"/>
                </a:cubicBezTo>
                <a:cubicBezTo>
                  <a:pt x="900018" y="2658893"/>
                  <a:pt x="902398" y="2630504"/>
                  <a:pt x="906895" y="2579229"/>
                </a:cubicBezTo>
                <a:close/>
                <a:moveTo>
                  <a:pt x="1003958" y="2517682"/>
                </a:moveTo>
                <a:cubicBezTo>
                  <a:pt x="932650" y="2713033"/>
                  <a:pt x="918244" y="2902882"/>
                  <a:pt x="1054389" y="3079021"/>
                </a:cubicBezTo>
                <a:cubicBezTo>
                  <a:pt x="1094458" y="2886620"/>
                  <a:pt x="1051674" y="2701918"/>
                  <a:pt x="1003958" y="2517682"/>
                </a:cubicBezTo>
                <a:close/>
                <a:moveTo>
                  <a:pt x="744142" y="2402290"/>
                </a:moveTo>
                <a:cubicBezTo>
                  <a:pt x="490541" y="2432998"/>
                  <a:pt x="123652" y="2658944"/>
                  <a:pt x="99596" y="2734878"/>
                </a:cubicBezTo>
                <a:cubicBezTo>
                  <a:pt x="185767" y="2717435"/>
                  <a:pt x="533003" y="2510933"/>
                  <a:pt x="744142" y="2402290"/>
                </a:cubicBezTo>
                <a:close/>
                <a:moveTo>
                  <a:pt x="1068601" y="2384771"/>
                </a:moveTo>
                <a:cubicBezTo>
                  <a:pt x="1096774" y="2630113"/>
                  <a:pt x="1122050" y="2850752"/>
                  <a:pt x="1147707" y="3076961"/>
                </a:cubicBezTo>
                <a:cubicBezTo>
                  <a:pt x="1252303" y="2856418"/>
                  <a:pt x="1223713" y="2547903"/>
                  <a:pt x="1068601" y="2384771"/>
                </a:cubicBezTo>
                <a:close/>
                <a:moveTo>
                  <a:pt x="934540" y="2375130"/>
                </a:moveTo>
                <a:cubicBezTo>
                  <a:pt x="740562" y="2417539"/>
                  <a:pt x="81585" y="2802976"/>
                  <a:pt x="84219" y="2833186"/>
                </a:cubicBezTo>
                <a:cubicBezTo>
                  <a:pt x="160319" y="2818607"/>
                  <a:pt x="205959" y="2854569"/>
                  <a:pt x="269550" y="2841297"/>
                </a:cubicBezTo>
                <a:cubicBezTo>
                  <a:pt x="421737" y="2809209"/>
                  <a:pt x="567559" y="2760516"/>
                  <a:pt x="695816" y="2669005"/>
                </a:cubicBezTo>
                <a:cubicBezTo>
                  <a:pt x="800830" y="2593963"/>
                  <a:pt x="892710" y="2507798"/>
                  <a:pt x="934540" y="2375130"/>
                </a:cubicBezTo>
                <a:close/>
                <a:moveTo>
                  <a:pt x="2466566" y="1413263"/>
                </a:moveTo>
                <a:cubicBezTo>
                  <a:pt x="2409592" y="1517029"/>
                  <a:pt x="2360285" y="1805120"/>
                  <a:pt x="2384187" y="1907493"/>
                </a:cubicBezTo>
                <a:cubicBezTo>
                  <a:pt x="2461718" y="1745326"/>
                  <a:pt x="2525710" y="1594125"/>
                  <a:pt x="2466566" y="1413263"/>
                </a:cubicBezTo>
                <a:close/>
                <a:moveTo>
                  <a:pt x="2384254" y="1364070"/>
                </a:moveTo>
                <a:cubicBezTo>
                  <a:pt x="2255273" y="1486746"/>
                  <a:pt x="2209761" y="1775879"/>
                  <a:pt x="2286288" y="1925023"/>
                </a:cubicBezTo>
                <a:cubicBezTo>
                  <a:pt x="2320549" y="1729094"/>
                  <a:pt x="2352079" y="1546548"/>
                  <a:pt x="2384254" y="1364070"/>
                </a:cubicBezTo>
                <a:close/>
                <a:moveTo>
                  <a:pt x="2728377" y="1165380"/>
                </a:moveTo>
                <a:cubicBezTo>
                  <a:pt x="2703165" y="1468655"/>
                  <a:pt x="2783295" y="1657220"/>
                  <a:pt x="3003048" y="1736253"/>
                </a:cubicBezTo>
                <a:cubicBezTo>
                  <a:pt x="2983797" y="1651282"/>
                  <a:pt x="2967944" y="1574148"/>
                  <a:pt x="2948375" y="1498255"/>
                </a:cubicBezTo>
                <a:cubicBezTo>
                  <a:pt x="2944448" y="1483206"/>
                  <a:pt x="2927767" y="1462606"/>
                  <a:pt x="2914601" y="1460919"/>
                </a:cubicBezTo>
                <a:cubicBezTo>
                  <a:pt x="2865087" y="1455145"/>
                  <a:pt x="2864197" y="1414703"/>
                  <a:pt x="2852040" y="1382206"/>
                </a:cubicBezTo>
                <a:cubicBezTo>
                  <a:pt x="2822951" y="1304027"/>
                  <a:pt x="2795931" y="1224761"/>
                  <a:pt x="2728377" y="1165380"/>
                </a:cubicBezTo>
                <a:close/>
                <a:moveTo>
                  <a:pt x="2806912" y="1118837"/>
                </a:moveTo>
                <a:cubicBezTo>
                  <a:pt x="2799361" y="1125540"/>
                  <a:pt x="2791522" y="1131888"/>
                  <a:pt x="2783682" y="1138236"/>
                </a:cubicBezTo>
                <a:cubicBezTo>
                  <a:pt x="2819346" y="1182277"/>
                  <a:pt x="2857859" y="1224009"/>
                  <a:pt x="2889384" y="1270224"/>
                </a:cubicBezTo>
                <a:cubicBezTo>
                  <a:pt x="2927893" y="1327250"/>
                  <a:pt x="2968978" y="1384542"/>
                  <a:pt x="2994783" y="1447738"/>
                </a:cubicBezTo>
                <a:cubicBezTo>
                  <a:pt x="3023409" y="1518060"/>
                  <a:pt x="3035688" y="1595149"/>
                  <a:pt x="3056463" y="1668888"/>
                </a:cubicBezTo>
                <a:cubicBezTo>
                  <a:pt x="3062346" y="1689998"/>
                  <a:pt x="3072233" y="1710219"/>
                  <a:pt x="3083513" y="1738721"/>
                </a:cubicBezTo>
                <a:cubicBezTo>
                  <a:pt x="3137166" y="1611180"/>
                  <a:pt x="3091191" y="1465523"/>
                  <a:pt x="3025360" y="1292428"/>
                </a:cubicBezTo>
                <a:cubicBezTo>
                  <a:pt x="2986728" y="1190809"/>
                  <a:pt x="2910047" y="1137644"/>
                  <a:pt x="2806912" y="1118837"/>
                </a:cubicBezTo>
                <a:close/>
                <a:moveTo>
                  <a:pt x="2211503" y="1091728"/>
                </a:moveTo>
                <a:cubicBezTo>
                  <a:pt x="2148880" y="1163020"/>
                  <a:pt x="2085901" y="1234603"/>
                  <a:pt x="2023347" y="1305252"/>
                </a:cubicBezTo>
                <a:cubicBezTo>
                  <a:pt x="2029524" y="1311423"/>
                  <a:pt x="2035344" y="1317883"/>
                  <a:pt x="2041522" y="1324054"/>
                </a:cubicBezTo>
                <a:cubicBezTo>
                  <a:pt x="2123089" y="1267411"/>
                  <a:pt x="2189944" y="1199160"/>
                  <a:pt x="2211503" y="1091728"/>
                </a:cubicBezTo>
                <a:close/>
                <a:moveTo>
                  <a:pt x="2168237" y="1042670"/>
                </a:moveTo>
                <a:cubicBezTo>
                  <a:pt x="2064027" y="1088835"/>
                  <a:pt x="1975743" y="1196196"/>
                  <a:pt x="2005655" y="1233134"/>
                </a:cubicBezTo>
                <a:cubicBezTo>
                  <a:pt x="2059945" y="1169764"/>
                  <a:pt x="2113948" y="1106040"/>
                  <a:pt x="2168237" y="1042670"/>
                </a:cubicBezTo>
                <a:close/>
                <a:moveTo>
                  <a:pt x="4080539" y="827257"/>
                </a:moveTo>
                <a:cubicBezTo>
                  <a:pt x="4084837" y="927276"/>
                  <a:pt x="4086520" y="1018239"/>
                  <a:pt x="4092849" y="1108381"/>
                </a:cubicBezTo>
                <a:cubicBezTo>
                  <a:pt x="4098739" y="1196525"/>
                  <a:pt x="4139226" y="1280764"/>
                  <a:pt x="4132014" y="1381869"/>
                </a:cubicBezTo>
                <a:cubicBezTo>
                  <a:pt x="4106287" y="1369772"/>
                  <a:pt x="4083600" y="1365797"/>
                  <a:pt x="4082492" y="1357873"/>
                </a:cubicBezTo>
                <a:cubicBezTo>
                  <a:pt x="4056497" y="1201916"/>
                  <a:pt x="4032572" y="1044872"/>
                  <a:pt x="4009383" y="893112"/>
                </a:cubicBezTo>
                <a:cubicBezTo>
                  <a:pt x="3803072" y="1026659"/>
                  <a:pt x="3783229" y="1462605"/>
                  <a:pt x="4072306" y="1761300"/>
                </a:cubicBezTo>
                <a:cubicBezTo>
                  <a:pt x="4323615" y="1532508"/>
                  <a:pt x="4336833" y="987842"/>
                  <a:pt x="4080539" y="827257"/>
                </a:cubicBezTo>
                <a:close/>
                <a:moveTo>
                  <a:pt x="4412492" y="559624"/>
                </a:moveTo>
                <a:cubicBezTo>
                  <a:pt x="4471574" y="677026"/>
                  <a:pt x="4612948" y="740139"/>
                  <a:pt x="4617392" y="890611"/>
                </a:cubicBezTo>
                <a:cubicBezTo>
                  <a:pt x="4535846" y="803751"/>
                  <a:pt x="4473401" y="702597"/>
                  <a:pt x="4369105" y="630629"/>
                </a:cubicBezTo>
                <a:cubicBezTo>
                  <a:pt x="4414386" y="929157"/>
                  <a:pt x="4538645" y="1085518"/>
                  <a:pt x="4810227" y="1127284"/>
                </a:cubicBezTo>
                <a:cubicBezTo>
                  <a:pt x="4805222" y="799081"/>
                  <a:pt x="4657265" y="587227"/>
                  <a:pt x="4412492" y="559624"/>
                </a:cubicBezTo>
                <a:close/>
                <a:moveTo>
                  <a:pt x="3754486" y="313872"/>
                </a:moveTo>
                <a:cubicBezTo>
                  <a:pt x="3725125" y="354113"/>
                  <a:pt x="3698314" y="388762"/>
                  <a:pt x="3673942" y="424963"/>
                </a:cubicBezTo>
                <a:cubicBezTo>
                  <a:pt x="3612340" y="517188"/>
                  <a:pt x="3553245" y="610323"/>
                  <a:pt x="3490493" y="701127"/>
                </a:cubicBezTo>
                <a:cubicBezTo>
                  <a:pt x="3480117" y="715999"/>
                  <a:pt x="3456974" y="722390"/>
                  <a:pt x="3439282" y="732600"/>
                </a:cubicBezTo>
                <a:cubicBezTo>
                  <a:pt x="3433461" y="726140"/>
                  <a:pt x="3427353" y="719325"/>
                  <a:pt x="3421532" y="712866"/>
                </a:cubicBezTo>
                <a:cubicBezTo>
                  <a:pt x="3477433" y="625258"/>
                  <a:pt x="3533978" y="537716"/>
                  <a:pt x="3590235" y="449820"/>
                </a:cubicBezTo>
                <a:cubicBezTo>
                  <a:pt x="3445501" y="567611"/>
                  <a:pt x="3321917" y="697678"/>
                  <a:pt x="3307188" y="911899"/>
                </a:cubicBezTo>
                <a:cubicBezTo>
                  <a:pt x="3350443" y="909215"/>
                  <a:pt x="3372692" y="911193"/>
                  <a:pt x="3393054" y="906465"/>
                </a:cubicBezTo>
                <a:cubicBezTo>
                  <a:pt x="3586019" y="861349"/>
                  <a:pt x="3761528" y="650421"/>
                  <a:pt x="3776927" y="442126"/>
                </a:cubicBezTo>
                <a:cubicBezTo>
                  <a:pt x="3779544" y="402372"/>
                  <a:pt x="3797794" y="356426"/>
                  <a:pt x="3754486" y="313872"/>
                </a:cubicBezTo>
                <a:close/>
                <a:moveTo>
                  <a:pt x="1133888" y="214876"/>
                </a:moveTo>
                <a:cubicBezTo>
                  <a:pt x="887880" y="363516"/>
                  <a:pt x="748401" y="587609"/>
                  <a:pt x="660639" y="863910"/>
                </a:cubicBezTo>
                <a:cubicBezTo>
                  <a:pt x="834432" y="833731"/>
                  <a:pt x="1048293" y="611152"/>
                  <a:pt x="1108084" y="398665"/>
                </a:cubicBezTo>
                <a:cubicBezTo>
                  <a:pt x="1059427" y="458062"/>
                  <a:pt x="1022910" y="513507"/>
                  <a:pt x="975613" y="557099"/>
                </a:cubicBezTo>
                <a:cubicBezTo>
                  <a:pt x="933375" y="596008"/>
                  <a:pt x="912619" y="674562"/>
                  <a:pt x="811923" y="657310"/>
                </a:cubicBezTo>
                <a:cubicBezTo>
                  <a:pt x="880947" y="577893"/>
                  <a:pt x="943595" y="512460"/>
                  <a:pt x="998135" y="440657"/>
                </a:cubicBezTo>
                <a:cubicBezTo>
                  <a:pt x="1051468" y="371005"/>
                  <a:pt x="1111390" y="303663"/>
                  <a:pt x="1133888" y="214876"/>
                </a:cubicBezTo>
                <a:close/>
                <a:moveTo>
                  <a:pt x="4685407" y="0"/>
                </a:moveTo>
                <a:lnTo>
                  <a:pt x="4770408" y="0"/>
                </a:lnTo>
                <a:lnTo>
                  <a:pt x="4810333" y="31801"/>
                </a:lnTo>
                <a:cubicBezTo>
                  <a:pt x="4876282" y="76585"/>
                  <a:pt x="4951954" y="113661"/>
                  <a:pt x="5034638" y="141089"/>
                </a:cubicBezTo>
                <a:cubicBezTo>
                  <a:pt x="5039118" y="98355"/>
                  <a:pt x="5040613" y="57376"/>
                  <a:pt x="5039361" y="18254"/>
                </a:cubicBezTo>
                <a:lnTo>
                  <a:pt x="5037438" y="0"/>
                </a:lnTo>
                <a:lnTo>
                  <a:pt x="5107568" y="0"/>
                </a:lnTo>
                <a:lnTo>
                  <a:pt x="5114876" y="38763"/>
                </a:lnTo>
                <a:cubicBezTo>
                  <a:pt x="5131015" y="116852"/>
                  <a:pt x="5149658" y="204078"/>
                  <a:pt x="5127595" y="236940"/>
                </a:cubicBezTo>
                <a:cubicBezTo>
                  <a:pt x="5104066" y="253053"/>
                  <a:pt x="5080177" y="235939"/>
                  <a:pt x="5061109" y="225505"/>
                </a:cubicBezTo>
                <a:cubicBezTo>
                  <a:pt x="4948205" y="164036"/>
                  <a:pt x="4831175" y="107673"/>
                  <a:pt x="4727085" y="33775"/>
                </a:cubicBezTo>
                <a:close/>
                <a:moveTo>
                  <a:pt x="4003152" y="0"/>
                </a:moveTo>
                <a:lnTo>
                  <a:pt x="4132176" y="0"/>
                </a:lnTo>
                <a:lnTo>
                  <a:pt x="4123986" y="63465"/>
                </a:lnTo>
                <a:cubicBezTo>
                  <a:pt x="4116445" y="121909"/>
                  <a:pt x="4114343" y="181241"/>
                  <a:pt x="4104583" y="239130"/>
                </a:cubicBezTo>
                <a:cubicBezTo>
                  <a:pt x="4096291" y="289362"/>
                  <a:pt x="4114806" y="320238"/>
                  <a:pt x="4153843" y="350960"/>
                </a:cubicBezTo>
                <a:cubicBezTo>
                  <a:pt x="4231988" y="411761"/>
                  <a:pt x="4309231" y="462707"/>
                  <a:pt x="4411323" y="488238"/>
                </a:cubicBezTo>
                <a:cubicBezTo>
                  <a:pt x="4669771" y="552400"/>
                  <a:pt x="4834954" y="712670"/>
                  <a:pt x="4864485" y="991020"/>
                </a:cubicBezTo>
                <a:cubicBezTo>
                  <a:pt x="4872093" y="1063071"/>
                  <a:pt x="4919109" y="1168486"/>
                  <a:pt x="4905378" y="1217830"/>
                </a:cubicBezTo>
                <a:cubicBezTo>
                  <a:pt x="4862796" y="1259957"/>
                  <a:pt x="4723238" y="1170674"/>
                  <a:pt x="4640632" y="1136420"/>
                </a:cubicBezTo>
                <a:cubicBezTo>
                  <a:pt x="4517477" y="1085606"/>
                  <a:pt x="4422352" y="1000920"/>
                  <a:pt x="4377015" y="870623"/>
                </a:cubicBezTo>
                <a:cubicBezTo>
                  <a:pt x="4350652" y="794353"/>
                  <a:pt x="4311848" y="718748"/>
                  <a:pt x="4304571" y="640549"/>
                </a:cubicBezTo>
                <a:cubicBezTo>
                  <a:pt x="4296254" y="553781"/>
                  <a:pt x="4253045" y="501149"/>
                  <a:pt x="4193118" y="452646"/>
                </a:cubicBezTo>
                <a:cubicBezTo>
                  <a:pt x="4167929" y="432468"/>
                  <a:pt x="4140395" y="415952"/>
                  <a:pt x="4094850" y="385207"/>
                </a:cubicBezTo>
                <a:cubicBezTo>
                  <a:pt x="4091977" y="497501"/>
                  <a:pt x="4085233" y="591171"/>
                  <a:pt x="4089643" y="684043"/>
                </a:cubicBezTo>
                <a:cubicBezTo>
                  <a:pt x="4091196" y="712189"/>
                  <a:pt x="4119287" y="741779"/>
                  <a:pt x="4140489" y="765775"/>
                </a:cubicBezTo>
                <a:cubicBezTo>
                  <a:pt x="4286309" y="930549"/>
                  <a:pt x="4318661" y="1133697"/>
                  <a:pt x="4328143" y="1340660"/>
                </a:cubicBezTo>
                <a:cubicBezTo>
                  <a:pt x="4334062" y="1468181"/>
                  <a:pt x="4280576" y="1585001"/>
                  <a:pt x="4211174" y="1692363"/>
                </a:cubicBezTo>
                <a:cubicBezTo>
                  <a:pt x="4173738" y="1750318"/>
                  <a:pt x="4136658" y="1807983"/>
                  <a:pt x="4096384" y="1871176"/>
                </a:cubicBezTo>
                <a:cubicBezTo>
                  <a:pt x="4093808" y="1870909"/>
                  <a:pt x="4078517" y="1873883"/>
                  <a:pt x="4073915" y="1868200"/>
                </a:cubicBezTo>
                <a:cubicBezTo>
                  <a:pt x="3975404" y="1745092"/>
                  <a:pt x="3876742" y="1620340"/>
                  <a:pt x="3830235" y="1467468"/>
                </a:cubicBezTo>
                <a:cubicBezTo>
                  <a:pt x="3765307" y="1255419"/>
                  <a:pt x="3782431" y="1049255"/>
                  <a:pt x="3928554" y="872709"/>
                </a:cubicBezTo>
                <a:cubicBezTo>
                  <a:pt x="4054117" y="721044"/>
                  <a:pt x="4039186" y="543779"/>
                  <a:pt x="4041572" y="368957"/>
                </a:cubicBezTo>
                <a:cubicBezTo>
                  <a:pt x="4041882" y="341654"/>
                  <a:pt x="4002857" y="313862"/>
                  <a:pt x="3976315" y="278901"/>
                </a:cubicBezTo>
                <a:cubicBezTo>
                  <a:pt x="3999514" y="268935"/>
                  <a:pt x="4020644" y="260059"/>
                  <a:pt x="4052764" y="245809"/>
                </a:cubicBezTo>
                <a:cubicBezTo>
                  <a:pt x="4059291" y="184658"/>
                  <a:pt x="4067206" y="113561"/>
                  <a:pt x="4077058" y="27371"/>
                </a:cubicBezTo>
                <a:cubicBezTo>
                  <a:pt x="3993827" y="63016"/>
                  <a:pt x="3954978" y="125053"/>
                  <a:pt x="3902474" y="171686"/>
                </a:cubicBezTo>
                <a:cubicBezTo>
                  <a:pt x="3842063" y="225311"/>
                  <a:pt x="3836398" y="287528"/>
                  <a:pt x="3839430" y="359757"/>
                </a:cubicBezTo>
                <a:cubicBezTo>
                  <a:pt x="3851062" y="616730"/>
                  <a:pt x="3707776" y="788039"/>
                  <a:pt x="3511342" y="923585"/>
                </a:cubicBezTo>
                <a:cubicBezTo>
                  <a:pt x="3465283" y="955591"/>
                  <a:pt x="3401736" y="962357"/>
                  <a:pt x="3345310" y="978648"/>
                </a:cubicBezTo>
                <a:cubicBezTo>
                  <a:pt x="3288240" y="994870"/>
                  <a:pt x="3262562" y="960974"/>
                  <a:pt x="3251411" y="912962"/>
                </a:cubicBezTo>
                <a:cubicBezTo>
                  <a:pt x="3234431" y="840266"/>
                  <a:pt x="3259676" y="774543"/>
                  <a:pt x="3294880" y="713104"/>
                </a:cubicBezTo>
                <a:cubicBezTo>
                  <a:pt x="3383739" y="557641"/>
                  <a:pt x="3496940" y="424222"/>
                  <a:pt x="3641287" y="316153"/>
                </a:cubicBezTo>
                <a:cubicBezTo>
                  <a:pt x="3722690" y="254938"/>
                  <a:pt x="3796466" y="182847"/>
                  <a:pt x="3873337" y="115305"/>
                </a:cubicBezTo>
                <a:cubicBezTo>
                  <a:pt x="3900980" y="91156"/>
                  <a:pt x="3924089" y="60682"/>
                  <a:pt x="3954827" y="41083"/>
                </a:cubicBezTo>
                <a:close/>
                <a:moveTo>
                  <a:pt x="3231589" y="0"/>
                </a:moveTo>
                <a:lnTo>
                  <a:pt x="3312011" y="0"/>
                </a:lnTo>
                <a:lnTo>
                  <a:pt x="3310368" y="16057"/>
                </a:lnTo>
                <a:cubicBezTo>
                  <a:pt x="3325242" y="15847"/>
                  <a:pt x="3340695" y="14192"/>
                  <a:pt x="3356599" y="11189"/>
                </a:cubicBezTo>
                <a:lnTo>
                  <a:pt x="3398860" y="0"/>
                </a:lnTo>
                <a:lnTo>
                  <a:pt x="3521426" y="0"/>
                </a:lnTo>
                <a:lnTo>
                  <a:pt x="3450288" y="40946"/>
                </a:lnTo>
                <a:cubicBezTo>
                  <a:pt x="3387281" y="73151"/>
                  <a:pt x="3245717" y="130745"/>
                  <a:pt x="3224898" y="112320"/>
                </a:cubicBezTo>
                <a:cubicBezTo>
                  <a:pt x="3217386" y="103408"/>
                  <a:pt x="3217289" y="77060"/>
                  <a:pt x="3223079" y="40542"/>
                </a:cubicBezTo>
                <a:close/>
                <a:moveTo>
                  <a:pt x="2713325" y="0"/>
                </a:moveTo>
                <a:lnTo>
                  <a:pt x="2801116" y="0"/>
                </a:lnTo>
                <a:lnTo>
                  <a:pt x="2771239" y="53358"/>
                </a:lnTo>
                <a:cubicBezTo>
                  <a:pt x="2734532" y="127500"/>
                  <a:pt x="2701305" y="203767"/>
                  <a:pt x="2671323" y="281854"/>
                </a:cubicBezTo>
                <a:cubicBezTo>
                  <a:pt x="2637809" y="370152"/>
                  <a:pt x="2589485" y="456917"/>
                  <a:pt x="2609018" y="557536"/>
                </a:cubicBezTo>
                <a:cubicBezTo>
                  <a:pt x="2609317" y="560821"/>
                  <a:pt x="2608193" y="565261"/>
                  <a:pt x="2606274" y="567991"/>
                </a:cubicBezTo>
                <a:cubicBezTo>
                  <a:pt x="2516682" y="702877"/>
                  <a:pt x="2589179" y="813532"/>
                  <a:pt x="2661306" y="921545"/>
                </a:cubicBezTo>
                <a:cubicBezTo>
                  <a:pt x="2683985" y="956107"/>
                  <a:pt x="2721146" y="983055"/>
                  <a:pt x="2755651" y="1007451"/>
                </a:cubicBezTo>
                <a:cubicBezTo>
                  <a:pt x="2785348" y="1028096"/>
                  <a:pt x="2819609" y="1045633"/>
                  <a:pt x="2854694" y="1055446"/>
                </a:cubicBezTo>
                <a:cubicBezTo>
                  <a:pt x="3017803" y="1100958"/>
                  <a:pt x="3079430" y="1228060"/>
                  <a:pt x="3129406" y="1372830"/>
                </a:cubicBezTo>
                <a:cubicBezTo>
                  <a:pt x="3189306" y="1546613"/>
                  <a:pt x="3179580" y="1875569"/>
                  <a:pt x="3143254" y="1892637"/>
                </a:cubicBezTo>
                <a:cubicBezTo>
                  <a:pt x="2972655" y="1917289"/>
                  <a:pt x="2701922" y="1626674"/>
                  <a:pt x="2672087" y="1393850"/>
                </a:cubicBezTo>
                <a:cubicBezTo>
                  <a:pt x="2657724" y="1281400"/>
                  <a:pt x="2654295" y="1167153"/>
                  <a:pt x="2645908" y="1047511"/>
                </a:cubicBezTo>
                <a:cubicBezTo>
                  <a:pt x="2627207" y="1039719"/>
                  <a:pt x="2601987" y="1028974"/>
                  <a:pt x="2570535" y="1015633"/>
                </a:cubicBezTo>
                <a:cubicBezTo>
                  <a:pt x="2585724" y="989219"/>
                  <a:pt x="2597362" y="968621"/>
                  <a:pt x="2610208" y="945870"/>
                </a:cubicBezTo>
                <a:cubicBezTo>
                  <a:pt x="2591281" y="918855"/>
                  <a:pt x="2572287" y="892485"/>
                  <a:pt x="2538036" y="844360"/>
                </a:cubicBezTo>
                <a:cubicBezTo>
                  <a:pt x="2514095" y="1028992"/>
                  <a:pt x="2431526" y="1183478"/>
                  <a:pt x="2512867" y="1354598"/>
                </a:cubicBezTo>
                <a:cubicBezTo>
                  <a:pt x="2572125" y="1479502"/>
                  <a:pt x="2561684" y="1610863"/>
                  <a:pt x="2518702" y="1742111"/>
                </a:cubicBezTo>
                <a:cubicBezTo>
                  <a:pt x="2469933" y="1890983"/>
                  <a:pt x="2406097" y="2028534"/>
                  <a:pt x="2275616" y="2134783"/>
                </a:cubicBezTo>
                <a:cubicBezTo>
                  <a:pt x="2256225" y="2148722"/>
                  <a:pt x="2245263" y="2111142"/>
                  <a:pt x="2241266" y="2096736"/>
                </a:cubicBezTo>
                <a:cubicBezTo>
                  <a:pt x="2179626" y="1884376"/>
                  <a:pt x="2162240" y="1669110"/>
                  <a:pt x="2231827" y="1456335"/>
                </a:cubicBezTo>
                <a:cubicBezTo>
                  <a:pt x="2253633" y="1389279"/>
                  <a:pt x="2309962" y="1334256"/>
                  <a:pt x="2348810" y="1272217"/>
                </a:cubicBezTo>
                <a:cubicBezTo>
                  <a:pt x="2373883" y="1232508"/>
                  <a:pt x="2406038" y="1193533"/>
                  <a:pt x="2416218" y="1150005"/>
                </a:cubicBezTo>
                <a:cubicBezTo>
                  <a:pt x="2450271" y="1004817"/>
                  <a:pt x="2476378" y="857831"/>
                  <a:pt x="2493456" y="706982"/>
                </a:cubicBezTo>
                <a:cubicBezTo>
                  <a:pt x="2411430" y="789284"/>
                  <a:pt x="2314735" y="853472"/>
                  <a:pt x="2313690" y="991337"/>
                </a:cubicBezTo>
                <a:cubicBezTo>
                  <a:pt x="2311990" y="1208533"/>
                  <a:pt x="2147439" y="1341195"/>
                  <a:pt x="1985609" y="1408731"/>
                </a:cubicBezTo>
                <a:cubicBezTo>
                  <a:pt x="1934853" y="1429839"/>
                  <a:pt x="1817778" y="1346461"/>
                  <a:pt x="1918730" y="1208846"/>
                </a:cubicBezTo>
                <a:cubicBezTo>
                  <a:pt x="1993345" y="1083149"/>
                  <a:pt x="2096531" y="982536"/>
                  <a:pt x="2213019" y="897616"/>
                </a:cubicBezTo>
                <a:cubicBezTo>
                  <a:pt x="2338343" y="806128"/>
                  <a:pt x="2409619" y="669020"/>
                  <a:pt x="2517219" y="563658"/>
                </a:cubicBezTo>
                <a:cubicBezTo>
                  <a:pt x="2529540" y="551917"/>
                  <a:pt x="2533383" y="531163"/>
                  <a:pt x="2539459" y="513894"/>
                </a:cubicBezTo>
                <a:cubicBezTo>
                  <a:pt x="2594147" y="361404"/>
                  <a:pt x="2648124" y="209492"/>
                  <a:pt x="2702456" y="57291"/>
                </a:cubicBezTo>
                <a:cubicBezTo>
                  <a:pt x="2707084" y="44428"/>
                  <a:pt x="2711390" y="31532"/>
                  <a:pt x="2713671" y="17409"/>
                </a:cubicBezTo>
                <a:close/>
                <a:moveTo>
                  <a:pt x="2615215" y="0"/>
                </a:moveTo>
                <a:lnTo>
                  <a:pt x="2683886" y="0"/>
                </a:lnTo>
                <a:lnTo>
                  <a:pt x="2615765" y="70449"/>
                </a:lnTo>
                <a:cubicBezTo>
                  <a:pt x="2443506" y="272276"/>
                  <a:pt x="2268590" y="471551"/>
                  <a:pt x="2101714" y="677840"/>
                </a:cubicBezTo>
                <a:cubicBezTo>
                  <a:pt x="1945364" y="870900"/>
                  <a:pt x="1795836" y="1070198"/>
                  <a:pt x="1647883" y="1269985"/>
                </a:cubicBezTo>
                <a:cubicBezTo>
                  <a:pt x="1540599" y="1415080"/>
                  <a:pt x="1501415" y="1580889"/>
                  <a:pt x="1520717" y="1759907"/>
                </a:cubicBezTo>
                <a:cubicBezTo>
                  <a:pt x="1523326" y="1784258"/>
                  <a:pt x="1527823" y="1815311"/>
                  <a:pt x="1543766" y="1830628"/>
                </a:cubicBezTo>
                <a:cubicBezTo>
                  <a:pt x="1658106" y="1942683"/>
                  <a:pt x="1640044" y="2081390"/>
                  <a:pt x="1614449" y="2214437"/>
                </a:cubicBezTo>
                <a:cubicBezTo>
                  <a:pt x="1596540" y="2305976"/>
                  <a:pt x="1553273" y="2470386"/>
                  <a:pt x="1518347" y="2480439"/>
                </a:cubicBezTo>
                <a:cubicBezTo>
                  <a:pt x="1419917" y="2441945"/>
                  <a:pt x="1340337" y="2330558"/>
                  <a:pt x="1333958" y="2228696"/>
                </a:cubicBezTo>
                <a:cubicBezTo>
                  <a:pt x="1327047" y="2119620"/>
                  <a:pt x="1351988" y="2017093"/>
                  <a:pt x="1393891" y="1917299"/>
                </a:cubicBezTo>
                <a:cubicBezTo>
                  <a:pt x="1435587" y="1819435"/>
                  <a:pt x="1480215" y="1721549"/>
                  <a:pt x="1444276" y="1597756"/>
                </a:cubicBezTo>
                <a:cubicBezTo>
                  <a:pt x="1426211" y="1620618"/>
                  <a:pt x="1409833" y="1636820"/>
                  <a:pt x="1398976" y="1656198"/>
                </a:cubicBezTo>
                <a:cubicBezTo>
                  <a:pt x="1307990" y="1816321"/>
                  <a:pt x="1221595" y="1979197"/>
                  <a:pt x="1126020" y="2136568"/>
                </a:cubicBezTo>
                <a:cubicBezTo>
                  <a:pt x="1084909" y="2204555"/>
                  <a:pt x="1102743" y="2260093"/>
                  <a:pt x="1129825" y="2320491"/>
                </a:cubicBezTo>
                <a:cubicBezTo>
                  <a:pt x="1132714" y="2326973"/>
                  <a:pt x="1139384" y="2331569"/>
                  <a:pt x="1143273" y="2337828"/>
                </a:cubicBezTo>
                <a:cubicBezTo>
                  <a:pt x="1331962" y="2640780"/>
                  <a:pt x="1296787" y="2906252"/>
                  <a:pt x="1156978" y="3218822"/>
                </a:cubicBezTo>
                <a:cubicBezTo>
                  <a:pt x="1147627" y="3239331"/>
                  <a:pt x="1135596" y="3284945"/>
                  <a:pt x="1116365" y="3269939"/>
                </a:cubicBezTo>
                <a:cubicBezTo>
                  <a:pt x="984182" y="3132933"/>
                  <a:pt x="898820" y="2975065"/>
                  <a:pt x="883236" y="2779510"/>
                </a:cubicBezTo>
                <a:cubicBezTo>
                  <a:pt x="858965" y="2887963"/>
                  <a:pt x="842858" y="2999213"/>
                  <a:pt x="808845" y="3104380"/>
                </a:cubicBezTo>
                <a:cubicBezTo>
                  <a:pt x="744139" y="3304970"/>
                  <a:pt x="661597" y="3498832"/>
                  <a:pt x="488550" y="3634846"/>
                </a:cubicBezTo>
                <a:cubicBezTo>
                  <a:pt x="446643" y="3667606"/>
                  <a:pt x="346628" y="3741539"/>
                  <a:pt x="328509" y="3719164"/>
                </a:cubicBezTo>
                <a:cubicBezTo>
                  <a:pt x="308952" y="3695012"/>
                  <a:pt x="315042" y="3631863"/>
                  <a:pt x="318672" y="3594817"/>
                </a:cubicBezTo>
                <a:cubicBezTo>
                  <a:pt x="329065" y="3485254"/>
                  <a:pt x="343678" y="3375801"/>
                  <a:pt x="358291" y="3266349"/>
                </a:cubicBezTo>
                <a:cubicBezTo>
                  <a:pt x="375072" y="3145733"/>
                  <a:pt x="425539" y="3041943"/>
                  <a:pt x="517362" y="2959353"/>
                </a:cubicBezTo>
                <a:cubicBezTo>
                  <a:pt x="591164" y="2893121"/>
                  <a:pt x="664171" y="2825180"/>
                  <a:pt x="735958" y="2756462"/>
                </a:cubicBezTo>
                <a:cubicBezTo>
                  <a:pt x="752980" y="2740327"/>
                  <a:pt x="764113" y="2718374"/>
                  <a:pt x="772369" y="2692870"/>
                </a:cubicBezTo>
                <a:cubicBezTo>
                  <a:pt x="587814" y="2829971"/>
                  <a:pt x="370516" y="2871268"/>
                  <a:pt x="156545" y="2921045"/>
                </a:cubicBezTo>
                <a:cubicBezTo>
                  <a:pt x="135273" y="2925922"/>
                  <a:pt x="71447" y="2922918"/>
                  <a:pt x="15585" y="2908337"/>
                </a:cubicBezTo>
                <a:lnTo>
                  <a:pt x="0" y="2902697"/>
                </a:lnTo>
                <a:lnTo>
                  <a:pt x="0" y="2765873"/>
                </a:lnTo>
                <a:lnTo>
                  <a:pt x="29795" y="2717847"/>
                </a:lnTo>
                <a:cubicBezTo>
                  <a:pt x="40849" y="2702583"/>
                  <a:pt x="51469" y="2690198"/>
                  <a:pt x="59962" y="2682291"/>
                </a:cubicBezTo>
                <a:cubicBezTo>
                  <a:pt x="228768" y="2525013"/>
                  <a:pt x="418389" y="2401453"/>
                  <a:pt x="645405" y="2342287"/>
                </a:cubicBezTo>
                <a:cubicBezTo>
                  <a:pt x="879032" y="2306584"/>
                  <a:pt x="1032240" y="2213098"/>
                  <a:pt x="1059274" y="2164156"/>
                </a:cubicBezTo>
                <a:cubicBezTo>
                  <a:pt x="1151084" y="1996307"/>
                  <a:pt x="1239879" y="1826195"/>
                  <a:pt x="1341155" y="1664208"/>
                </a:cubicBezTo>
                <a:cubicBezTo>
                  <a:pt x="1477441" y="1445642"/>
                  <a:pt x="1624124" y="1233359"/>
                  <a:pt x="1766505" y="1018678"/>
                </a:cubicBezTo>
                <a:cubicBezTo>
                  <a:pt x="1778156" y="1001010"/>
                  <a:pt x="1791027" y="984119"/>
                  <a:pt x="1793256" y="954087"/>
                </a:cubicBezTo>
                <a:cubicBezTo>
                  <a:pt x="1736220" y="994393"/>
                  <a:pt x="1675663" y="1031081"/>
                  <a:pt x="1622366" y="1076005"/>
                </a:cubicBezTo>
                <a:cubicBezTo>
                  <a:pt x="1442738" y="1227933"/>
                  <a:pt x="1264479" y="1382281"/>
                  <a:pt x="1088015" y="1538117"/>
                </a:cubicBezTo>
                <a:cubicBezTo>
                  <a:pt x="1067855" y="1556206"/>
                  <a:pt x="1060774" y="1588991"/>
                  <a:pt x="1047011" y="1614249"/>
                </a:cubicBezTo>
                <a:cubicBezTo>
                  <a:pt x="939107" y="1813950"/>
                  <a:pt x="771972" y="1928122"/>
                  <a:pt x="545270" y="1944692"/>
                </a:cubicBezTo>
                <a:cubicBezTo>
                  <a:pt x="441606" y="1952189"/>
                  <a:pt x="416671" y="1908283"/>
                  <a:pt x="470627" y="1817545"/>
                </a:cubicBezTo>
                <a:cubicBezTo>
                  <a:pt x="562706" y="1662415"/>
                  <a:pt x="679164" y="1538119"/>
                  <a:pt x="879648" y="1544544"/>
                </a:cubicBezTo>
                <a:cubicBezTo>
                  <a:pt x="970485" y="1547433"/>
                  <a:pt x="1036974" y="1510057"/>
                  <a:pt x="1100842" y="1445401"/>
                </a:cubicBezTo>
                <a:cubicBezTo>
                  <a:pt x="1210992" y="1334445"/>
                  <a:pt x="1329909" y="1232856"/>
                  <a:pt x="1437652" y="1110911"/>
                </a:cubicBezTo>
                <a:cubicBezTo>
                  <a:pt x="1361289" y="1130996"/>
                  <a:pt x="1284490" y="1149082"/>
                  <a:pt x="1208853" y="1171520"/>
                </a:cubicBezTo>
                <a:cubicBezTo>
                  <a:pt x="1106003" y="1201880"/>
                  <a:pt x="1005248" y="1237013"/>
                  <a:pt x="902537" y="1266085"/>
                </a:cubicBezTo>
                <a:cubicBezTo>
                  <a:pt x="850537" y="1280555"/>
                  <a:pt x="815167" y="1303904"/>
                  <a:pt x="781831" y="1350894"/>
                </a:cubicBezTo>
                <a:cubicBezTo>
                  <a:pt x="694187" y="1473616"/>
                  <a:pt x="568919" y="1561531"/>
                  <a:pt x="429373" y="1606317"/>
                </a:cubicBezTo>
                <a:cubicBezTo>
                  <a:pt x="322179" y="1640784"/>
                  <a:pt x="200254" y="1642487"/>
                  <a:pt x="81275" y="1598286"/>
                </a:cubicBezTo>
                <a:cubicBezTo>
                  <a:pt x="88037" y="1574581"/>
                  <a:pt x="87604" y="1557289"/>
                  <a:pt x="96005" y="1548721"/>
                </a:cubicBezTo>
                <a:cubicBezTo>
                  <a:pt x="237899" y="1402652"/>
                  <a:pt x="389584" y="1271587"/>
                  <a:pt x="587023" y="1202853"/>
                </a:cubicBezTo>
                <a:cubicBezTo>
                  <a:pt x="647862" y="1181814"/>
                  <a:pt x="704352" y="1180174"/>
                  <a:pt x="756337" y="1211585"/>
                </a:cubicBezTo>
                <a:cubicBezTo>
                  <a:pt x="796419" y="1235581"/>
                  <a:pt x="829151" y="1230833"/>
                  <a:pt x="870149" y="1218805"/>
                </a:cubicBezTo>
                <a:cubicBezTo>
                  <a:pt x="1110131" y="1147964"/>
                  <a:pt x="1351782" y="1082828"/>
                  <a:pt x="1590533" y="1008282"/>
                </a:cubicBezTo>
                <a:cubicBezTo>
                  <a:pt x="1647452" y="990416"/>
                  <a:pt x="1692710" y="938477"/>
                  <a:pt x="1747291" y="908980"/>
                </a:cubicBezTo>
                <a:cubicBezTo>
                  <a:pt x="2010423" y="767643"/>
                  <a:pt x="2156926" y="514341"/>
                  <a:pt x="2359623" y="289630"/>
                </a:cubicBezTo>
                <a:cubicBezTo>
                  <a:pt x="2236423" y="294129"/>
                  <a:pt x="2139898" y="298787"/>
                  <a:pt x="2068468" y="400733"/>
                </a:cubicBezTo>
                <a:cubicBezTo>
                  <a:pt x="1952834" y="566116"/>
                  <a:pt x="1774030" y="627991"/>
                  <a:pt x="1585301" y="660856"/>
                </a:cubicBezTo>
                <a:cubicBezTo>
                  <a:pt x="1502406" y="675057"/>
                  <a:pt x="1416597" y="676917"/>
                  <a:pt x="1332281" y="676980"/>
                </a:cubicBezTo>
                <a:cubicBezTo>
                  <a:pt x="1303960" y="676978"/>
                  <a:pt x="1266699" y="660107"/>
                  <a:pt x="1249799" y="638509"/>
                </a:cubicBezTo>
                <a:cubicBezTo>
                  <a:pt x="1239732" y="626078"/>
                  <a:pt x="1254627" y="581086"/>
                  <a:pt x="1271498" y="563307"/>
                </a:cubicBezTo>
                <a:cubicBezTo>
                  <a:pt x="1315987" y="515520"/>
                  <a:pt x="1364996" y="471128"/>
                  <a:pt x="1416744" y="431576"/>
                </a:cubicBezTo>
                <a:cubicBezTo>
                  <a:pt x="1631217" y="267308"/>
                  <a:pt x="1881706" y="244413"/>
                  <a:pt x="2139805" y="244759"/>
                </a:cubicBezTo>
                <a:cubicBezTo>
                  <a:pt x="2215969" y="244830"/>
                  <a:pt x="2293713" y="230095"/>
                  <a:pt x="2367937" y="211741"/>
                </a:cubicBezTo>
                <a:cubicBezTo>
                  <a:pt x="2408728" y="201645"/>
                  <a:pt x="2451963" y="177807"/>
                  <a:pt x="2480293" y="147221"/>
                </a:cubicBezTo>
                <a:close/>
                <a:moveTo>
                  <a:pt x="1279469" y="0"/>
                </a:moveTo>
                <a:lnTo>
                  <a:pt x="1426070" y="0"/>
                </a:lnTo>
                <a:lnTo>
                  <a:pt x="1350504" y="33583"/>
                </a:lnTo>
                <a:cubicBezTo>
                  <a:pt x="1327260" y="98863"/>
                  <a:pt x="1310717" y="159304"/>
                  <a:pt x="1284284" y="214818"/>
                </a:cubicBezTo>
                <a:cubicBezTo>
                  <a:pt x="1183157" y="427258"/>
                  <a:pt x="1090002" y="647358"/>
                  <a:pt x="900440" y="800862"/>
                </a:cubicBezTo>
                <a:cubicBezTo>
                  <a:pt x="827038" y="860301"/>
                  <a:pt x="740694" y="903758"/>
                  <a:pt x="658158" y="951189"/>
                </a:cubicBezTo>
                <a:cubicBezTo>
                  <a:pt x="642179" y="960600"/>
                  <a:pt x="606501" y="962440"/>
                  <a:pt x="598449" y="952495"/>
                </a:cubicBezTo>
                <a:cubicBezTo>
                  <a:pt x="585218" y="936157"/>
                  <a:pt x="576639" y="903706"/>
                  <a:pt x="583851" y="884927"/>
                </a:cubicBezTo>
                <a:cubicBezTo>
                  <a:pt x="646997" y="720296"/>
                  <a:pt x="702254" y="550293"/>
                  <a:pt x="821592" y="414254"/>
                </a:cubicBezTo>
                <a:cubicBezTo>
                  <a:pt x="883927" y="342607"/>
                  <a:pt x="950426" y="274644"/>
                  <a:pt x="1021039" y="198645"/>
                </a:cubicBezTo>
                <a:cubicBezTo>
                  <a:pt x="925878" y="221015"/>
                  <a:pt x="852512" y="255727"/>
                  <a:pt x="807695" y="343180"/>
                </a:cubicBezTo>
                <a:cubicBezTo>
                  <a:pt x="757627" y="440178"/>
                  <a:pt x="677425" y="514533"/>
                  <a:pt x="581023" y="563784"/>
                </a:cubicBezTo>
                <a:cubicBezTo>
                  <a:pt x="463285" y="623842"/>
                  <a:pt x="365880" y="722125"/>
                  <a:pt x="231835" y="748932"/>
                </a:cubicBezTo>
                <a:cubicBezTo>
                  <a:pt x="170601" y="761470"/>
                  <a:pt x="108423" y="770657"/>
                  <a:pt x="46357" y="772696"/>
                </a:cubicBezTo>
                <a:lnTo>
                  <a:pt x="0" y="772842"/>
                </a:lnTo>
                <a:lnTo>
                  <a:pt x="0" y="708052"/>
                </a:lnTo>
                <a:lnTo>
                  <a:pt x="89067" y="704930"/>
                </a:lnTo>
                <a:cubicBezTo>
                  <a:pt x="352860" y="675038"/>
                  <a:pt x="632363" y="525002"/>
                  <a:pt x="710775" y="339334"/>
                </a:cubicBezTo>
                <a:cubicBezTo>
                  <a:pt x="664377" y="359265"/>
                  <a:pt x="626200" y="378419"/>
                  <a:pt x="585997" y="392158"/>
                </a:cubicBezTo>
                <a:cubicBezTo>
                  <a:pt x="568074" y="398439"/>
                  <a:pt x="536629" y="403320"/>
                  <a:pt x="527576" y="393598"/>
                </a:cubicBezTo>
                <a:cubicBezTo>
                  <a:pt x="494376" y="356971"/>
                  <a:pt x="459131" y="376102"/>
                  <a:pt x="425698" y="384358"/>
                </a:cubicBezTo>
                <a:cubicBezTo>
                  <a:pt x="375905" y="396453"/>
                  <a:pt x="327713" y="414896"/>
                  <a:pt x="278288" y="429633"/>
                </a:cubicBezTo>
                <a:cubicBezTo>
                  <a:pt x="194259" y="454455"/>
                  <a:pt x="116406" y="489273"/>
                  <a:pt x="43518" y="533227"/>
                </a:cubicBezTo>
                <a:lnTo>
                  <a:pt x="0" y="563132"/>
                </a:lnTo>
                <a:lnTo>
                  <a:pt x="0" y="500322"/>
                </a:lnTo>
                <a:lnTo>
                  <a:pt x="116366" y="435129"/>
                </a:lnTo>
                <a:cubicBezTo>
                  <a:pt x="236099" y="377351"/>
                  <a:pt x="362902" y="333769"/>
                  <a:pt x="495997" y="302145"/>
                </a:cubicBezTo>
                <a:cubicBezTo>
                  <a:pt x="624522" y="272163"/>
                  <a:pt x="751940" y="234257"/>
                  <a:pt x="876112" y="190158"/>
                </a:cubicBezTo>
                <a:cubicBezTo>
                  <a:pt x="951230" y="163437"/>
                  <a:pt x="1018312" y="114407"/>
                  <a:pt x="1091828" y="81338"/>
                </a:cubicBezTo>
                <a:close/>
              </a:path>
            </a:pathLst>
          </a:custGeom>
          <a:solidFill>
            <a:schemeClr val="tx1">
              <a:alpha val="17000"/>
            </a:schemeClr>
          </a:solidFill>
          <a:ln w="4569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261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53B12-FD55-00C3-2CCD-AD099C216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DFDB5-DBC0-D54C-47A0-D75B891DF7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B261D-A290-9F7D-313C-1C499543F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08D6-B32C-4D56-9016-72F66469846D}" type="datetimeFigureOut">
              <a:rPr lang="en-CA" smtClean="0"/>
              <a:t>2023-09-27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21BE1-E917-33E2-10CD-78BA3A3CF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B6BE1-024E-995E-2781-133611891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2E3D5-DA1C-4C60-86E8-4D29669E75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77938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8C351DE-CA9A-93E5-2E6E-0921FA2D688A}"/>
              </a:ext>
            </a:extLst>
          </p:cNvPr>
          <p:cNvSpPr/>
          <p:nvPr userDrawn="1"/>
        </p:nvSpPr>
        <p:spPr>
          <a:xfrm>
            <a:off x="0" y="0"/>
            <a:ext cx="7067730" cy="6858000"/>
          </a:xfrm>
          <a:custGeom>
            <a:avLst/>
            <a:gdLst>
              <a:gd name="connsiteX0" fmla="*/ 0 w 7067730"/>
              <a:gd name="connsiteY0" fmla="*/ 0 h 6858000"/>
              <a:gd name="connsiteX1" fmla="*/ 5624908 w 7067730"/>
              <a:gd name="connsiteY1" fmla="*/ 0 h 6858000"/>
              <a:gd name="connsiteX2" fmla="*/ 5747835 w 7067730"/>
              <a:gd name="connsiteY2" fmla="*/ 66359 h 6858000"/>
              <a:gd name="connsiteX3" fmla="*/ 6800990 w 7067730"/>
              <a:gd name="connsiteY3" fmla="*/ 1269725 h 6858000"/>
              <a:gd name="connsiteX4" fmla="*/ 6967801 w 7067730"/>
              <a:gd name="connsiteY4" fmla="*/ 3184523 h 6858000"/>
              <a:gd name="connsiteX5" fmla="*/ 5549878 w 7067730"/>
              <a:gd name="connsiteY5" fmla="*/ 4821851 h 6858000"/>
              <a:gd name="connsiteX6" fmla="*/ 4818374 w 7067730"/>
              <a:gd name="connsiteY6" fmla="*/ 5001158 h 6858000"/>
              <a:gd name="connsiteX7" fmla="*/ 3297849 w 7067730"/>
              <a:gd name="connsiteY7" fmla="*/ 5605778 h 6858000"/>
              <a:gd name="connsiteX8" fmla="*/ 2299274 w 7067730"/>
              <a:gd name="connsiteY8" fmla="*/ 6672529 h 6858000"/>
              <a:gd name="connsiteX9" fmla="*/ 2190713 w 7067730"/>
              <a:gd name="connsiteY9" fmla="*/ 6840787 h 6858000"/>
              <a:gd name="connsiteX10" fmla="*/ 2180046 w 7067730"/>
              <a:gd name="connsiteY10" fmla="*/ 6858000 h 6858000"/>
              <a:gd name="connsiteX11" fmla="*/ 0 w 706773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67730" h="6858000">
                <a:moveTo>
                  <a:pt x="0" y="0"/>
                </a:moveTo>
                <a:lnTo>
                  <a:pt x="5624908" y="0"/>
                </a:lnTo>
                <a:lnTo>
                  <a:pt x="5747835" y="66359"/>
                </a:lnTo>
                <a:cubicBezTo>
                  <a:pt x="6191694" y="338566"/>
                  <a:pt x="6550372" y="730462"/>
                  <a:pt x="6800990" y="1269725"/>
                </a:cubicBezTo>
                <a:cubicBezTo>
                  <a:pt x="7073654" y="1856367"/>
                  <a:pt x="7151634" y="2496371"/>
                  <a:pt x="6967801" y="3184523"/>
                </a:cubicBezTo>
                <a:cubicBezTo>
                  <a:pt x="6752318" y="3991449"/>
                  <a:pt x="6266657" y="4528124"/>
                  <a:pt x="5549878" y="4821851"/>
                </a:cubicBezTo>
                <a:cubicBezTo>
                  <a:pt x="5310251" y="4920015"/>
                  <a:pt x="5064169" y="4955733"/>
                  <a:pt x="4818374" y="5001158"/>
                </a:cubicBezTo>
                <a:cubicBezTo>
                  <a:pt x="4287053" y="5099178"/>
                  <a:pt x="3773566" y="5274085"/>
                  <a:pt x="3297849" y="5605778"/>
                </a:cubicBezTo>
                <a:cubicBezTo>
                  <a:pt x="2897243" y="5884873"/>
                  <a:pt x="2575429" y="6252666"/>
                  <a:pt x="2299274" y="6672529"/>
                </a:cubicBezTo>
                <a:cubicBezTo>
                  <a:pt x="2260727" y="6731138"/>
                  <a:pt x="2224651" y="6787110"/>
                  <a:pt x="2190713" y="6840787"/>
                </a:cubicBezTo>
                <a:lnTo>
                  <a:pt x="218004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59000"/>
            </a:schemeClr>
          </a:solidFill>
          <a:ln w="302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384" y="2788521"/>
            <a:ext cx="6229530" cy="132556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7C94B-98C2-CC0F-92FC-150577139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0688" y="1170432"/>
            <a:ext cx="4133088" cy="4351338"/>
          </a:xfrm>
        </p:spPr>
        <p:txBody>
          <a:bodyPr/>
          <a:lstStyle>
            <a:lvl1pPr marL="0" indent="0" algn="r">
              <a:buNone/>
              <a:defRPr sz="2400" cap="all" baseline="0"/>
            </a:lvl1pPr>
            <a:lvl2pPr marL="457200" indent="0" algn="r">
              <a:buNone/>
              <a:defRPr sz="1800">
                <a:latin typeface="+mj-lt"/>
              </a:defRPr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70813B7-403A-9A3E-5E5C-44C1680DE4C3}"/>
              </a:ext>
            </a:extLst>
          </p:cNvPr>
          <p:cNvSpPr/>
          <p:nvPr userDrawn="1"/>
        </p:nvSpPr>
        <p:spPr>
          <a:xfrm>
            <a:off x="0" y="180445"/>
            <a:ext cx="5327858" cy="3001484"/>
          </a:xfrm>
          <a:custGeom>
            <a:avLst/>
            <a:gdLst>
              <a:gd name="connsiteX0" fmla="*/ 2748958 w 5327858"/>
              <a:gd name="connsiteY0" fmla="*/ 1803860 h 3001484"/>
              <a:gd name="connsiteX1" fmla="*/ 3516500 w 5327858"/>
              <a:gd name="connsiteY1" fmla="*/ 2692005 h 3001484"/>
              <a:gd name="connsiteX2" fmla="*/ 2748958 w 5327858"/>
              <a:gd name="connsiteY2" fmla="*/ 1803860 h 3001484"/>
              <a:gd name="connsiteX3" fmla="*/ 2409413 w 5327858"/>
              <a:gd name="connsiteY3" fmla="*/ 1623109 h 3001484"/>
              <a:gd name="connsiteX4" fmla="*/ 3348913 w 5327858"/>
              <a:gd name="connsiteY4" fmla="*/ 2739827 h 3001484"/>
              <a:gd name="connsiteX5" fmla="*/ 2508180 w 5327858"/>
              <a:gd name="connsiteY5" fmla="*/ 1671368 h 3001484"/>
              <a:gd name="connsiteX6" fmla="*/ 2409413 w 5327858"/>
              <a:gd name="connsiteY6" fmla="*/ 1623109 h 3001484"/>
              <a:gd name="connsiteX7" fmla="*/ 4743520 w 5327858"/>
              <a:gd name="connsiteY7" fmla="*/ 974378 h 3001484"/>
              <a:gd name="connsiteX8" fmla="*/ 4091677 w 5327858"/>
              <a:gd name="connsiteY8" fmla="*/ 1038028 h 3001484"/>
              <a:gd name="connsiteX9" fmla="*/ 3515471 w 5327858"/>
              <a:gd name="connsiteY9" fmla="*/ 1125864 h 3001484"/>
              <a:gd name="connsiteX10" fmla="*/ 4594761 w 5327858"/>
              <a:gd name="connsiteY10" fmla="*/ 1138284 h 3001484"/>
              <a:gd name="connsiteX11" fmla="*/ 4496736 w 5327858"/>
              <a:gd name="connsiteY11" fmla="*/ 1241890 h 3001484"/>
              <a:gd name="connsiteX12" fmla="*/ 3912864 w 5327858"/>
              <a:gd name="connsiteY12" fmla="*/ 1298109 h 3001484"/>
              <a:gd name="connsiteX13" fmla="*/ 3824504 w 5327858"/>
              <a:gd name="connsiteY13" fmla="*/ 1309614 h 3001484"/>
              <a:gd name="connsiteX14" fmla="*/ 4960541 w 5327858"/>
              <a:gd name="connsiteY14" fmla="*/ 1333472 h 3001484"/>
              <a:gd name="connsiteX15" fmla="*/ 5194199 w 5327858"/>
              <a:gd name="connsiteY15" fmla="*/ 1198707 h 3001484"/>
              <a:gd name="connsiteX16" fmla="*/ 5167523 w 5327858"/>
              <a:gd name="connsiteY16" fmla="*/ 1024959 h 3001484"/>
              <a:gd name="connsiteX17" fmla="*/ 4962465 w 5327858"/>
              <a:gd name="connsiteY17" fmla="*/ 982143 h 3001484"/>
              <a:gd name="connsiteX18" fmla="*/ 4743520 w 5327858"/>
              <a:gd name="connsiteY18" fmla="*/ 974378 h 3001484"/>
              <a:gd name="connsiteX19" fmla="*/ 1705019 w 5327858"/>
              <a:gd name="connsiteY19" fmla="*/ 787219 h 3001484"/>
              <a:gd name="connsiteX20" fmla="*/ 1667816 w 5327858"/>
              <a:gd name="connsiteY20" fmla="*/ 800997 h 3001484"/>
              <a:gd name="connsiteX21" fmla="*/ 3141071 w 5327858"/>
              <a:gd name="connsiteY21" fmla="*/ 1596459 h 3001484"/>
              <a:gd name="connsiteX22" fmla="*/ 3160484 w 5327858"/>
              <a:gd name="connsiteY22" fmla="*/ 1661940 h 3001484"/>
              <a:gd name="connsiteX23" fmla="*/ 2399742 w 5327858"/>
              <a:gd name="connsiteY23" fmla="*/ 1285949 h 3001484"/>
              <a:gd name="connsiteX24" fmla="*/ 1620522 w 5327858"/>
              <a:gd name="connsiteY24" fmla="*/ 895227 h 3001484"/>
              <a:gd name="connsiteX25" fmla="*/ 2362702 w 5327858"/>
              <a:gd name="connsiteY25" fmla="*/ 1473347 h 3001484"/>
              <a:gd name="connsiteX26" fmla="*/ 2892435 w 5327858"/>
              <a:gd name="connsiteY26" fmla="*/ 1718415 h 3001484"/>
              <a:gd name="connsiteX27" fmla="*/ 3397928 w 5327858"/>
              <a:gd name="connsiteY27" fmla="*/ 1721816 h 3001484"/>
              <a:gd name="connsiteX28" fmla="*/ 3289763 w 5327858"/>
              <a:gd name="connsiteY28" fmla="*/ 1462888 h 3001484"/>
              <a:gd name="connsiteX29" fmla="*/ 2603024 w 5327858"/>
              <a:gd name="connsiteY29" fmla="*/ 1054554 h 3001484"/>
              <a:gd name="connsiteX30" fmla="*/ 2495572 w 5327858"/>
              <a:gd name="connsiteY30" fmla="*/ 999994 h 3001484"/>
              <a:gd name="connsiteX31" fmla="*/ 1705019 w 5327858"/>
              <a:gd name="connsiteY31" fmla="*/ 787219 h 3001484"/>
              <a:gd name="connsiteX32" fmla="*/ 2747815 w 5327858"/>
              <a:gd name="connsiteY32" fmla="*/ 82299 h 3001484"/>
              <a:gd name="connsiteX33" fmla="*/ 2283601 w 5327858"/>
              <a:gd name="connsiteY33" fmla="*/ 144329 h 3001484"/>
              <a:gd name="connsiteX34" fmla="*/ 1378186 w 5327858"/>
              <a:gd name="connsiteY34" fmla="*/ 312830 h 3001484"/>
              <a:gd name="connsiteX35" fmla="*/ 960099 w 5327858"/>
              <a:gd name="connsiteY35" fmla="*/ 343827 h 3001484"/>
              <a:gd name="connsiteX36" fmla="*/ 2962282 w 5327858"/>
              <a:gd name="connsiteY36" fmla="*/ 316095 h 3001484"/>
              <a:gd name="connsiteX37" fmla="*/ 2914525 w 5327858"/>
              <a:gd name="connsiteY37" fmla="*/ 407025 h 3001484"/>
              <a:gd name="connsiteX38" fmla="*/ 1802740 w 5327858"/>
              <a:gd name="connsiteY38" fmla="*/ 506109 h 3001484"/>
              <a:gd name="connsiteX39" fmla="*/ 1049396 w 5327858"/>
              <a:gd name="connsiteY39" fmla="*/ 464507 h 3001484"/>
              <a:gd name="connsiteX40" fmla="*/ 960632 w 5327858"/>
              <a:gd name="connsiteY40" fmla="*/ 471223 h 3001484"/>
              <a:gd name="connsiteX41" fmla="*/ 1078818 w 5327858"/>
              <a:gd name="connsiteY41" fmla="*/ 525601 h 3001484"/>
              <a:gd name="connsiteX42" fmla="*/ 1317647 w 5327858"/>
              <a:gd name="connsiteY42" fmla="*/ 573300 h 3001484"/>
              <a:gd name="connsiteX43" fmla="*/ 2901057 w 5327858"/>
              <a:gd name="connsiteY43" fmla="*/ 564009 h 3001484"/>
              <a:gd name="connsiteX44" fmla="*/ 3360748 w 5327858"/>
              <a:gd name="connsiteY44" fmla="*/ 276585 h 3001484"/>
              <a:gd name="connsiteX45" fmla="*/ 3416210 w 5327858"/>
              <a:gd name="connsiteY45" fmla="*/ 208922 h 3001484"/>
              <a:gd name="connsiteX46" fmla="*/ 3212868 w 5327858"/>
              <a:gd name="connsiteY46" fmla="*/ 116058 h 3001484"/>
              <a:gd name="connsiteX47" fmla="*/ 2747815 w 5327858"/>
              <a:gd name="connsiteY47" fmla="*/ 82299 h 3001484"/>
              <a:gd name="connsiteX48" fmla="*/ 2766268 w 5327858"/>
              <a:gd name="connsiteY48" fmla="*/ 455 h 3001484"/>
              <a:gd name="connsiteX49" fmla="*/ 3291950 w 5327858"/>
              <a:gd name="connsiteY49" fmla="*/ 53781 h 3001484"/>
              <a:gd name="connsiteX50" fmla="*/ 3495662 w 5327858"/>
              <a:gd name="connsiteY50" fmla="*/ 181860 h 3001484"/>
              <a:gd name="connsiteX51" fmla="*/ 3373798 w 5327858"/>
              <a:gd name="connsiteY51" fmla="*/ 374336 h 3001484"/>
              <a:gd name="connsiteX52" fmla="*/ 2805406 w 5327858"/>
              <a:gd name="connsiteY52" fmla="*/ 682623 h 3001484"/>
              <a:gd name="connsiteX53" fmla="*/ 2344286 w 5327858"/>
              <a:gd name="connsiteY53" fmla="*/ 805627 h 3001484"/>
              <a:gd name="connsiteX54" fmla="*/ 2644911 w 5327858"/>
              <a:gd name="connsiteY54" fmla="*/ 968768 h 3001484"/>
              <a:gd name="connsiteX55" fmla="*/ 2999485 w 5327858"/>
              <a:gd name="connsiteY55" fmla="*/ 1035252 h 3001484"/>
              <a:gd name="connsiteX56" fmla="*/ 3083927 w 5327858"/>
              <a:gd name="connsiteY56" fmla="*/ 1032246 h 3001484"/>
              <a:gd name="connsiteX57" fmla="*/ 3325087 w 5327858"/>
              <a:gd name="connsiteY57" fmla="*/ 999791 h 3001484"/>
              <a:gd name="connsiteX58" fmla="*/ 3638120 w 5327858"/>
              <a:gd name="connsiteY58" fmla="*/ 1017540 h 3001484"/>
              <a:gd name="connsiteX59" fmla="*/ 4027819 w 5327858"/>
              <a:gd name="connsiteY59" fmla="*/ 966356 h 3001484"/>
              <a:gd name="connsiteX60" fmla="*/ 5006708 w 5327858"/>
              <a:gd name="connsiteY60" fmla="*/ 904501 h 3001484"/>
              <a:gd name="connsiteX61" fmla="*/ 5211123 w 5327858"/>
              <a:gd name="connsiteY61" fmla="*/ 948486 h 3001484"/>
              <a:gd name="connsiteX62" fmla="*/ 5270931 w 5327858"/>
              <a:gd name="connsiteY62" fmla="*/ 1231797 h 3001484"/>
              <a:gd name="connsiteX63" fmla="*/ 5117412 w 5327858"/>
              <a:gd name="connsiteY63" fmla="*/ 1352055 h 3001484"/>
              <a:gd name="connsiteX64" fmla="*/ 4252698 w 5327858"/>
              <a:gd name="connsiteY64" fmla="*/ 1508702 h 3001484"/>
              <a:gd name="connsiteX65" fmla="*/ 3306404 w 5327858"/>
              <a:gd name="connsiteY65" fmla="*/ 1204901 h 3001484"/>
              <a:gd name="connsiteX66" fmla="*/ 2947668 w 5327858"/>
              <a:gd name="connsiteY66" fmla="*/ 1130798 h 3001484"/>
              <a:gd name="connsiteX67" fmla="*/ 3322308 w 5327858"/>
              <a:gd name="connsiteY67" fmla="*/ 1387182 h 3001484"/>
              <a:gd name="connsiteX68" fmla="*/ 3488446 w 5327858"/>
              <a:gd name="connsiteY68" fmla="*/ 1575262 h 3001484"/>
              <a:gd name="connsiteX69" fmla="*/ 3351452 w 5327858"/>
              <a:gd name="connsiteY69" fmla="*/ 1869771 h 3001484"/>
              <a:gd name="connsiteX70" fmla="*/ 3162816 w 5327858"/>
              <a:gd name="connsiteY70" fmla="*/ 1907535 h 3001484"/>
              <a:gd name="connsiteX71" fmla="*/ 3249051 w 5327858"/>
              <a:gd name="connsiteY71" fmla="*/ 2000652 h 3001484"/>
              <a:gd name="connsiteX72" fmla="*/ 3619277 w 5327858"/>
              <a:gd name="connsiteY72" fmla="*/ 2699849 h 3001484"/>
              <a:gd name="connsiteX73" fmla="*/ 3563771 w 5327858"/>
              <a:gd name="connsiteY73" fmla="*/ 2998100 h 3001484"/>
              <a:gd name="connsiteX74" fmla="*/ 2376611 w 5327858"/>
              <a:gd name="connsiteY74" fmla="*/ 1801423 h 3001484"/>
              <a:gd name="connsiteX75" fmla="*/ 2191088 w 5327858"/>
              <a:gd name="connsiteY75" fmla="*/ 1495361 h 3001484"/>
              <a:gd name="connsiteX76" fmla="*/ 1913989 w 5327858"/>
              <a:gd name="connsiteY76" fmla="*/ 1288084 h 3001484"/>
              <a:gd name="connsiteX77" fmla="*/ 1366465 w 5327858"/>
              <a:gd name="connsiteY77" fmla="*/ 796526 h 3001484"/>
              <a:gd name="connsiteX78" fmla="*/ 1228305 w 5327858"/>
              <a:gd name="connsiteY78" fmla="*/ 683208 h 3001484"/>
              <a:gd name="connsiteX79" fmla="*/ 521390 w 5327858"/>
              <a:gd name="connsiteY79" fmla="*/ 376414 h 3001484"/>
              <a:gd name="connsiteX80" fmla="*/ 418831 w 5327858"/>
              <a:gd name="connsiteY80" fmla="*/ 355751 h 3001484"/>
              <a:gd name="connsiteX81" fmla="*/ 784300 w 5327858"/>
              <a:gd name="connsiteY81" fmla="*/ 758546 h 3001484"/>
              <a:gd name="connsiteX82" fmla="*/ 1018486 w 5327858"/>
              <a:gd name="connsiteY82" fmla="*/ 1054852 h 3001484"/>
              <a:gd name="connsiteX83" fmla="*/ 1313041 w 5327858"/>
              <a:gd name="connsiteY83" fmla="*/ 1709365 h 3001484"/>
              <a:gd name="connsiteX84" fmla="*/ 1324336 w 5327858"/>
              <a:gd name="connsiteY84" fmla="*/ 1784079 h 3001484"/>
              <a:gd name="connsiteX85" fmla="*/ 1172892 w 5327858"/>
              <a:gd name="connsiteY85" fmla="*/ 1926790 h 3001484"/>
              <a:gd name="connsiteX86" fmla="*/ 709643 w 5327858"/>
              <a:gd name="connsiteY86" fmla="*/ 1725156 h 3001484"/>
              <a:gd name="connsiteX87" fmla="*/ 33838 w 5327858"/>
              <a:gd name="connsiteY87" fmla="*/ 854147 h 3001484"/>
              <a:gd name="connsiteX88" fmla="*/ 0 w 5327858"/>
              <a:gd name="connsiteY88" fmla="*/ 775028 h 3001484"/>
              <a:gd name="connsiteX89" fmla="*/ 0 w 5327858"/>
              <a:gd name="connsiteY89" fmla="*/ 574413 h 3001484"/>
              <a:gd name="connsiteX90" fmla="*/ 81544 w 5327858"/>
              <a:gd name="connsiteY90" fmla="*/ 772337 h 3001484"/>
              <a:gd name="connsiteX91" fmla="*/ 233872 w 5327858"/>
              <a:gd name="connsiteY91" fmla="*/ 1042469 h 3001484"/>
              <a:gd name="connsiteX92" fmla="*/ 779804 w 5327858"/>
              <a:gd name="connsiteY92" fmla="*/ 1684609 h 3001484"/>
              <a:gd name="connsiteX93" fmla="*/ 1245599 w 5327858"/>
              <a:gd name="connsiteY93" fmla="*/ 1852634 h 3001484"/>
              <a:gd name="connsiteX94" fmla="*/ 1202402 w 5327858"/>
              <a:gd name="connsiteY94" fmla="*/ 1608146 h 3001484"/>
              <a:gd name="connsiteX95" fmla="*/ 330122 w 5327858"/>
              <a:gd name="connsiteY95" fmla="*/ 420340 h 3001484"/>
              <a:gd name="connsiteX96" fmla="*/ 218083 w 5327858"/>
              <a:gd name="connsiteY96" fmla="*/ 346512 h 3001484"/>
              <a:gd name="connsiteX97" fmla="*/ 629364 w 5327858"/>
              <a:gd name="connsiteY97" fmla="*/ 921408 h 3001484"/>
              <a:gd name="connsiteX98" fmla="*/ 1012710 w 5327858"/>
              <a:gd name="connsiteY98" fmla="*/ 1516704 h 3001484"/>
              <a:gd name="connsiteX99" fmla="*/ 945567 w 5327858"/>
              <a:gd name="connsiteY99" fmla="*/ 1489651 h 3001484"/>
              <a:gd name="connsiteX100" fmla="*/ 487597 w 5327858"/>
              <a:gd name="connsiteY100" fmla="*/ 853293 h 3001484"/>
              <a:gd name="connsiteX101" fmla="*/ 132072 w 5327858"/>
              <a:gd name="connsiteY101" fmla="*/ 425524 h 3001484"/>
              <a:gd name="connsiteX102" fmla="*/ 57200 w 5327858"/>
              <a:gd name="connsiteY102" fmla="*/ 365059 h 3001484"/>
              <a:gd name="connsiteX103" fmla="*/ 0 w 5327858"/>
              <a:gd name="connsiteY103" fmla="*/ 331148 h 3001484"/>
              <a:gd name="connsiteX104" fmla="*/ 0 w 5327858"/>
              <a:gd name="connsiteY104" fmla="*/ 32848 h 3001484"/>
              <a:gd name="connsiteX105" fmla="*/ 458365 w 5327858"/>
              <a:gd name="connsiteY105" fmla="*/ 261818 h 3001484"/>
              <a:gd name="connsiteX106" fmla="*/ 583699 w 5327858"/>
              <a:gd name="connsiteY106" fmla="*/ 286642 h 3001484"/>
              <a:gd name="connsiteX107" fmla="*/ 747674 w 5327858"/>
              <a:gd name="connsiteY107" fmla="*/ 261947 h 3001484"/>
              <a:gd name="connsiteX108" fmla="*/ 928361 w 5327858"/>
              <a:gd name="connsiteY108" fmla="*/ 266236 h 3001484"/>
              <a:gd name="connsiteX109" fmla="*/ 2243422 w 5327858"/>
              <a:gd name="connsiteY109" fmla="*/ 76555 h 3001484"/>
              <a:gd name="connsiteX110" fmla="*/ 2766268 w 5327858"/>
              <a:gd name="connsiteY110" fmla="*/ 455 h 300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327858" h="3001484">
                <a:moveTo>
                  <a:pt x="2748958" y="1803860"/>
                </a:moveTo>
                <a:cubicBezTo>
                  <a:pt x="2923007" y="2121113"/>
                  <a:pt x="3433704" y="2683737"/>
                  <a:pt x="3516500" y="2692005"/>
                </a:cubicBezTo>
                <a:cubicBezTo>
                  <a:pt x="3541841" y="2587978"/>
                  <a:pt x="3094823" y="1857182"/>
                  <a:pt x="2748958" y="1803860"/>
                </a:cubicBezTo>
                <a:close/>
                <a:moveTo>
                  <a:pt x="2409413" y="1623109"/>
                </a:moveTo>
                <a:cubicBezTo>
                  <a:pt x="2569481" y="2139686"/>
                  <a:pt x="3262809" y="2769318"/>
                  <a:pt x="3348913" y="2739827"/>
                </a:cubicBezTo>
                <a:cubicBezTo>
                  <a:pt x="3329178" y="2674930"/>
                  <a:pt x="2784629" y="2020613"/>
                  <a:pt x="2508180" y="1671368"/>
                </a:cubicBezTo>
                <a:cubicBezTo>
                  <a:pt x="2492274" y="1651961"/>
                  <a:pt x="2458825" y="1646494"/>
                  <a:pt x="2409413" y="1623109"/>
                </a:cubicBezTo>
                <a:close/>
                <a:moveTo>
                  <a:pt x="4743520" y="974378"/>
                </a:moveTo>
                <a:cubicBezTo>
                  <a:pt x="4525177" y="976173"/>
                  <a:pt x="4308454" y="1004333"/>
                  <a:pt x="4091677" y="1038028"/>
                </a:cubicBezTo>
                <a:cubicBezTo>
                  <a:pt x="3899782" y="1067910"/>
                  <a:pt x="3707627" y="1096887"/>
                  <a:pt x="3515471" y="1125864"/>
                </a:cubicBezTo>
                <a:cubicBezTo>
                  <a:pt x="3872698" y="1274484"/>
                  <a:pt x="4231705" y="1230767"/>
                  <a:pt x="4594761" y="1138284"/>
                </a:cubicBezTo>
                <a:cubicBezTo>
                  <a:pt x="4600755" y="1233674"/>
                  <a:pt x="4539529" y="1237278"/>
                  <a:pt x="4496736" y="1241890"/>
                </a:cubicBezTo>
                <a:cubicBezTo>
                  <a:pt x="4302167" y="1264212"/>
                  <a:pt x="4107575" y="1279671"/>
                  <a:pt x="3912864" y="1298109"/>
                </a:cubicBezTo>
                <a:cubicBezTo>
                  <a:pt x="3890433" y="1300226"/>
                  <a:pt x="3868524" y="1304154"/>
                  <a:pt x="3824504" y="1309614"/>
                </a:cubicBezTo>
                <a:cubicBezTo>
                  <a:pt x="4216384" y="1455992"/>
                  <a:pt x="4587874" y="1494493"/>
                  <a:pt x="4960541" y="1333472"/>
                </a:cubicBezTo>
                <a:cubicBezTo>
                  <a:pt x="5043005" y="1298173"/>
                  <a:pt x="5124343" y="1253881"/>
                  <a:pt x="5194199" y="1198707"/>
                </a:cubicBezTo>
                <a:cubicBezTo>
                  <a:pt x="5273280" y="1136429"/>
                  <a:pt x="5261282" y="1064374"/>
                  <a:pt x="5167523" y="1024959"/>
                </a:cubicBezTo>
                <a:cubicBezTo>
                  <a:pt x="5104521" y="998662"/>
                  <a:pt x="5032257" y="987819"/>
                  <a:pt x="4962465" y="982143"/>
                </a:cubicBezTo>
                <a:cubicBezTo>
                  <a:pt x="4889262" y="976111"/>
                  <a:pt x="4816301" y="973780"/>
                  <a:pt x="4743520" y="974378"/>
                </a:cubicBezTo>
                <a:close/>
                <a:moveTo>
                  <a:pt x="1705019" y="787219"/>
                </a:moveTo>
                <a:cubicBezTo>
                  <a:pt x="1697320" y="786028"/>
                  <a:pt x="1688096" y="793128"/>
                  <a:pt x="1667816" y="800997"/>
                </a:cubicBezTo>
                <a:cubicBezTo>
                  <a:pt x="2169435" y="1070932"/>
                  <a:pt x="3072599" y="1558019"/>
                  <a:pt x="3141071" y="1596459"/>
                </a:cubicBezTo>
                <a:cubicBezTo>
                  <a:pt x="3160893" y="1607366"/>
                  <a:pt x="3160484" y="1661940"/>
                  <a:pt x="3160484" y="1661940"/>
                </a:cubicBezTo>
                <a:cubicBezTo>
                  <a:pt x="2894381" y="1536822"/>
                  <a:pt x="2641828" y="1422967"/>
                  <a:pt x="2399742" y="1285949"/>
                </a:cubicBezTo>
                <a:cubicBezTo>
                  <a:pt x="2155906" y="1147970"/>
                  <a:pt x="1914180" y="1002017"/>
                  <a:pt x="1620522" y="895227"/>
                </a:cubicBezTo>
                <a:cubicBezTo>
                  <a:pt x="1843461" y="1152616"/>
                  <a:pt x="2094522" y="1325777"/>
                  <a:pt x="2362702" y="1473347"/>
                </a:cubicBezTo>
                <a:cubicBezTo>
                  <a:pt x="2532938" y="1567022"/>
                  <a:pt x="2710006" y="1653801"/>
                  <a:pt x="2892435" y="1718415"/>
                </a:cubicBezTo>
                <a:cubicBezTo>
                  <a:pt x="3054602" y="1775683"/>
                  <a:pt x="3230014" y="1829585"/>
                  <a:pt x="3397928" y="1721816"/>
                </a:cubicBezTo>
                <a:cubicBezTo>
                  <a:pt x="3427428" y="1603333"/>
                  <a:pt x="3387528" y="1521251"/>
                  <a:pt x="3289763" y="1462888"/>
                </a:cubicBezTo>
                <a:cubicBezTo>
                  <a:pt x="3060742" y="1326972"/>
                  <a:pt x="2832365" y="1189887"/>
                  <a:pt x="2603024" y="1054554"/>
                </a:cubicBezTo>
                <a:cubicBezTo>
                  <a:pt x="2568686" y="1034138"/>
                  <a:pt x="2527397" y="1023594"/>
                  <a:pt x="2495572" y="999994"/>
                </a:cubicBezTo>
                <a:cubicBezTo>
                  <a:pt x="2259768" y="825334"/>
                  <a:pt x="1978337" y="821930"/>
                  <a:pt x="1705019" y="787219"/>
                </a:cubicBezTo>
                <a:close/>
                <a:moveTo>
                  <a:pt x="2747815" y="82299"/>
                </a:moveTo>
                <a:cubicBezTo>
                  <a:pt x="2593051" y="88184"/>
                  <a:pt x="2438427" y="110033"/>
                  <a:pt x="2283601" y="144329"/>
                </a:cubicBezTo>
                <a:cubicBezTo>
                  <a:pt x="1983574" y="210608"/>
                  <a:pt x="1681111" y="263368"/>
                  <a:pt x="1378186" y="312830"/>
                </a:cubicBezTo>
                <a:cubicBezTo>
                  <a:pt x="1240522" y="335259"/>
                  <a:pt x="1099938" y="334010"/>
                  <a:pt x="960099" y="343827"/>
                </a:cubicBezTo>
                <a:cubicBezTo>
                  <a:pt x="1629589" y="492268"/>
                  <a:pt x="2297020" y="440169"/>
                  <a:pt x="2962282" y="316095"/>
                </a:cubicBezTo>
                <a:cubicBezTo>
                  <a:pt x="2989334" y="384258"/>
                  <a:pt x="2960294" y="402527"/>
                  <a:pt x="2914525" y="407025"/>
                </a:cubicBezTo>
                <a:cubicBezTo>
                  <a:pt x="2544179" y="443741"/>
                  <a:pt x="2178126" y="529248"/>
                  <a:pt x="1802740" y="506109"/>
                </a:cubicBezTo>
                <a:cubicBezTo>
                  <a:pt x="1551598" y="490452"/>
                  <a:pt x="1300336" y="477771"/>
                  <a:pt x="1049396" y="464507"/>
                </a:cubicBezTo>
                <a:cubicBezTo>
                  <a:pt x="1030963" y="463496"/>
                  <a:pt x="1012351" y="466955"/>
                  <a:pt x="960632" y="471223"/>
                </a:cubicBezTo>
                <a:cubicBezTo>
                  <a:pt x="1020540" y="500383"/>
                  <a:pt x="1058801" y="534374"/>
                  <a:pt x="1078818" y="525601"/>
                </a:cubicBezTo>
                <a:cubicBezTo>
                  <a:pt x="1173423" y="484806"/>
                  <a:pt x="1238364" y="551745"/>
                  <a:pt x="1317647" y="573300"/>
                </a:cubicBezTo>
                <a:cubicBezTo>
                  <a:pt x="1845506" y="716872"/>
                  <a:pt x="2373790" y="790657"/>
                  <a:pt x="2901057" y="564009"/>
                </a:cubicBezTo>
                <a:cubicBezTo>
                  <a:pt x="3069341" y="491454"/>
                  <a:pt x="3225804" y="401736"/>
                  <a:pt x="3360748" y="276585"/>
                </a:cubicBezTo>
                <a:cubicBezTo>
                  <a:pt x="3382090" y="257124"/>
                  <a:pt x="3397723" y="231476"/>
                  <a:pt x="3416210" y="208922"/>
                </a:cubicBezTo>
                <a:cubicBezTo>
                  <a:pt x="3366421" y="128248"/>
                  <a:pt x="3282942" y="129501"/>
                  <a:pt x="3212868" y="116058"/>
                </a:cubicBezTo>
                <a:cubicBezTo>
                  <a:pt x="3057483" y="86495"/>
                  <a:pt x="2902579" y="76415"/>
                  <a:pt x="2747815" y="82299"/>
                </a:cubicBezTo>
                <a:close/>
                <a:moveTo>
                  <a:pt x="2766268" y="455"/>
                </a:moveTo>
                <a:cubicBezTo>
                  <a:pt x="2941239" y="-3158"/>
                  <a:pt x="3116682" y="14799"/>
                  <a:pt x="3291950" y="53781"/>
                </a:cubicBezTo>
                <a:cubicBezTo>
                  <a:pt x="3371673" y="71773"/>
                  <a:pt x="3472559" y="74772"/>
                  <a:pt x="3495662" y="181860"/>
                </a:cubicBezTo>
                <a:cubicBezTo>
                  <a:pt x="3516731" y="280218"/>
                  <a:pt x="3433645" y="323547"/>
                  <a:pt x="3373798" y="374336"/>
                </a:cubicBezTo>
                <a:cubicBezTo>
                  <a:pt x="3205992" y="516415"/>
                  <a:pt x="3014779" y="618215"/>
                  <a:pt x="2805406" y="682623"/>
                </a:cubicBezTo>
                <a:cubicBezTo>
                  <a:pt x="2658763" y="728272"/>
                  <a:pt x="2508398" y="762740"/>
                  <a:pt x="2344286" y="805627"/>
                </a:cubicBezTo>
                <a:cubicBezTo>
                  <a:pt x="2452985" y="866201"/>
                  <a:pt x="2543797" y="934438"/>
                  <a:pt x="2644911" y="968768"/>
                </a:cubicBezTo>
                <a:cubicBezTo>
                  <a:pt x="2757486" y="1007119"/>
                  <a:pt x="2880504" y="1015446"/>
                  <a:pt x="2999485" y="1035252"/>
                </a:cubicBezTo>
                <a:cubicBezTo>
                  <a:pt x="3027305" y="1039905"/>
                  <a:pt x="3070202" y="1047527"/>
                  <a:pt x="3083927" y="1032246"/>
                </a:cubicBezTo>
                <a:cubicBezTo>
                  <a:pt x="3157979" y="954264"/>
                  <a:pt x="3242230" y="993014"/>
                  <a:pt x="3325087" y="999791"/>
                </a:cubicBezTo>
                <a:cubicBezTo>
                  <a:pt x="3429612" y="1008598"/>
                  <a:pt x="3534482" y="1023682"/>
                  <a:pt x="3638120" y="1017540"/>
                </a:cubicBezTo>
                <a:cubicBezTo>
                  <a:pt x="3768913" y="1010357"/>
                  <a:pt x="3898295" y="986415"/>
                  <a:pt x="4027819" y="966356"/>
                </a:cubicBezTo>
                <a:cubicBezTo>
                  <a:pt x="4352473" y="917435"/>
                  <a:pt x="4677471" y="874792"/>
                  <a:pt x="5006708" y="904501"/>
                </a:cubicBezTo>
                <a:cubicBezTo>
                  <a:pt x="5076177" y="910762"/>
                  <a:pt x="5148763" y="921021"/>
                  <a:pt x="5211123" y="948486"/>
                </a:cubicBezTo>
                <a:cubicBezTo>
                  <a:pt x="5340827" y="1005396"/>
                  <a:pt x="5364936" y="1124455"/>
                  <a:pt x="5270931" y="1231797"/>
                </a:cubicBezTo>
                <a:cubicBezTo>
                  <a:pt x="5228471" y="1279975"/>
                  <a:pt x="5175074" y="1325941"/>
                  <a:pt x="5117412" y="1352055"/>
                </a:cubicBezTo>
                <a:cubicBezTo>
                  <a:pt x="4843310" y="1477503"/>
                  <a:pt x="4560190" y="1553084"/>
                  <a:pt x="4252698" y="1508702"/>
                </a:cubicBezTo>
                <a:cubicBezTo>
                  <a:pt x="3919457" y="1460045"/>
                  <a:pt x="3612287" y="1333640"/>
                  <a:pt x="3306404" y="1204901"/>
                </a:cubicBezTo>
                <a:cubicBezTo>
                  <a:pt x="3189204" y="1155632"/>
                  <a:pt x="3073258" y="1134452"/>
                  <a:pt x="2947668" y="1130798"/>
                </a:cubicBezTo>
                <a:cubicBezTo>
                  <a:pt x="3070626" y="1222052"/>
                  <a:pt x="3201682" y="1297211"/>
                  <a:pt x="3322308" y="1387182"/>
                </a:cubicBezTo>
                <a:cubicBezTo>
                  <a:pt x="3388552" y="1436573"/>
                  <a:pt x="3449936" y="1503077"/>
                  <a:pt x="3488446" y="1575262"/>
                </a:cubicBezTo>
                <a:cubicBezTo>
                  <a:pt x="3554669" y="1699227"/>
                  <a:pt x="3487062" y="1831750"/>
                  <a:pt x="3351452" y="1869771"/>
                </a:cubicBezTo>
                <a:cubicBezTo>
                  <a:pt x="3294209" y="1885459"/>
                  <a:pt x="3235196" y="1893324"/>
                  <a:pt x="3162816" y="1907535"/>
                </a:cubicBezTo>
                <a:cubicBezTo>
                  <a:pt x="3196494" y="1944333"/>
                  <a:pt x="3221225" y="1973924"/>
                  <a:pt x="3249051" y="2000652"/>
                </a:cubicBezTo>
                <a:cubicBezTo>
                  <a:pt x="3448055" y="2193878"/>
                  <a:pt x="3538992" y="2444086"/>
                  <a:pt x="3619277" y="2699849"/>
                </a:cubicBezTo>
                <a:cubicBezTo>
                  <a:pt x="3655728" y="2815803"/>
                  <a:pt x="3658305" y="2914642"/>
                  <a:pt x="3563771" y="2998100"/>
                </a:cubicBezTo>
                <a:cubicBezTo>
                  <a:pt x="3490439" y="3058211"/>
                  <a:pt x="2555712" y="2304117"/>
                  <a:pt x="2376611" y="1801423"/>
                </a:cubicBezTo>
                <a:cubicBezTo>
                  <a:pt x="2337268" y="1690725"/>
                  <a:pt x="2269803" y="1582818"/>
                  <a:pt x="2191088" y="1495361"/>
                </a:cubicBezTo>
                <a:cubicBezTo>
                  <a:pt x="2114906" y="1411580"/>
                  <a:pt x="2006549" y="1357283"/>
                  <a:pt x="1913989" y="1288084"/>
                </a:cubicBezTo>
                <a:cubicBezTo>
                  <a:pt x="1717006" y="1140874"/>
                  <a:pt x="1515964" y="998282"/>
                  <a:pt x="1366465" y="796526"/>
                </a:cubicBezTo>
                <a:cubicBezTo>
                  <a:pt x="1331982" y="750151"/>
                  <a:pt x="1281277" y="707028"/>
                  <a:pt x="1228305" y="683208"/>
                </a:cubicBezTo>
                <a:cubicBezTo>
                  <a:pt x="994529" y="576640"/>
                  <a:pt x="757798" y="476819"/>
                  <a:pt x="521390" y="376414"/>
                </a:cubicBezTo>
                <a:cubicBezTo>
                  <a:pt x="491216" y="363615"/>
                  <a:pt x="455516" y="362237"/>
                  <a:pt x="418831" y="355751"/>
                </a:cubicBezTo>
                <a:cubicBezTo>
                  <a:pt x="544655" y="494248"/>
                  <a:pt x="667864" y="623694"/>
                  <a:pt x="784300" y="758546"/>
                </a:cubicBezTo>
                <a:cubicBezTo>
                  <a:pt x="866274" y="853887"/>
                  <a:pt x="938059" y="958081"/>
                  <a:pt x="1018486" y="1054852"/>
                </a:cubicBezTo>
                <a:cubicBezTo>
                  <a:pt x="1177650" y="1245944"/>
                  <a:pt x="1247636" y="1476251"/>
                  <a:pt x="1313041" y="1709365"/>
                </a:cubicBezTo>
                <a:cubicBezTo>
                  <a:pt x="1319519" y="1733480"/>
                  <a:pt x="1322963" y="1758969"/>
                  <a:pt x="1324336" y="1784079"/>
                </a:cubicBezTo>
                <a:cubicBezTo>
                  <a:pt x="1329430" y="1901808"/>
                  <a:pt x="1288637" y="1945576"/>
                  <a:pt x="1172892" y="1926790"/>
                </a:cubicBezTo>
                <a:cubicBezTo>
                  <a:pt x="1002673" y="1899340"/>
                  <a:pt x="839302" y="1849781"/>
                  <a:pt x="709643" y="1725156"/>
                </a:cubicBezTo>
                <a:cubicBezTo>
                  <a:pt x="441360" y="1466315"/>
                  <a:pt x="194712" y="1191407"/>
                  <a:pt x="33838" y="854147"/>
                </a:cubicBezTo>
                <a:lnTo>
                  <a:pt x="0" y="775028"/>
                </a:lnTo>
                <a:lnTo>
                  <a:pt x="0" y="574413"/>
                </a:lnTo>
                <a:lnTo>
                  <a:pt x="81544" y="772337"/>
                </a:lnTo>
                <a:cubicBezTo>
                  <a:pt x="127163" y="865590"/>
                  <a:pt x="178162" y="955302"/>
                  <a:pt x="233872" y="1042469"/>
                </a:cubicBezTo>
                <a:cubicBezTo>
                  <a:pt x="385811" y="1279818"/>
                  <a:pt x="567173" y="1496823"/>
                  <a:pt x="779804" y="1684609"/>
                </a:cubicBezTo>
                <a:cubicBezTo>
                  <a:pt x="905541" y="1795658"/>
                  <a:pt x="1054418" y="1842571"/>
                  <a:pt x="1245599" y="1852634"/>
                </a:cubicBezTo>
                <a:cubicBezTo>
                  <a:pt x="1229656" y="1760140"/>
                  <a:pt x="1228430" y="1679551"/>
                  <a:pt x="1202402" y="1608146"/>
                </a:cubicBezTo>
                <a:cubicBezTo>
                  <a:pt x="1026544" y="1128546"/>
                  <a:pt x="711392" y="748872"/>
                  <a:pt x="330122" y="420340"/>
                </a:cubicBezTo>
                <a:cubicBezTo>
                  <a:pt x="296728" y="391309"/>
                  <a:pt x="255536" y="370927"/>
                  <a:pt x="218083" y="346512"/>
                </a:cubicBezTo>
                <a:cubicBezTo>
                  <a:pt x="356946" y="538609"/>
                  <a:pt x="502640" y="723811"/>
                  <a:pt x="629364" y="921408"/>
                </a:cubicBezTo>
                <a:cubicBezTo>
                  <a:pt x="755242" y="1117777"/>
                  <a:pt x="931063" y="1279980"/>
                  <a:pt x="1012710" y="1516704"/>
                </a:cubicBezTo>
                <a:cubicBezTo>
                  <a:pt x="990114" y="1508076"/>
                  <a:pt x="957712" y="1506228"/>
                  <a:pt x="945567" y="1489651"/>
                </a:cubicBezTo>
                <a:cubicBezTo>
                  <a:pt x="791383" y="1278467"/>
                  <a:pt x="644554" y="1062197"/>
                  <a:pt x="487597" y="853293"/>
                </a:cubicBezTo>
                <a:cubicBezTo>
                  <a:pt x="376162" y="705208"/>
                  <a:pt x="258015" y="561042"/>
                  <a:pt x="132072" y="425524"/>
                </a:cubicBezTo>
                <a:cubicBezTo>
                  <a:pt x="110538" y="402544"/>
                  <a:pt x="85170" y="383233"/>
                  <a:pt x="57200" y="365059"/>
                </a:cubicBezTo>
                <a:lnTo>
                  <a:pt x="0" y="331148"/>
                </a:lnTo>
                <a:lnTo>
                  <a:pt x="0" y="32848"/>
                </a:lnTo>
                <a:lnTo>
                  <a:pt x="458365" y="261818"/>
                </a:lnTo>
                <a:cubicBezTo>
                  <a:pt x="497225" y="280919"/>
                  <a:pt x="572366" y="301717"/>
                  <a:pt x="583699" y="286642"/>
                </a:cubicBezTo>
                <a:cubicBezTo>
                  <a:pt x="635401" y="216149"/>
                  <a:pt x="693685" y="263443"/>
                  <a:pt x="747674" y="261947"/>
                </a:cubicBezTo>
                <a:cubicBezTo>
                  <a:pt x="807936" y="260097"/>
                  <a:pt x="868301" y="270481"/>
                  <a:pt x="928361" y="266236"/>
                </a:cubicBezTo>
                <a:cubicBezTo>
                  <a:pt x="1371152" y="235893"/>
                  <a:pt x="1812613" y="194166"/>
                  <a:pt x="2243422" y="76555"/>
                </a:cubicBezTo>
                <a:cubicBezTo>
                  <a:pt x="2416799" y="29253"/>
                  <a:pt x="2591297" y="4069"/>
                  <a:pt x="2766268" y="455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A7BB3C1-4B05-D5B3-C61C-1CD390CEEF2B}"/>
              </a:ext>
            </a:extLst>
          </p:cNvPr>
          <p:cNvSpPr/>
          <p:nvPr userDrawn="1"/>
        </p:nvSpPr>
        <p:spPr>
          <a:xfrm>
            <a:off x="1798383" y="5597818"/>
            <a:ext cx="2430115" cy="1294338"/>
          </a:xfrm>
          <a:custGeom>
            <a:avLst/>
            <a:gdLst>
              <a:gd name="connsiteX0" fmla="*/ 945169 w 2445355"/>
              <a:gd name="connsiteY0" fmla="*/ 789 h 1315293"/>
              <a:gd name="connsiteX1" fmla="*/ 1083192 w 2445355"/>
              <a:gd name="connsiteY1" fmla="*/ 15575 h 1315293"/>
              <a:gd name="connsiteX2" fmla="*/ 1778340 w 2445355"/>
              <a:gd name="connsiteY2" fmla="*/ 301396 h 1315293"/>
              <a:gd name="connsiteX3" fmla="*/ 2419558 w 2445355"/>
              <a:gd name="connsiteY3" fmla="*/ 1243748 h 1315293"/>
              <a:gd name="connsiteX4" fmla="*/ 2445355 w 2445355"/>
              <a:gd name="connsiteY4" fmla="*/ 1315293 h 1315293"/>
              <a:gd name="connsiteX5" fmla="*/ 0 w 2445355"/>
              <a:gd name="connsiteY5" fmla="*/ 1315293 h 1315293"/>
              <a:gd name="connsiteX6" fmla="*/ 18759 w 2445355"/>
              <a:gd name="connsiteY6" fmla="*/ 1065812 h 1315293"/>
              <a:gd name="connsiteX7" fmla="*/ 421385 w 2445355"/>
              <a:gd name="connsiteY7" fmla="*/ 160260 h 1315293"/>
              <a:gd name="connsiteX8" fmla="*/ 945169 w 2445355"/>
              <a:gd name="connsiteY8" fmla="*/ 789 h 1315293"/>
              <a:gd name="connsiteX0" fmla="*/ 2445355 w 2536795"/>
              <a:gd name="connsiteY0" fmla="*/ 1315293 h 1406733"/>
              <a:gd name="connsiteX1" fmla="*/ 0 w 2536795"/>
              <a:gd name="connsiteY1" fmla="*/ 1315293 h 1406733"/>
              <a:gd name="connsiteX2" fmla="*/ 18759 w 2536795"/>
              <a:gd name="connsiteY2" fmla="*/ 1065812 h 1406733"/>
              <a:gd name="connsiteX3" fmla="*/ 421385 w 2536795"/>
              <a:gd name="connsiteY3" fmla="*/ 160260 h 1406733"/>
              <a:gd name="connsiteX4" fmla="*/ 945169 w 2536795"/>
              <a:gd name="connsiteY4" fmla="*/ 789 h 1406733"/>
              <a:gd name="connsiteX5" fmla="*/ 1083192 w 2536795"/>
              <a:gd name="connsiteY5" fmla="*/ 15575 h 1406733"/>
              <a:gd name="connsiteX6" fmla="*/ 1778340 w 2536795"/>
              <a:gd name="connsiteY6" fmla="*/ 301396 h 1406733"/>
              <a:gd name="connsiteX7" fmla="*/ 2419558 w 2536795"/>
              <a:gd name="connsiteY7" fmla="*/ 1243748 h 1406733"/>
              <a:gd name="connsiteX8" fmla="*/ 2536795 w 2536795"/>
              <a:gd name="connsiteY8" fmla="*/ 1406733 h 140673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0 w 2430115"/>
              <a:gd name="connsiteY0" fmla="*/ 1315293 h 1315293"/>
              <a:gd name="connsiteX1" fmla="*/ 18759 w 2430115"/>
              <a:gd name="connsiteY1" fmla="*/ 1065812 h 1315293"/>
              <a:gd name="connsiteX2" fmla="*/ 421385 w 2430115"/>
              <a:gd name="connsiteY2" fmla="*/ 160260 h 1315293"/>
              <a:gd name="connsiteX3" fmla="*/ 945169 w 2430115"/>
              <a:gd name="connsiteY3" fmla="*/ 789 h 1315293"/>
              <a:gd name="connsiteX4" fmla="*/ 1083192 w 2430115"/>
              <a:gd name="connsiteY4" fmla="*/ 15575 h 1315293"/>
              <a:gd name="connsiteX5" fmla="*/ 1778340 w 2430115"/>
              <a:gd name="connsiteY5" fmla="*/ 301396 h 1315293"/>
              <a:gd name="connsiteX6" fmla="*/ 2419558 w 2430115"/>
              <a:gd name="connsiteY6" fmla="*/ 1243748 h 1315293"/>
              <a:gd name="connsiteX7" fmla="*/ 2430115 w 2430115"/>
              <a:gd name="connsiteY7" fmla="*/ 1294338 h 1315293"/>
              <a:gd name="connsiteX0" fmla="*/ 0 w 2430115"/>
              <a:gd name="connsiteY0" fmla="*/ 1281003 h 1294338"/>
              <a:gd name="connsiteX1" fmla="*/ 18759 w 2430115"/>
              <a:gd name="connsiteY1" fmla="*/ 1065812 h 1294338"/>
              <a:gd name="connsiteX2" fmla="*/ 421385 w 2430115"/>
              <a:gd name="connsiteY2" fmla="*/ 160260 h 1294338"/>
              <a:gd name="connsiteX3" fmla="*/ 945169 w 2430115"/>
              <a:gd name="connsiteY3" fmla="*/ 789 h 1294338"/>
              <a:gd name="connsiteX4" fmla="*/ 1083192 w 2430115"/>
              <a:gd name="connsiteY4" fmla="*/ 15575 h 1294338"/>
              <a:gd name="connsiteX5" fmla="*/ 1778340 w 2430115"/>
              <a:gd name="connsiteY5" fmla="*/ 301396 h 1294338"/>
              <a:gd name="connsiteX6" fmla="*/ 2419558 w 2430115"/>
              <a:gd name="connsiteY6" fmla="*/ 1243748 h 1294338"/>
              <a:gd name="connsiteX7" fmla="*/ 2430115 w 2430115"/>
              <a:gd name="connsiteY7" fmla="*/ 1294338 h 129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0115" h="1294338">
                <a:moveTo>
                  <a:pt x="0" y="1281003"/>
                </a:moveTo>
                <a:lnTo>
                  <a:pt x="18759" y="1065812"/>
                </a:lnTo>
                <a:cubicBezTo>
                  <a:pt x="68103" y="677825"/>
                  <a:pt x="196828" y="335497"/>
                  <a:pt x="421385" y="160260"/>
                </a:cubicBezTo>
                <a:cubicBezTo>
                  <a:pt x="597747" y="22631"/>
                  <a:pt x="791587" y="-5390"/>
                  <a:pt x="945169" y="789"/>
                </a:cubicBezTo>
                <a:cubicBezTo>
                  <a:pt x="996362" y="2849"/>
                  <a:pt x="1043083" y="8708"/>
                  <a:pt x="1083192" y="15575"/>
                </a:cubicBezTo>
                <a:cubicBezTo>
                  <a:pt x="1244041" y="37412"/>
                  <a:pt x="1507299" y="98636"/>
                  <a:pt x="1778340" y="301396"/>
                </a:cubicBezTo>
                <a:cubicBezTo>
                  <a:pt x="2076448" y="524423"/>
                  <a:pt x="2262092" y="827463"/>
                  <a:pt x="2419558" y="1243748"/>
                </a:cubicBezTo>
                <a:cubicBezTo>
                  <a:pt x="2428157" y="1267596"/>
                  <a:pt x="2430115" y="1294338"/>
                  <a:pt x="2430115" y="1294338"/>
                </a:cubicBezTo>
              </a:path>
            </a:pathLst>
          </a:custGeom>
          <a:noFill/>
          <a:ln w="381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E6955A7-F39A-1FBB-FF32-C6F0E3289273}"/>
              </a:ext>
            </a:extLst>
          </p:cNvPr>
          <p:cNvSpPr/>
          <p:nvPr userDrawn="1"/>
        </p:nvSpPr>
        <p:spPr>
          <a:xfrm>
            <a:off x="-10954" y="3988558"/>
            <a:ext cx="2469462" cy="2893553"/>
          </a:xfrm>
          <a:custGeom>
            <a:avLst/>
            <a:gdLst>
              <a:gd name="connsiteX0" fmla="*/ 194658 w 2477082"/>
              <a:gd name="connsiteY0" fmla="*/ 123 h 2924552"/>
              <a:gd name="connsiteX1" fmla="*/ 1254757 w 2477082"/>
              <a:gd name="connsiteY1" fmla="*/ 251792 h 2924552"/>
              <a:gd name="connsiteX2" fmla="*/ 2447922 w 2477082"/>
              <a:gd name="connsiteY2" fmla="*/ 2893553 h 2924552"/>
              <a:gd name="connsiteX3" fmla="*/ 2441508 w 2477082"/>
              <a:gd name="connsiteY3" fmla="*/ 2924552 h 2924552"/>
              <a:gd name="connsiteX4" fmla="*/ 0 w 2477082"/>
              <a:gd name="connsiteY4" fmla="*/ 2924552 h 2924552"/>
              <a:gd name="connsiteX5" fmla="*/ 0 w 2477082"/>
              <a:gd name="connsiteY5" fmla="*/ 13617 h 2924552"/>
              <a:gd name="connsiteX6" fmla="*/ 59230 w 2477082"/>
              <a:gd name="connsiteY6" fmla="*/ 6396 h 2924552"/>
              <a:gd name="connsiteX7" fmla="*/ 194658 w 2477082"/>
              <a:gd name="connsiteY7" fmla="*/ 123 h 2924552"/>
              <a:gd name="connsiteX0" fmla="*/ 2441508 w 2532948"/>
              <a:gd name="connsiteY0" fmla="*/ 2924552 h 3015992"/>
              <a:gd name="connsiteX1" fmla="*/ 0 w 2532948"/>
              <a:gd name="connsiteY1" fmla="*/ 2924552 h 3015992"/>
              <a:gd name="connsiteX2" fmla="*/ 0 w 2532948"/>
              <a:gd name="connsiteY2" fmla="*/ 13617 h 3015992"/>
              <a:gd name="connsiteX3" fmla="*/ 59230 w 2532948"/>
              <a:gd name="connsiteY3" fmla="*/ 6396 h 3015992"/>
              <a:gd name="connsiteX4" fmla="*/ 194658 w 2532948"/>
              <a:gd name="connsiteY4" fmla="*/ 123 h 3015992"/>
              <a:gd name="connsiteX5" fmla="*/ 1254757 w 2532948"/>
              <a:gd name="connsiteY5" fmla="*/ 251792 h 3015992"/>
              <a:gd name="connsiteX6" fmla="*/ 2447922 w 2532948"/>
              <a:gd name="connsiteY6" fmla="*/ 2893553 h 3015992"/>
              <a:gd name="connsiteX7" fmla="*/ 2532948 w 2532948"/>
              <a:gd name="connsiteY7" fmla="*/ 3015992 h 3015992"/>
              <a:gd name="connsiteX0" fmla="*/ 0 w 2532948"/>
              <a:gd name="connsiteY0" fmla="*/ 2924552 h 3015992"/>
              <a:gd name="connsiteX1" fmla="*/ 0 w 2532948"/>
              <a:gd name="connsiteY1" fmla="*/ 13617 h 3015992"/>
              <a:gd name="connsiteX2" fmla="*/ 59230 w 2532948"/>
              <a:gd name="connsiteY2" fmla="*/ 6396 h 3015992"/>
              <a:gd name="connsiteX3" fmla="*/ 194658 w 2532948"/>
              <a:gd name="connsiteY3" fmla="*/ 123 h 3015992"/>
              <a:gd name="connsiteX4" fmla="*/ 1254757 w 2532948"/>
              <a:gd name="connsiteY4" fmla="*/ 251792 h 3015992"/>
              <a:gd name="connsiteX5" fmla="*/ 2447922 w 2532948"/>
              <a:gd name="connsiteY5" fmla="*/ 2893553 h 3015992"/>
              <a:gd name="connsiteX6" fmla="*/ 2532948 w 2532948"/>
              <a:gd name="connsiteY6" fmla="*/ 3015992 h 3015992"/>
              <a:gd name="connsiteX0" fmla="*/ 0 w 2532948"/>
              <a:gd name="connsiteY0" fmla="*/ 13617 h 3015992"/>
              <a:gd name="connsiteX1" fmla="*/ 59230 w 2532948"/>
              <a:gd name="connsiteY1" fmla="*/ 6396 h 3015992"/>
              <a:gd name="connsiteX2" fmla="*/ 194658 w 2532948"/>
              <a:gd name="connsiteY2" fmla="*/ 123 h 3015992"/>
              <a:gd name="connsiteX3" fmla="*/ 1254757 w 2532948"/>
              <a:gd name="connsiteY3" fmla="*/ 251792 h 3015992"/>
              <a:gd name="connsiteX4" fmla="*/ 2447922 w 2532948"/>
              <a:gd name="connsiteY4" fmla="*/ 2893553 h 3015992"/>
              <a:gd name="connsiteX5" fmla="*/ 2532948 w 2532948"/>
              <a:gd name="connsiteY5" fmla="*/ 3015992 h 3015992"/>
              <a:gd name="connsiteX0" fmla="*/ 0 w 2538663"/>
              <a:gd name="connsiteY0" fmla="*/ 25047 h 3015992"/>
              <a:gd name="connsiteX1" fmla="*/ 64945 w 2538663"/>
              <a:gd name="connsiteY1" fmla="*/ 6396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38663"/>
              <a:gd name="connsiteY0" fmla="*/ 25047 h 3015992"/>
              <a:gd name="connsiteX1" fmla="*/ 63040 w 2538663"/>
              <a:gd name="connsiteY1" fmla="*/ 15921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25328"/>
              <a:gd name="connsiteY0" fmla="*/ 28857 h 3015992"/>
              <a:gd name="connsiteX1" fmla="*/ 49705 w 2525328"/>
              <a:gd name="connsiteY1" fmla="*/ 15921 h 3015992"/>
              <a:gd name="connsiteX2" fmla="*/ 187038 w 2525328"/>
              <a:gd name="connsiteY2" fmla="*/ 123 h 3015992"/>
              <a:gd name="connsiteX3" fmla="*/ 1247137 w 2525328"/>
              <a:gd name="connsiteY3" fmla="*/ 251792 h 3015992"/>
              <a:gd name="connsiteX4" fmla="*/ 2440302 w 2525328"/>
              <a:gd name="connsiteY4" fmla="*/ 2893553 h 3015992"/>
              <a:gd name="connsiteX5" fmla="*/ 2525328 w 2525328"/>
              <a:gd name="connsiteY5" fmla="*/ 3015992 h 3015992"/>
              <a:gd name="connsiteX0" fmla="*/ 0 w 2469462"/>
              <a:gd name="connsiteY0" fmla="*/ 28857 h 2893553"/>
              <a:gd name="connsiteX1" fmla="*/ 49705 w 2469462"/>
              <a:gd name="connsiteY1" fmla="*/ 15921 h 2893553"/>
              <a:gd name="connsiteX2" fmla="*/ 187038 w 2469462"/>
              <a:gd name="connsiteY2" fmla="*/ 123 h 2893553"/>
              <a:gd name="connsiteX3" fmla="*/ 1247137 w 2469462"/>
              <a:gd name="connsiteY3" fmla="*/ 251792 h 2893553"/>
              <a:gd name="connsiteX4" fmla="*/ 2440302 w 2469462"/>
              <a:gd name="connsiteY4" fmla="*/ 2893553 h 28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9462" h="2893553">
                <a:moveTo>
                  <a:pt x="0" y="28857"/>
                </a:moveTo>
                <a:lnTo>
                  <a:pt x="49705" y="15921"/>
                </a:lnTo>
                <a:cubicBezTo>
                  <a:pt x="94327" y="12220"/>
                  <a:pt x="141445" y="627"/>
                  <a:pt x="187038" y="123"/>
                </a:cubicBezTo>
                <a:cubicBezTo>
                  <a:pt x="551780" y="-3908"/>
                  <a:pt x="940882" y="92105"/>
                  <a:pt x="1247137" y="251792"/>
                </a:cubicBezTo>
                <a:cubicBezTo>
                  <a:pt x="2215986" y="756901"/>
                  <a:pt x="2581199" y="2010367"/>
                  <a:pt x="2440302" y="2893553"/>
                </a:cubicBezTo>
              </a:path>
            </a:pathLst>
          </a:custGeom>
          <a:noFill/>
          <a:ln w="635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0176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5A019-E4E4-1209-09B0-DB16867B19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650262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A4080-E621-B208-20C7-8547733A6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2" y="1947671"/>
            <a:ext cx="4572000" cy="407072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B5ED90D1-D640-D115-6711-35DE812FC0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r="30186" b="9728"/>
          <a:stretch/>
        </p:blipFill>
        <p:spPr>
          <a:xfrm>
            <a:off x="6768197" y="1316481"/>
            <a:ext cx="4727117" cy="4998132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D9EAE4-01F5-6C99-C91E-BF0FD0CD1CEF}"/>
              </a:ext>
            </a:extLst>
          </p:cNvPr>
          <p:cNvSpPr/>
          <p:nvPr userDrawn="1"/>
        </p:nvSpPr>
        <p:spPr>
          <a:xfrm>
            <a:off x="7078692" y="1"/>
            <a:ext cx="5113309" cy="6162929"/>
          </a:xfrm>
          <a:custGeom>
            <a:avLst/>
            <a:gdLst>
              <a:gd name="connsiteX0" fmla="*/ 81117 w 5113309"/>
              <a:gd name="connsiteY0" fmla="*/ 0 h 6162929"/>
              <a:gd name="connsiteX1" fmla="*/ 3634645 w 5113309"/>
              <a:gd name="connsiteY1" fmla="*/ 0 h 6162929"/>
              <a:gd name="connsiteX2" fmla="*/ 3705129 w 5113309"/>
              <a:gd name="connsiteY2" fmla="*/ 216937 h 6162929"/>
              <a:gd name="connsiteX3" fmla="*/ 3956833 w 5113309"/>
              <a:gd name="connsiteY3" fmla="*/ 694220 h 6162929"/>
              <a:gd name="connsiteX4" fmla="*/ 4645418 w 5113309"/>
              <a:gd name="connsiteY4" fmla="*/ 1338790 h 6162929"/>
              <a:gd name="connsiteX5" fmla="*/ 5031903 w 5113309"/>
              <a:gd name="connsiteY5" fmla="*/ 1574625 h 6162929"/>
              <a:gd name="connsiteX6" fmla="*/ 5113309 w 5113309"/>
              <a:gd name="connsiteY6" fmla="*/ 1618978 h 6162929"/>
              <a:gd name="connsiteX7" fmla="*/ 5113309 w 5113309"/>
              <a:gd name="connsiteY7" fmla="*/ 6102719 h 6162929"/>
              <a:gd name="connsiteX8" fmla="*/ 5056297 w 5113309"/>
              <a:gd name="connsiteY8" fmla="*/ 6116431 h 6162929"/>
              <a:gd name="connsiteX9" fmla="*/ 4521806 w 5113309"/>
              <a:gd name="connsiteY9" fmla="*/ 6162795 h 6162929"/>
              <a:gd name="connsiteX10" fmla="*/ 3411736 w 5113309"/>
              <a:gd name="connsiteY10" fmla="*/ 5966394 h 6162929"/>
              <a:gd name="connsiteX11" fmla="*/ 2974881 w 5113309"/>
              <a:gd name="connsiteY11" fmla="*/ 5797150 h 6162929"/>
              <a:gd name="connsiteX12" fmla="*/ 1160053 w 5113309"/>
              <a:gd name="connsiteY12" fmla="*/ 4395025 h 6162929"/>
              <a:gd name="connsiteX13" fmla="*/ 186404 w 5113309"/>
              <a:gd name="connsiteY13" fmla="*/ 2488624 h 6162929"/>
              <a:gd name="connsiteX14" fmla="*/ 35878 w 5113309"/>
              <a:gd name="connsiteY14" fmla="*/ 360546 h 6162929"/>
              <a:gd name="connsiteX15" fmla="*/ 77715 w 5113309"/>
              <a:gd name="connsiteY15" fmla="*/ 19675 h 616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13309" h="6162929">
                <a:moveTo>
                  <a:pt x="81117" y="0"/>
                </a:moveTo>
                <a:lnTo>
                  <a:pt x="3634645" y="0"/>
                </a:lnTo>
                <a:lnTo>
                  <a:pt x="3705129" y="216937"/>
                </a:lnTo>
                <a:cubicBezTo>
                  <a:pt x="3768027" y="381054"/>
                  <a:pt x="3849780" y="540685"/>
                  <a:pt x="3956833" y="694220"/>
                </a:cubicBezTo>
                <a:cubicBezTo>
                  <a:pt x="4136988" y="952807"/>
                  <a:pt x="4374398" y="1160535"/>
                  <a:pt x="4645418" y="1338790"/>
                </a:cubicBezTo>
                <a:cubicBezTo>
                  <a:pt x="4796746" y="1438318"/>
                  <a:pt x="4920829" y="1512316"/>
                  <a:pt x="5031903" y="1574625"/>
                </a:cubicBezTo>
                <a:lnTo>
                  <a:pt x="5113309" y="1618978"/>
                </a:lnTo>
                <a:lnTo>
                  <a:pt x="5113309" y="6102719"/>
                </a:lnTo>
                <a:lnTo>
                  <a:pt x="5056297" y="6116431"/>
                </a:lnTo>
                <a:cubicBezTo>
                  <a:pt x="4886403" y="6150062"/>
                  <a:pt x="4707722" y="6164497"/>
                  <a:pt x="4521806" y="6162795"/>
                </a:cubicBezTo>
                <a:cubicBezTo>
                  <a:pt x="4146032" y="6159370"/>
                  <a:pt x="3776369" y="6088419"/>
                  <a:pt x="3411736" y="5966394"/>
                </a:cubicBezTo>
                <a:cubicBezTo>
                  <a:pt x="3263463" y="5916738"/>
                  <a:pt x="3117320" y="5862607"/>
                  <a:pt x="2974881" y="5797150"/>
                </a:cubicBezTo>
                <a:cubicBezTo>
                  <a:pt x="2249814" y="5463847"/>
                  <a:pt x="1648791" y="4992377"/>
                  <a:pt x="1160053" y="4395025"/>
                </a:cubicBezTo>
                <a:cubicBezTo>
                  <a:pt x="682889" y="3811744"/>
                  <a:pt x="369553" y="3172420"/>
                  <a:pt x="186404" y="2488624"/>
                </a:cubicBezTo>
                <a:cubicBezTo>
                  <a:pt x="-4956" y="1773998"/>
                  <a:pt x="-36839" y="1065081"/>
                  <a:pt x="35878" y="360546"/>
                </a:cubicBezTo>
                <a:cubicBezTo>
                  <a:pt x="47653" y="246483"/>
                  <a:pt x="60608" y="132589"/>
                  <a:pt x="77715" y="19675"/>
                </a:cubicBezTo>
                <a:close/>
              </a:path>
            </a:pathLst>
          </a:custGeom>
          <a:solidFill>
            <a:schemeClr val="accent4">
              <a:alpha val="52000"/>
            </a:schemeClr>
          </a:solidFill>
          <a:ln w="224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2E95AC0-BA60-4FFD-E9E7-F2F12ACF68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815470" y="0"/>
            <a:ext cx="4376530" cy="6018401"/>
          </a:xfrm>
          <a:custGeom>
            <a:avLst/>
            <a:gdLst>
              <a:gd name="connsiteX0" fmla="*/ 1022042 w 4376530"/>
              <a:gd name="connsiteY0" fmla="*/ 0 h 6018401"/>
              <a:gd name="connsiteX1" fmla="*/ 4326419 w 4376530"/>
              <a:gd name="connsiteY1" fmla="*/ 0 h 6018401"/>
              <a:gd name="connsiteX2" fmla="*/ 4374794 w 4376530"/>
              <a:gd name="connsiteY2" fmla="*/ 46177 h 6018401"/>
              <a:gd name="connsiteX3" fmla="*/ 4376530 w 4376530"/>
              <a:gd name="connsiteY3" fmla="*/ 48166 h 6018401"/>
              <a:gd name="connsiteX4" fmla="*/ 4376530 w 4376530"/>
              <a:gd name="connsiteY4" fmla="*/ 5243073 h 6018401"/>
              <a:gd name="connsiteX5" fmla="*/ 4234907 w 4376530"/>
              <a:gd name="connsiteY5" fmla="*/ 5384674 h 6018401"/>
              <a:gd name="connsiteX6" fmla="*/ 2811527 w 4376530"/>
              <a:gd name="connsiteY6" fmla="*/ 6014016 h 6018401"/>
              <a:gd name="connsiteX7" fmla="*/ 2673962 w 4376530"/>
              <a:gd name="connsiteY7" fmla="*/ 6018401 h 6018401"/>
              <a:gd name="connsiteX8" fmla="*/ 2673892 w 4376530"/>
              <a:gd name="connsiteY8" fmla="*/ 6018401 h 6018401"/>
              <a:gd name="connsiteX9" fmla="*/ 2536327 w 4376530"/>
              <a:gd name="connsiteY9" fmla="*/ 6014016 h 6018401"/>
              <a:gd name="connsiteX10" fmla="*/ 0 w 4376530"/>
              <a:gd name="connsiteY10" fmla="*/ 2647403 h 6018401"/>
              <a:gd name="connsiteX11" fmla="*/ 973061 w 4376530"/>
              <a:gd name="connsiteY11" fmla="*/ 46176 h 601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76530" h="6018401">
                <a:moveTo>
                  <a:pt x="1022042" y="0"/>
                </a:moveTo>
                <a:lnTo>
                  <a:pt x="4326419" y="0"/>
                </a:lnTo>
                <a:lnTo>
                  <a:pt x="4374794" y="46177"/>
                </a:lnTo>
                <a:lnTo>
                  <a:pt x="4376530" y="48166"/>
                </a:lnTo>
                <a:lnTo>
                  <a:pt x="4376530" y="5243073"/>
                </a:lnTo>
                <a:lnTo>
                  <a:pt x="4234907" y="5384674"/>
                </a:lnTo>
                <a:cubicBezTo>
                  <a:pt x="3830459" y="5751892"/>
                  <a:pt x="3341336" y="5980159"/>
                  <a:pt x="2811527" y="6014016"/>
                </a:cubicBezTo>
                <a:lnTo>
                  <a:pt x="2673962" y="6018401"/>
                </a:lnTo>
                <a:lnTo>
                  <a:pt x="2673892" y="6018401"/>
                </a:lnTo>
                <a:lnTo>
                  <a:pt x="2536327" y="6014016"/>
                </a:lnTo>
                <a:cubicBezTo>
                  <a:pt x="1123504" y="5923730"/>
                  <a:pt x="0" y="4450975"/>
                  <a:pt x="0" y="2647403"/>
                </a:cubicBezTo>
                <a:cubicBezTo>
                  <a:pt x="0" y="1600168"/>
                  <a:pt x="378788" y="664467"/>
                  <a:pt x="973061" y="46176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D7452-E3B6-7579-A363-62FAAFA8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8FAD9-245A-0174-9BD4-2B8E8A4A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CF68C-6FDB-D274-7021-666310B3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660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6B97A1A-D605-738D-8C08-D97B3BBB5274}"/>
              </a:ext>
            </a:extLst>
          </p:cNvPr>
          <p:cNvSpPr/>
          <p:nvPr userDrawn="1"/>
        </p:nvSpPr>
        <p:spPr>
          <a:xfrm>
            <a:off x="1" y="1454554"/>
            <a:ext cx="7279953" cy="5403446"/>
          </a:xfrm>
          <a:custGeom>
            <a:avLst/>
            <a:gdLst>
              <a:gd name="connsiteX0" fmla="*/ 2849225 w 7279953"/>
              <a:gd name="connsiteY0" fmla="*/ 1991 h 5403446"/>
              <a:gd name="connsiteX1" fmla="*/ 5787175 w 7279953"/>
              <a:gd name="connsiteY1" fmla="*/ 802235 h 5403446"/>
              <a:gd name="connsiteX2" fmla="*/ 7222098 w 7279953"/>
              <a:gd name="connsiteY2" fmla="*/ 5257058 h 5403446"/>
              <a:gd name="connsiteX3" fmla="*/ 7198134 w 7279953"/>
              <a:gd name="connsiteY3" fmla="*/ 5403446 h 5403446"/>
              <a:gd name="connsiteX4" fmla="*/ 0 w 7279953"/>
              <a:gd name="connsiteY4" fmla="*/ 5403446 h 5403446"/>
              <a:gd name="connsiteX5" fmla="*/ 0 w 7279953"/>
              <a:gd name="connsiteY5" fmla="*/ 593527 h 5403446"/>
              <a:gd name="connsiteX6" fmla="*/ 151492 w 7279953"/>
              <a:gd name="connsiteY6" fmla="*/ 533307 h 5403446"/>
              <a:gd name="connsiteX7" fmla="*/ 2849225 w 7279953"/>
              <a:gd name="connsiteY7" fmla="*/ 1991 h 540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79953" h="5403446">
                <a:moveTo>
                  <a:pt x="2849225" y="1991"/>
                </a:moveTo>
                <a:cubicBezTo>
                  <a:pt x="3990388" y="-25010"/>
                  <a:pt x="5049890" y="221659"/>
                  <a:pt x="5787175" y="802235"/>
                </a:cubicBezTo>
                <a:cubicBezTo>
                  <a:pt x="6927689" y="1700322"/>
                  <a:pt x="7466345" y="3530716"/>
                  <a:pt x="7222098" y="5257058"/>
                </a:cubicBezTo>
                <a:lnTo>
                  <a:pt x="7198134" y="5403446"/>
                </a:lnTo>
                <a:lnTo>
                  <a:pt x="0" y="5403446"/>
                </a:lnTo>
                <a:lnTo>
                  <a:pt x="0" y="593527"/>
                </a:lnTo>
                <a:lnTo>
                  <a:pt x="151492" y="533307"/>
                </a:lnTo>
                <a:cubicBezTo>
                  <a:pt x="1024681" y="209544"/>
                  <a:pt x="1961653" y="22991"/>
                  <a:pt x="2849225" y="1991"/>
                </a:cubicBezTo>
                <a:close/>
              </a:path>
            </a:pathLst>
          </a:custGeom>
          <a:solidFill>
            <a:schemeClr val="accent2">
              <a:lumMod val="75000"/>
              <a:alpha val="58000"/>
            </a:schemeClr>
          </a:solidFill>
          <a:ln w="377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033E79-37B9-73B6-FED8-8DF23954C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0320" y="3078480"/>
            <a:ext cx="4840641" cy="1773555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721041-CFF4-58F6-F8DE-DFDCD6CC6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0320" y="4852035"/>
            <a:ext cx="4840641" cy="551411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CC49F1D-4E95-A334-0DE1-5115637E40AF}"/>
              </a:ext>
            </a:extLst>
          </p:cNvPr>
          <p:cNvSpPr/>
          <p:nvPr userDrawn="1"/>
        </p:nvSpPr>
        <p:spPr>
          <a:xfrm>
            <a:off x="1" y="1"/>
            <a:ext cx="5306847" cy="4114703"/>
          </a:xfrm>
          <a:custGeom>
            <a:avLst/>
            <a:gdLst>
              <a:gd name="connsiteX0" fmla="*/ 1128214 w 5306847"/>
              <a:gd name="connsiteY0" fmla="*/ 3116019 h 4114703"/>
              <a:gd name="connsiteX1" fmla="*/ 835809 w 5306847"/>
              <a:gd name="connsiteY1" fmla="*/ 3193860 h 4114703"/>
              <a:gd name="connsiteX2" fmla="*/ 1244658 w 5306847"/>
              <a:gd name="connsiteY2" fmla="*/ 3132653 h 4114703"/>
              <a:gd name="connsiteX3" fmla="*/ 1128214 w 5306847"/>
              <a:gd name="connsiteY3" fmla="*/ 3116019 h 4114703"/>
              <a:gd name="connsiteX4" fmla="*/ 593382 w 5306847"/>
              <a:gd name="connsiteY4" fmla="*/ 3062082 h 4114703"/>
              <a:gd name="connsiteX5" fmla="*/ 746859 w 5306847"/>
              <a:gd name="connsiteY5" fmla="*/ 3073079 h 4114703"/>
              <a:gd name="connsiteX6" fmla="*/ 593382 w 5306847"/>
              <a:gd name="connsiteY6" fmla="*/ 3062082 h 4114703"/>
              <a:gd name="connsiteX7" fmla="*/ 0 w 5306847"/>
              <a:gd name="connsiteY7" fmla="*/ 2705805 h 4114703"/>
              <a:gd name="connsiteX8" fmla="*/ 793045 w 5306847"/>
              <a:gd name="connsiteY8" fmla="*/ 2775067 h 4114703"/>
              <a:gd name="connsiteX9" fmla="*/ 1031840 w 5306847"/>
              <a:gd name="connsiteY9" fmla="*/ 2810847 h 4114703"/>
              <a:gd name="connsiteX10" fmla="*/ 1026371 w 5306847"/>
              <a:gd name="connsiteY10" fmla="*/ 2848980 h 4114703"/>
              <a:gd name="connsiteX11" fmla="*/ 59068 w 5306847"/>
              <a:gd name="connsiteY11" fmla="*/ 2811901 h 4114703"/>
              <a:gd name="connsiteX12" fmla="*/ 50283 w 5306847"/>
              <a:gd name="connsiteY12" fmla="*/ 2852290 h 4114703"/>
              <a:gd name="connsiteX13" fmla="*/ 316347 w 5306847"/>
              <a:gd name="connsiteY13" fmla="*/ 2928972 h 4114703"/>
              <a:gd name="connsiteX14" fmla="*/ 1075878 w 5306847"/>
              <a:gd name="connsiteY14" fmla="*/ 2984948 h 4114703"/>
              <a:gd name="connsiteX15" fmla="*/ 1383585 w 5306847"/>
              <a:gd name="connsiteY15" fmla="*/ 2941791 h 4114703"/>
              <a:gd name="connsiteX16" fmla="*/ 1495153 w 5306847"/>
              <a:gd name="connsiteY16" fmla="*/ 3004988 h 4114703"/>
              <a:gd name="connsiteX17" fmla="*/ 1311595 w 5306847"/>
              <a:gd name="connsiteY17" fmla="*/ 3096004 h 4114703"/>
              <a:gd name="connsiteX18" fmla="*/ 1793219 w 5306847"/>
              <a:gd name="connsiteY18" fmla="*/ 3146904 h 4114703"/>
              <a:gd name="connsiteX19" fmla="*/ 1246095 w 5306847"/>
              <a:gd name="connsiteY19" fmla="*/ 3233913 h 4114703"/>
              <a:gd name="connsiteX20" fmla="*/ 1243573 w 5306847"/>
              <a:gd name="connsiteY20" fmla="*/ 3281681 h 4114703"/>
              <a:gd name="connsiteX21" fmla="*/ 1569927 w 5306847"/>
              <a:gd name="connsiteY21" fmla="*/ 3348255 h 4114703"/>
              <a:gd name="connsiteX22" fmla="*/ 1898220 w 5306847"/>
              <a:gd name="connsiteY22" fmla="*/ 3518678 h 4114703"/>
              <a:gd name="connsiteX23" fmla="*/ 1379583 w 5306847"/>
              <a:gd name="connsiteY23" fmla="*/ 3393314 h 4114703"/>
              <a:gd name="connsiteX24" fmla="*/ 1365854 w 5306847"/>
              <a:gd name="connsiteY24" fmla="*/ 3430365 h 4114703"/>
              <a:gd name="connsiteX25" fmla="*/ 1899877 w 5306847"/>
              <a:gd name="connsiteY25" fmla="*/ 3756354 h 4114703"/>
              <a:gd name="connsiteX26" fmla="*/ 1390394 w 5306847"/>
              <a:gd name="connsiteY26" fmla="*/ 3559368 h 4114703"/>
              <a:gd name="connsiteX27" fmla="*/ 1652019 w 5306847"/>
              <a:gd name="connsiteY27" fmla="*/ 3834080 h 4114703"/>
              <a:gd name="connsiteX28" fmla="*/ 1277598 w 5306847"/>
              <a:gd name="connsiteY28" fmla="*/ 3652747 h 4114703"/>
              <a:gd name="connsiteX29" fmla="*/ 1363636 w 5306847"/>
              <a:gd name="connsiteY29" fmla="*/ 4114703 h 4114703"/>
              <a:gd name="connsiteX30" fmla="*/ 1003785 w 5306847"/>
              <a:gd name="connsiteY30" fmla="*/ 3536203 h 4114703"/>
              <a:gd name="connsiteX31" fmla="*/ 1137175 w 5306847"/>
              <a:gd name="connsiteY31" fmla="*/ 3932544 h 4114703"/>
              <a:gd name="connsiteX32" fmla="*/ 1092633 w 5306847"/>
              <a:gd name="connsiteY32" fmla="*/ 3954634 h 4114703"/>
              <a:gd name="connsiteX33" fmla="*/ 981708 w 5306847"/>
              <a:gd name="connsiteY33" fmla="*/ 3767746 h 4114703"/>
              <a:gd name="connsiteX34" fmla="*/ 816353 w 5306847"/>
              <a:gd name="connsiteY34" fmla="*/ 3458203 h 4114703"/>
              <a:gd name="connsiteX35" fmla="*/ 612237 w 5306847"/>
              <a:gd name="connsiteY35" fmla="*/ 3330261 h 4114703"/>
              <a:gd name="connsiteX36" fmla="*/ 782209 w 5306847"/>
              <a:gd name="connsiteY36" fmla="*/ 3785035 h 4114703"/>
              <a:gd name="connsiteX37" fmla="*/ 359536 w 5306847"/>
              <a:gd name="connsiteY37" fmla="*/ 3187049 h 4114703"/>
              <a:gd name="connsiteX38" fmla="*/ 316861 w 5306847"/>
              <a:gd name="connsiteY38" fmla="*/ 3207700 h 4114703"/>
              <a:gd name="connsiteX39" fmla="*/ 519543 w 5306847"/>
              <a:gd name="connsiteY39" fmla="*/ 3770012 h 4114703"/>
              <a:gd name="connsiteX40" fmla="*/ 119870 w 5306847"/>
              <a:gd name="connsiteY40" fmla="*/ 3080521 h 4114703"/>
              <a:gd name="connsiteX41" fmla="*/ 155937 w 5306847"/>
              <a:gd name="connsiteY41" fmla="*/ 3674683 h 4114703"/>
              <a:gd name="connsiteX42" fmla="*/ 39600 w 5306847"/>
              <a:gd name="connsiteY42" fmla="*/ 3316729 h 4114703"/>
              <a:gd name="connsiteX43" fmla="*/ 0 w 5306847"/>
              <a:gd name="connsiteY43" fmla="*/ 3138695 h 4114703"/>
              <a:gd name="connsiteX44" fmla="*/ 0 w 5306847"/>
              <a:gd name="connsiteY44" fmla="*/ 2448197 h 4114703"/>
              <a:gd name="connsiteX45" fmla="*/ 55485 w 5306847"/>
              <a:gd name="connsiteY45" fmla="*/ 2448349 h 4114703"/>
              <a:gd name="connsiteX46" fmla="*/ 127415 w 5306847"/>
              <a:gd name="connsiteY46" fmla="*/ 2484330 h 4114703"/>
              <a:gd name="connsiteX47" fmla="*/ 35102 w 5306847"/>
              <a:gd name="connsiteY47" fmla="*/ 2503119 h 4114703"/>
              <a:gd name="connsiteX48" fmla="*/ 0 w 5306847"/>
              <a:gd name="connsiteY48" fmla="*/ 2507241 h 4114703"/>
              <a:gd name="connsiteX49" fmla="*/ 0 w 5306847"/>
              <a:gd name="connsiteY49" fmla="*/ 1951810 h 4114703"/>
              <a:gd name="connsiteX50" fmla="*/ 65069 w 5306847"/>
              <a:gd name="connsiteY50" fmla="*/ 1993449 h 4114703"/>
              <a:gd name="connsiteX51" fmla="*/ 541335 w 5306847"/>
              <a:gd name="connsiteY51" fmla="*/ 2322212 h 4114703"/>
              <a:gd name="connsiteX52" fmla="*/ 95359 w 5306847"/>
              <a:gd name="connsiteY52" fmla="*/ 2112344 h 4114703"/>
              <a:gd name="connsiteX53" fmla="*/ 0 w 5306847"/>
              <a:gd name="connsiteY53" fmla="*/ 2070199 h 4114703"/>
              <a:gd name="connsiteX54" fmla="*/ 1493216 w 5306847"/>
              <a:gd name="connsiteY54" fmla="*/ 1252887 h 4114703"/>
              <a:gd name="connsiteX55" fmla="*/ 774195 w 5306847"/>
              <a:gd name="connsiteY55" fmla="*/ 1512992 h 4114703"/>
              <a:gd name="connsiteX56" fmla="*/ 1493216 w 5306847"/>
              <a:gd name="connsiteY56" fmla="*/ 1252887 h 4114703"/>
              <a:gd name="connsiteX57" fmla="*/ 76255 w 5306847"/>
              <a:gd name="connsiteY57" fmla="*/ 1097450 h 4114703"/>
              <a:gd name="connsiteX58" fmla="*/ 33618 w 5306847"/>
              <a:gd name="connsiteY58" fmla="*/ 1349175 h 4114703"/>
              <a:gd name="connsiteX59" fmla="*/ 0 w 5306847"/>
              <a:gd name="connsiteY59" fmla="*/ 1432332 h 4114703"/>
              <a:gd name="connsiteX60" fmla="*/ 0 w 5306847"/>
              <a:gd name="connsiteY60" fmla="*/ 1189112 h 4114703"/>
              <a:gd name="connsiteX61" fmla="*/ 2029776 w 5306847"/>
              <a:gd name="connsiteY61" fmla="*/ 932082 h 4114703"/>
              <a:gd name="connsiteX62" fmla="*/ 1584547 w 5306847"/>
              <a:gd name="connsiteY62" fmla="*/ 1035281 h 4114703"/>
              <a:gd name="connsiteX63" fmla="*/ 1855741 w 5306847"/>
              <a:gd name="connsiteY63" fmla="*/ 1119025 h 4114703"/>
              <a:gd name="connsiteX64" fmla="*/ 2029776 w 5306847"/>
              <a:gd name="connsiteY64" fmla="*/ 932082 h 4114703"/>
              <a:gd name="connsiteX65" fmla="*/ 2172757 w 5306847"/>
              <a:gd name="connsiteY65" fmla="*/ 756549 h 4114703"/>
              <a:gd name="connsiteX66" fmla="*/ 1449360 w 5306847"/>
              <a:gd name="connsiteY66" fmla="*/ 944440 h 4114703"/>
              <a:gd name="connsiteX67" fmla="*/ 1465019 w 5306847"/>
              <a:gd name="connsiteY67" fmla="*/ 953215 h 4114703"/>
              <a:gd name="connsiteX68" fmla="*/ 2108011 w 5306847"/>
              <a:gd name="connsiteY68" fmla="*/ 848645 h 4114703"/>
              <a:gd name="connsiteX69" fmla="*/ 2172757 w 5306847"/>
              <a:gd name="connsiteY69" fmla="*/ 756549 h 4114703"/>
              <a:gd name="connsiteX70" fmla="*/ 4252658 w 5306847"/>
              <a:gd name="connsiteY70" fmla="*/ 150792 h 4114703"/>
              <a:gd name="connsiteX71" fmla="*/ 3931686 w 5306847"/>
              <a:gd name="connsiteY71" fmla="*/ 459776 h 4114703"/>
              <a:gd name="connsiteX72" fmla="*/ 4132278 w 5306847"/>
              <a:gd name="connsiteY72" fmla="*/ 351481 h 4114703"/>
              <a:gd name="connsiteX73" fmla="*/ 4283202 w 5306847"/>
              <a:gd name="connsiteY73" fmla="*/ 178164 h 4114703"/>
              <a:gd name="connsiteX74" fmla="*/ 4252658 w 5306847"/>
              <a:gd name="connsiteY74" fmla="*/ 150792 h 4114703"/>
              <a:gd name="connsiteX75" fmla="*/ 3325439 w 5306847"/>
              <a:gd name="connsiteY75" fmla="*/ 0 h 4114703"/>
              <a:gd name="connsiteX76" fmla="*/ 3418746 w 5306847"/>
              <a:gd name="connsiteY76" fmla="*/ 0 h 4114703"/>
              <a:gd name="connsiteX77" fmla="*/ 3419677 w 5306847"/>
              <a:gd name="connsiteY77" fmla="*/ 8956 h 4114703"/>
              <a:gd name="connsiteX78" fmla="*/ 3293135 w 5306847"/>
              <a:gd name="connsiteY78" fmla="*/ 286266 h 4114703"/>
              <a:gd name="connsiteX79" fmla="*/ 3118350 w 5306847"/>
              <a:gd name="connsiteY79" fmla="*/ 657091 h 4114703"/>
              <a:gd name="connsiteX80" fmla="*/ 3329162 w 5306847"/>
              <a:gd name="connsiteY80" fmla="*/ 590326 h 4114703"/>
              <a:gd name="connsiteX81" fmla="*/ 3639279 w 5306847"/>
              <a:gd name="connsiteY81" fmla="*/ 4623 h 4114703"/>
              <a:gd name="connsiteX82" fmla="*/ 3642347 w 5306847"/>
              <a:gd name="connsiteY82" fmla="*/ 0 h 4114703"/>
              <a:gd name="connsiteX83" fmla="*/ 3767243 w 5306847"/>
              <a:gd name="connsiteY83" fmla="*/ 0 h 4114703"/>
              <a:gd name="connsiteX84" fmla="*/ 3613382 w 5306847"/>
              <a:gd name="connsiteY84" fmla="*/ 253431 h 4114703"/>
              <a:gd name="connsiteX85" fmla="*/ 3417993 w 5306847"/>
              <a:gd name="connsiteY85" fmla="*/ 575207 h 4114703"/>
              <a:gd name="connsiteX86" fmla="*/ 3686405 w 5306847"/>
              <a:gd name="connsiteY86" fmla="*/ 478980 h 4114703"/>
              <a:gd name="connsiteX87" fmla="*/ 3866549 w 5306847"/>
              <a:gd name="connsiteY87" fmla="*/ 110874 h 4114703"/>
              <a:gd name="connsiteX88" fmla="*/ 3929931 w 5306847"/>
              <a:gd name="connsiteY88" fmla="*/ 0 h 4114703"/>
              <a:gd name="connsiteX89" fmla="*/ 4126959 w 5306847"/>
              <a:gd name="connsiteY89" fmla="*/ 0 h 4114703"/>
              <a:gd name="connsiteX90" fmla="*/ 4117244 w 5306847"/>
              <a:gd name="connsiteY90" fmla="*/ 13877 h 4114703"/>
              <a:gd name="connsiteX91" fmla="*/ 4042900 w 5306847"/>
              <a:gd name="connsiteY91" fmla="*/ 153958 h 4114703"/>
              <a:gd name="connsiteX92" fmla="*/ 4386860 w 5306847"/>
              <a:gd name="connsiteY92" fmla="*/ 73668 h 4114703"/>
              <a:gd name="connsiteX93" fmla="*/ 4454900 w 5306847"/>
              <a:gd name="connsiteY93" fmla="*/ 0 h 4114703"/>
              <a:gd name="connsiteX94" fmla="*/ 4550359 w 5306847"/>
              <a:gd name="connsiteY94" fmla="*/ 0 h 4114703"/>
              <a:gd name="connsiteX95" fmla="*/ 4527388 w 5306847"/>
              <a:gd name="connsiteY95" fmla="*/ 31847 h 4114703"/>
              <a:gd name="connsiteX96" fmla="*/ 4376382 w 5306847"/>
              <a:gd name="connsiteY96" fmla="*/ 240637 h 4114703"/>
              <a:gd name="connsiteX97" fmla="*/ 4663766 w 5306847"/>
              <a:gd name="connsiteY97" fmla="*/ 12858 h 4114703"/>
              <a:gd name="connsiteX98" fmla="*/ 4679372 w 5306847"/>
              <a:gd name="connsiteY98" fmla="*/ 0 h 4114703"/>
              <a:gd name="connsiteX99" fmla="*/ 4869273 w 5306847"/>
              <a:gd name="connsiteY99" fmla="*/ 0 h 4114703"/>
              <a:gd name="connsiteX100" fmla="*/ 4683376 w 5306847"/>
              <a:gd name="connsiteY100" fmla="*/ 138589 h 4114703"/>
              <a:gd name="connsiteX101" fmla="*/ 4443736 w 5306847"/>
              <a:gd name="connsiteY101" fmla="*/ 322099 h 4114703"/>
              <a:gd name="connsiteX102" fmla="*/ 4371506 w 5306847"/>
              <a:gd name="connsiteY102" fmla="*/ 403295 h 4114703"/>
              <a:gd name="connsiteX103" fmla="*/ 5289989 w 5306847"/>
              <a:gd name="connsiteY103" fmla="*/ 73257 h 4114703"/>
              <a:gd name="connsiteX104" fmla="*/ 5306847 w 5306847"/>
              <a:gd name="connsiteY104" fmla="*/ 129614 h 4114703"/>
              <a:gd name="connsiteX105" fmla="*/ 4722826 w 5306847"/>
              <a:gd name="connsiteY105" fmla="*/ 358107 h 4114703"/>
              <a:gd name="connsiteX106" fmla="*/ 4732656 w 5306847"/>
              <a:gd name="connsiteY106" fmla="*/ 394876 h 4114703"/>
              <a:gd name="connsiteX107" fmla="*/ 5154856 w 5306847"/>
              <a:gd name="connsiteY107" fmla="*/ 369219 h 4114703"/>
              <a:gd name="connsiteX108" fmla="*/ 5086105 w 5306847"/>
              <a:gd name="connsiteY108" fmla="*/ 476601 h 4114703"/>
              <a:gd name="connsiteX109" fmla="*/ 4749699 w 5306847"/>
              <a:gd name="connsiteY109" fmla="*/ 535007 h 4114703"/>
              <a:gd name="connsiteX110" fmla="*/ 5008733 w 5306847"/>
              <a:gd name="connsiteY110" fmla="*/ 672153 h 4114703"/>
              <a:gd name="connsiteX111" fmla="*/ 4655581 w 5306847"/>
              <a:gd name="connsiteY111" fmla="*/ 652691 h 4114703"/>
              <a:gd name="connsiteX112" fmla="*/ 4644466 w 5306847"/>
              <a:gd name="connsiteY112" fmla="*/ 683862 h 4114703"/>
              <a:gd name="connsiteX113" fmla="*/ 4964410 w 5306847"/>
              <a:gd name="connsiteY113" fmla="*/ 830658 h 4114703"/>
              <a:gd name="connsiteX114" fmla="*/ 4658386 w 5306847"/>
              <a:gd name="connsiteY114" fmla="*/ 788605 h 4114703"/>
              <a:gd name="connsiteX115" fmla="*/ 4333885 w 5306847"/>
              <a:gd name="connsiteY115" fmla="*/ 723281 h 4114703"/>
              <a:gd name="connsiteX116" fmla="*/ 4008791 w 5306847"/>
              <a:gd name="connsiteY116" fmla="*/ 732211 h 4114703"/>
              <a:gd name="connsiteX117" fmla="*/ 4598281 w 5306847"/>
              <a:gd name="connsiteY117" fmla="*/ 981875 h 4114703"/>
              <a:gd name="connsiteX118" fmla="*/ 4465159 w 5306847"/>
              <a:gd name="connsiteY118" fmla="*/ 970683 h 4114703"/>
              <a:gd name="connsiteX119" fmla="*/ 3747111 w 5306847"/>
              <a:gd name="connsiteY119" fmla="*/ 785763 h 4114703"/>
              <a:gd name="connsiteX120" fmla="*/ 3529957 w 5306847"/>
              <a:gd name="connsiteY120" fmla="*/ 800574 h 4114703"/>
              <a:gd name="connsiteX121" fmla="*/ 4239375 w 5306847"/>
              <a:gd name="connsiteY121" fmla="*/ 1115034 h 4114703"/>
              <a:gd name="connsiteX122" fmla="*/ 4280974 w 5306847"/>
              <a:gd name="connsiteY122" fmla="*/ 1202039 h 4114703"/>
              <a:gd name="connsiteX123" fmla="*/ 3849984 w 5306847"/>
              <a:gd name="connsiteY123" fmla="*/ 1030627 h 4114703"/>
              <a:gd name="connsiteX124" fmla="*/ 3409429 w 5306847"/>
              <a:gd name="connsiteY124" fmla="*/ 870743 h 4114703"/>
              <a:gd name="connsiteX125" fmla="*/ 3000741 w 5306847"/>
              <a:gd name="connsiteY125" fmla="*/ 841661 h 4114703"/>
              <a:gd name="connsiteX126" fmla="*/ 3001634 w 5306847"/>
              <a:gd name="connsiteY126" fmla="*/ 868350 h 4114703"/>
              <a:gd name="connsiteX127" fmla="*/ 3977926 w 5306847"/>
              <a:gd name="connsiteY127" fmla="*/ 1183583 h 4114703"/>
              <a:gd name="connsiteX128" fmla="*/ 3987416 w 5306847"/>
              <a:gd name="connsiteY128" fmla="*/ 1246207 h 4114703"/>
              <a:gd name="connsiteX129" fmla="*/ 2715015 w 5306847"/>
              <a:gd name="connsiteY129" fmla="*/ 1008947 h 4114703"/>
              <a:gd name="connsiteX130" fmla="*/ 3348065 w 5306847"/>
              <a:gd name="connsiteY130" fmla="*/ 1206626 h 4114703"/>
              <a:gd name="connsiteX131" fmla="*/ 3259910 w 5306847"/>
              <a:gd name="connsiteY131" fmla="*/ 1230747 h 4114703"/>
              <a:gd name="connsiteX132" fmla="*/ 3182468 w 5306847"/>
              <a:gd name="connsiteY132" fmla="*/ 1221624 h 4114703"/>
              <a:gd name="connsiteX133" fmla="*/ 2536035 w 5306847"/>
              <a:gd name="connsiteY133" fmla="*/ 1073823 h 4114703"/>
              <a:gd name="connsiteX134" fmla="*/ 2329567 w 5306847"/>
              <a:gd name="connsiteY134" fmla="*/ 1080109 h 4114703"/>
              <a:gd name="connsiteX135" fmla="*/ 1490638 w 5306847"/>
              <a:gd name="connsiteY135" fmla="*/ 1410800 h 4114703"/>
              <a:gd name="connsiteX136" fmla="*/ 1579656 w 5306847"/>
              <a:gd name="connsiteY136" fmla="*/ 1399406 h 4114703"/>
              <a:gd name="connsiteX137" fmla="*/ 2568862 w 5306847"/>
              <a:gd name="connsiteY137" fmla="*/ 1198528 h 4114703"/>
              <a:gd name="connsiteX138" fmla="*/ 2724042 w 5306847"/>
              <a:gd name="connsiteY138" fmla="*/ 1259695 h 4114703"/>
              <a:gd name="connsiteX139" fmla="*/ 2265993 w 5306847"/>
              <a:gd name="connsiteY139" fmla="*/ 1324555 h 4114703"/>
              <a:gd name="connsiteX140" fmla="*/ 3218786 w 5306847"/>
              <a:gd name="connsiteY140" fmla="*/ 1449876 h 4114703"/>
              <a:gd name="connsiteX141" fmla="*/ 2197564 w 5306847"/>
              <a:gd name="connsiteY141" fmla="*/ 1469480 h 4114703"/>
              <a:gd name="connsiteX142" fmla="*/ 3519100 w 5306847"/>
              <a:gd name="connsiteY142" fmla="*/ 1755212 h 4114703"/>
              <a:gd name="connsiteX143" fmla="*/ 3508692 w 5306847"/>
              <a:gd name="connsiteY143" fmla="*/ 1809348 h 4114703"/>
              <a:gd name="connsiteX144" fmla="*/ 2986339 w 5306847"/>
              <a:gd name="connsiteY144" fmla="*/ 1722848 h 4114703"/>
              <a:gd name="connsiteX145" fmla="*/ 2984790 w 5306847"/>
              <a:gd name="connsiteY145" fmla="*/ 1742491 h 4114703"/>
              <a:gd name="connsiteX146" fmla="*/ 3571283 w 5306847"/>
              <a:gd name="connsiteY146" fmla="*/ 2031955 h 4114703"/>
              <a:gd name="connsiteX147" fmla="*/ 3615118 w 5306847"/>
              <a:gd name="connsiteY147" fmla="*/ 2086291 h 4114703"/>
              <a:gd name="connsiteX148" fmla="*/ 2708513 w 5306847"/>
              <a:gd name="connsiteY148" fmla="*/ 1781688 h 4114703"/>
              <a:gd name="connsiteX149" fmla="*/ 3172418 w 5306847"/>
              <a:gd name="connsiteY149" fmla="*/ 2199742 h 4114703"/>
              <a:gd name="connsiteX150" fmla="*/ 2132197 w 5306847"/>
              <a:gd name="connsiteY150" fmla="*/ 1641209 h 4114703"/>
              <a:gd name="connsiteX151" fmla="*/ 2630167 w 5306847"/>
              <a:gd name="connsiteY151" fmla="*/ 2204145 h 4114703"/>
              <a:gd name="connsiteX152" fmla="*/ 2599847 w 5306847"/>
              <a:gd name="connsiteY152" fmla="*/ 2233140 h 4114703"/>
              <a:gd name="connsiteX153" fmla="*/ 2069682 w 5306847"/>
              <a:gd name="connsiteY153" fmla="*/ 1761346 h 4114703"/>
              <a:gd name="connsiteX154" fmla="*/ 2051614 w 5306847"/>
              <a:gd name="connsiteY154" fmla="*/ 1778826 h 4114703"/>
              <a:gd name="connsiteX155" fmla="*/ 2278737 w 5306847"/>
              <a:gd name="connsiteY155" fmla="*/ 2072065 h 4114703"/>
              <a:gd name="connsiteX156" fmla="*/ 2250256 w 5306847"/>
              <a:gd name="connsiteY156" fmla="*/ 2105001 h 4114703"/>
              <a:gd name="connsiteX157" fmla="*/ 2154719 w 5306847"/>
              <a:gd name="connsiteY157" fmla="*/ 2038687 h 4114703"/>
              <a:gd name="connsiteX158" fmla="*/ 1707849 w 5306847"/>
              <a:gd name="connsiteY158" fmla="*/ 1603352 h 4114703"/>
              <a:gd name="connsiteX159" fmla="*/ 1525666 w 5306847"/>
              <a:gd name="connsiteY159" fmla="*/ 1568923 h 4114703"/>
              <a:gd name="connsiteX160" fmla="*/ 1930439 w 5306847"/>
              <a:gd name="connsiteY160" fmla="*/ 2152124 h 4114703"/>
              <a:gd name="connsiteX161" fmla="*/ 1452634 w 5306847"/>
              <a:gd name="connsiteY161" fmla="*/ 1665318 h 4114703"/>
              <a:gd name="connsiteX162" fmla="*/ 1219821 w 5306847"/>
              <a:gd name="connsiteY162" fmla="*/ 1571963 h 4114703"/>
              <a:gd name="connsiteX163" fmla="*/ 1050195 w 5306847"/>
              <a:gd name="connsiteY163" fmla="*/ 1546914 h 4114703"/>
              <a:gd name="connsiteX164" fmla="*/ 1034486 w 5306847"/>
              <a:gd name="connsiteY164" fmla="*/ 1587574 h 4114703"/>
              <a:gd name="connsiteX165" fmla="*/ 1481611 w 5306847"/>
              <a:gd name="connsiteY165" fmla="*/ 1894459 h 4114703"/>
              <a:gd name="connsiteX166" fmla="*/ 1469161 w 5306847"/>
              <a:gd name="connsiteY166" fmla="*/ 1924278 h 4114703"/>
              <a:gd name="connsiteX167" fmla="*/ 1377537 w 5306847"/>
              <a:gd name="connsiteY167" fmla="*/ 1900183 h 4114703"/>
              <a:gd name="connsiteX168" fmla="*/ 999407 w 5306847"/>
              <a:gd name="connsiteY168" fmla="*/ 1697006 h 4114703"/>
              <a:gd name="connsiteX169" fmla="*/ 805960 w 5306847"/>
              <a:gd name="connsiteY169" fmla="*/ 1643277 h 4114703"/>
              <a:gd name="connsiteX170" fmla="*/ 793467 w 5306847"/>
              <a:gd name="connsiteY170" fmla="*/ 1681164 h 4114703"/>
              <a:gd name="connsiteX171" fmla="*/ 1024949 w 5306847"/>
              <a:gd name="connsiteY171" fmla="*/ 1811845 h 4114703"/>
              <a:gd name="connsiteX172" fmla="*/ 1212262 w 5306847"/>
              <a:gd name="connsiteY172" fmla="*/ 1972065 h 4114703"/>
              <a:gd name="connsiteX173" fmla="*/ 398553 w 5306847"/>
              <a:gd name="connsiteY173" fmla="*/ 1745032 h 4114703"/>
              <a:gd name="connsiteX174" fmla="*/ 824711 w 5306847"/>
              <a:gd name="connsiteY174" fmla="*/ 2090377 h 4114703"/>
              <a:gd name="connsiteX175" fmla="*/ 343018 w 5306847"/>
              <a:gd name="connsiteY175" fmla="*/ 1854143 h 4114703"/>
              <a:gd name="connsiteX176" fmla="*/ 17025 w 5306847"/>
              <a:gd name="connsiteY176" fmla="*/ 1831006 h 4114703"/>
              <a:gd name="connsiteX177" fmla="*/ 0 w 5306847"/>
              <a:gd name="connsiteY177" fmla="*/ 1837998 h 4114703"/>
              <a:gd name="connsiteX178" fmla="*/ 0 w 5306847"/>
              <a:gd name="connsiteY178" fmla="*/ 1569479 h 4114703"/>
              <a:gd name="connsiteX179" fmla="*/ 14353 w 5306847"/>
              <a:gd name="connsiteY179" fmla="*/ 1564248 h 4114703"/>
              <a:gd name="connsiteX180" fmla="*/ 94549 w 5306847"/>
              <a:gd name="connsiteY180" fmla="*/ 1453845 h 4114703"/>
              <a:gd name="connsiteX181" fmla="*/ 303185 w 5306847"/>
              <a:gd name="connsiteY181" fmla="*/ 713266 h 4114703"/>
              <a:gd name="connsiteX182" fmla="*/ 371403 w 5306847"/>
              <a:gd name="connsiteY182" fmla="*/ 807454 h 4114703"/>
              <a:gd name="connsiteX183" fmla="*/ 281093 w 5306847"/>
              <a:gd name="connsiteY183" fmla="*/ 1245667 h 4114703"/>
              <a:gd name="connsiteX184" fmla="*/ 235045 w 5306847"/>
              <a:gd name="connsiteY184" fmla="*/ 1398061 h 4114703"/>
              <a:gd name="connsiteX185" fmla="*/ 503757 w 5306847"/>
              <a:gd name="connsiteY185" fmla="*/ 1085268 h 4114703"/>
              <a:gd name="connsiteX186" fmla="*/ 543798 w 5306847"/>
              <a:gd name="connsiteY186" fmla="*/ 598266 h 4114703"/>
              <a:gd name="connsiteX187" fmla="*/ 585451 w 5306847"/>
              <a:gd name="connsiteY187" fmla="*/ 456397 h 4114703"/>
              <a:gd name="connsiteX188" fmla="*/ 630810 w 5306847"/>
              <a:gd name="connsiteY188" fmla="*/ 833318 h 4114703"/>
              <a:gd name="connsiteX189" fmla="*/ 605863 w 5306847"/>
              <a:gd name="connsiteY189" fmla="*/ 1179852 h 4114703"/>
              <a:gd name="connsiteX190" fmla="*/ 737759 w 5306847"/>
              <a:gd name="connsiteY190" fmla="*/ 1049453 h 4114703"/>
              <a:gd name="connsiteX191" fmla="*/ 860592 w 5306847"/>
              <a:gd name="connsiteY191" fmla="*/ 516272 h 4114703"/>
              <a:gd name="connsiteX192" fmla="*/ 919291 w 5306847"/>
              <a:gd name="connsiteY192" fmla="*/ 335094 h 4114703"/>
              <a:gd name="connsiteX193" fmla="*/ 935687 w 5306847"/>
              <a:gd name="connsiteY193" fmla="*/ 678965 h 4114703"/>
              <a:gd name="connsiteX194" fmla="*/ 843787 w 5306847"/>
              <a:gd name="connsiteY194" fmla="*/ 1045497 h 4114703"/>
              <a:gd name="connsiteX195" fmla="*/ 1055830 w 5306847"/>
              <a:gd name="connsiteY195" fmla="*/ 841497 h 4114703"/>
              <a:gd name="connsiteX196" fmla="*/ 1167925 w 5306847"/>
              <a:gd name="connsiteY196" fmla="*/ 148157 h 4114703"/>
              <a:gd name="connsiteX197" fmla="*/ 1224921 w 5306847"/>
              <a:gd name="connsiteY197" fmla="*/ 16199 h 4114703"/>
              <a:gd name="connsiteX198" fmla="*/ 1192163 w 5306847"/>
              <a:gd name="connsiteY198" fmla="*/ 811235 h 4114703"/>
              <a:gd name="connsiteX199" fmla="*/ 1288968 w 5306847"/>
              <a:gd name="connsiteY199" fmla="*/ 693566 h 4114703"/>
              <a:gd name="connsiteX200" fmla="*/ 1514227 w 5306847"/>
              <a:gd name="connsiteY200" fmla="*/ 173786 h 4114703"/>
              <a:gd name="connsiteX201" fmla="*/ 1591631 w 5306847"/>
              <a:gd name="connsiteY201" fmla="*/ 11535 h 4114703"/>
              <a:gd name="connsiteX202" fmla="*/ 1607996 w 5306847"/>
              <a:gd name="connsiteY202" fmla="*/ 242054 h 4114703"/>
              <a:gd name="connsiteX203" fmla="*/ 1512804 w 5306847"/>
              <a:gd name="connsiteY203" fmla="*/ 486736 h 4114703"/>
              <a:gd name="connsiteX204" fmla="*/ 2008275 w 5306847"/>
              <a:gd name="connsiteY204" fmla="*/ 120194 h 4114703"/>
              <a:gd name="connsiteX205" fmla="*/ 1694687 w 5306847"/>
              <a:gd name="connsiteY205" fmla="*/ 538951 h 4114703"/>
              <a:gd name="connsiteX206" fmla="*/ 1973612 w 5306847"/>
              <a:gd name="connsiteY206" fmla="*/ 427786 h 4114703"/>
              <a:gd name="connsiteX207" fmla="*/ 2252888 w 5306847"/>
              <a:gd name="connsiteY207" fmla="*/ 368128 h 4114703"/>
              <a:gd name="connsiteX208" fmla="*/ 1577384 w 5306847"/>
              <a:gd name="connsiteY208" fmla="*/ 763755 h 4114703"/>
              <a:gd name="connsiteX209" fmla="*/ 2290626 w 5306847"/>
              <a:gd name="connsiteY209" fmla="*/ 581598 h 4114703"/>
              <a:gd name="connsiteX210" fmla="*/ 2361773 w 5306847"/>
              <a:gd name="connsiteY210" fmla="*/ 450651 h 4114703"/>
              <a:gd name="connsiteX211" fmla="*/ 2428281 w 5306847"/>
              <a:gd name="connsiteY211" fmla="*/ 436648 h 4114703"/>
              <a:gd name="connsiteX212" fmla="*/ 2459792 w 5306847"/>
              <a:gd name="connsiteY212" fmla="*/ 496603 h 4114703"/>
              <a:gd name="connsiteX213" fmla="*/ 2342604 w 5306847"/>
              <a:gd name="connsiteY213" fmla="*/ 719236 h 4114703"/>
              <a:gd name="connsiteX214" fmla="*/ 2156442 w 5306847"/>
              <a:gd name="connsiteY214" fmla="*/ 992882 h 4114703"/>
              <a:gd name="connsiteX215" fmla="*/ 2377128 w 5306847"/>
              <a:gd name="connsiteY215" fmla="*/ 855431 h 4114703"/>
              <a:gd name="connsiteX216" fmla="*/ 2657869 w 5306847"/>
              <a:gd name="connsiteY216" fmla="*/ 275977 h 4114703"/>
              <a:gd name="connsiteX217" fmla="*/ 2717845 w 5306847"/>
              <a:gd name="connsiteY217" fmla="*/ 186956 h 4114703"/>
              <a:gd name="connsiteX218" fmla="*/ 2765311 w 5306847"/>
              <a:gd name="connsiteY218" fmla="*/ 317949 h 4114703"/>
              <a:gd name="connsiteX219" fmla="*/ 2594672 w 5306847"/>
              <a:gd name="connsiteY219" fmla="*/ 646600 h 4114703"/>
              <a:gd name="connsiteX220" fmla="*/ 2479362 w 5306847"/>
              <a:gd name="connsiteY220" fmla="*/ 845766 h 4114703"/>
              <a:gd name="connsiteX221" fmla="*/ 2760035 w 5306847"/>
              <a:gd name="connsiteY221" fmla="*/ 696655 h 4114703"/>
              <a:gd name="connsiteX222" fmla="*/ 3075725 w 5306847"/>
              <a:gd name="connsiteY222" fmla="*/ 112019 h 4114703"/>
              <a:gd name="connsiteX223" fmla="*/ 3201798 w 5306847"/>
              <a:gd name="connsiteY223" fmla="*/ 48294 h 4114703"/>
              <a:gd name="connsiteX224" fmla="*/ 2921347 w 5306847"/>
              <a:gd name="connsiteY224" fmla="*/ 651331 h 4114703"/>
              <a:gd name="connsiteX225" fmla="*/ 3060603 w 5306847"/>
              <a:gd name="connsiteY225" fmla="*/ 556032 h 4114703"/>
              <a:gd name="connsiteX226" fmla="*/ 3300399 w 5306847"/>
              <a:gd name="connsiteY226" fmla="*/ 42022 h 411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5306847" h="4114703">
                <a:moveTo>
                  <a:pt x="1128214" y="3116019"/>
                </a:moveTo>
                <a:cubicBezTo>
                  <a:pt x="1020407" y="3112849"/>
                  <a:pt x="934621" y="3147254"/>
                  <a:pt x="835809" y="3193860"/>
                </a:cubicBezTo>
                <a:cubicBezTo>
                  <a:pt x="991711" y="3275302"/>
                  <a:pt x="1093677" y="3197996"/>
                  <a:pt x="1244658" y="3132653"/>
                </a:cubicBezTo>
                <a:cubicBezTo>
                  <a:pt x="1202531" y="3122307"/>
                  <a:pt x="1164149" y="3117076"/>
                  <a:pt x="1128214" y="3116019"/>
                </a:cubicBezTo>
                <a:close/>
                <a:moveTo>
                  <a:pt x="593382" y="3062082"/>
                </a:moveTo>
                <a:cubicBezTo>
                  <a:pt x="666221" y="3122063"/>
                  <a:pt x="666221" y="3122063"/>
                  <a:pt x="746859" y="3073079"/>
                </a:cubicBezTo>
                <a:cubicBezTo>
                  <a:pt x="685821" y="3068289"/>
                  <a:pt x="639551" y="3064927"/>
                  <a:pt x="593382" y="3062082"/>
                </a:cubicBezTo>
                <a:close/>
                <a:moveTo>
                  <a:pt x="0" y="2705805"/>
                </a:moveTo>
                <a:lnTo>
                  <a:pt x="793045" y="2775067"/>
                </a:lnTo>
                <a:cubicBezTo>
                  <a:pt x="872771" y="2782134"/>
                  <a:pt x="952141" y="2798402"/>
                  <a:pt x="1031840" y="2810847"/>
                </a:cubicBezTo>
                <a:cubicBezTo>
                  <a:pt x="1030016" y="2823558"/>
                  <a:pt x="1028194" y="2836269"/>
                  <a:pt x="1026371" y="2848980"/>
                </a:cubicBezTo>
                <a:cubicBezTo>
                  <a:pt x="704076" y="2836414"/>
                  <a:pt x="381363" y="2824467"/>
                  <a:pt x="59068" y="2811901"/>
                </a:cubicBezTo>
                <a:cubicBezTo>
                  <a:pt x="56312" y="2825330"/>
                  <a:pt x="53039" y="2838860"/>
                  <a:pt x="50283" y="2852290"/>
                </a:cubicBezTo>
                <a:cubicBezTo>
                  <a:pt x="138689" y="2879159"/>
                  <a:pt x="225990" y="2919674"/>
                  <a:pt x="316347" y="2928972"/>
                </a:cubicBezTo>
                <a:cubicBezTo>
                  <a:pt x="568414" y="2955726"/>
                  <a:pt x="822478" y="2976182"/>
                  <a:pt x="1075878" y="2984948"/>
                </a:cubicBezTo>
                <a:cubicBezTo>
                  <a:pt x="1177425" y="2988311"/>
                  <a:pt x="1280417" y="2952174"/>
                  <a:pt x="1383585" y="2941791"/>
                </a:cubicBezTo>
                <a:cubicBezTo>
                  <a:pt x="1419871" y="2937961"/>
                  <a:pt x="1457682" y="2958548"/>
                  <a:pt x="1495153" y="3004988"/>
                </a:cubicBezTo>
                <a:cubicBezTo>
                  <a:pt x="1442322" y="3031375"/>
                  <a:pt x="1389908" y="3057143"/>
                  <a:pt x="1311595" y="3096004"/>
                </a:cubicBezTo>
                <a:cubicBezTo>
                  <a:pt x="1483118" y="3133579"/>
                  <a:pt x="1639406" y="3001661"/>
                  <a:pt x="1793219" y="3146904"/>
                </a:cubicBezTo>
                <a:cubicBezTo>
                  <a:pt x="1595919" y="3178271"/>
                  <a:pt x="1420957" y="3205833"/>
                  <a:pt x="1246095" y="3233913"/>
                </a:cubicBezTo>
                <a:cubicBezTo>
                  <a:pt x="1245393" y="3249629"/>
                  <a:pt x="1244275" y="3265964"/>
                  <a:pt x="1243573" y="3281681"/>
                </a:cubicBezTo>
                <a:cubicBezTo>
                  <a:pt x="1352463" y="3303493"/>
                  <a:pt x="1462717" y="3321280"/>
                  <a:pt x="1569927" y="3348255"/>
                </a:cubicBezTo>
                <a:cubicBezTo>
                  <a:pt x="1677755" y="3375648"/>
                  <a:pt x="1800706" y="3375924"/>
                  <a:pt x="1898220" y="3518678"/>
                </a:cubicBezTo>
                <a:cubicBezTo>
                  <a:pt x="1702261" y="3471349"/>
                  <a:pt x="1541180" y="3432280"/>
                  <a:pt x="1379583" y="3393314"/>
                </a:cubicBezTo>
                <a:cubicBezTo>
                  <a:pt x="1374974" y="3405492"/>
                  <a:pt x="1370464" y="3418188"/>
                  <a:pt x="1365854" y="3430365"/>
                </a:cubicBezTo>
                <a:cubicBezTo>
                  <a:pt x="1540506" y="3542009"/>
                  <a:pt x="1762365" y="3576246"/>
                  <a:pt x="1899877" y="3756354"/>
                </a:cubicBezTo>
                <a:cubicBezTo>
                  <a:pt x="1729844" y="3690553"/>
                  <a:pt x="1560427" y="3625170"/>
                  <a:pt x="1390394" y="3559368"/>
                </a:cubicBezTo>
                <a:cubicBezTo>
                  <a:pt x="1455755" y="3666468"/>
                  <a:pt x="1602337" y="3672359"/>
                  <a:pt x="1652019" y="3834080"/>
                </a:cubicBezTo>
                <a:cubicBezTo>
                  <a:pt x="1517524" y="3768894"/>
                  <a:pt x="1411475" y="3717517"/>
                  <a:pt x="1277598" y="3652747"/>
                </a:cubicBezTo>
                <a:cubicBezTo>
                  <a:pt x="1304152" y="3811443"/>
                  <a:pt x="1438682" y="3929273"/>
                  <a:pt x="1363636" y="4114703"/>
                </a:cubicBezTo>
                <a:cubicBezTo>
                  <a:pt x="1272875" y="3885215"/>
                  <a:pt x="1192331" y="3677917"/>
                  <a:pt x="1003785" y="3536203"/>
                </a:cubicBezTo>
                <a:cubicBezTo>
                  <a:pt x="1048248" y="3668317"/>
                  <a:pt x="1092712" y="3800431"/>
                  <a:pt x="1137175" y="3932544"/>
                </a:cubicBezTo>
                <a:cubicBezTo>
                  <a:pt x="1121949" y="3939802"/>
                  <a:pt x="1107341" y="3947477"/>
                  <a:pt x="1092633" y="3954634"/>
                </a:cubicBezTo>
                <a:cubicBezTo>
                  <a:pt x="1055347" y="3892578"/>
                  <a:pt x="1016610" y="3831341"/>
                  <a:pt x="981708" y="3767746"/>
                </a:cubicBezTo>
                <a:cubicBezTo>
                  <a:pt x="925311" y="3665351"/>
                  <a:pt x="872750" y="3560598"/>
                  <a:pt x="816353" y="3458203"/>
                </a:cubicBezTo>
                <a:cubicBezTo>
                  <a:pt x="777054" y="3385793"/>
                  <a:pt x="717247" y="3343158"/>
                  <a:pt x="612237" y="3330261"/>
                </a:cubicBezTo>
                <a:cubicBezTo>
                  <a:pt x="672664" y="3492043"/>
                  <a:pt x="727487" y="3638798"/>
                  <a:pt x="782209" y="3785035"/>
                </a:cubicBezTo>
                <a:cubicBezTo>
                  <a:pt x="572042" y="3628721"/>
                  <a:pt x="552638" y="3346680"/>
                  <a:pt x="359536" y="3187049"/>
                </a:cubicBezTo>
                <a:cubicBezTo>
                  <a:pt x="345345" y="3194105"/>
                  <a:pt x="331052" y="3200644"/>
                  <a:pt x="316861" y="3207700"/>
                </a:cubicBezTo>
                <a:cubicBezTo>
                  <a:pt x="384388" y="3394965"/>
                  <a:pt x="452015" y="3582747"/>
                  <a:pt x="519543" y="3770012"/>
                </a:cubicBezTo>
                <a:cubicBezTo>
                  <a:pt x="317129" y="3592849"/>
                  <a:pt x="270637" y="3334341"/>
                  <a:pt x="119870" y="3080521"/>
                </a:cubicBezTo>
                <a:cubicBezTo>
                  <a:pt x="133778" y="3306683"/>
                  <a:pt x="144807" y="3490424"/>
                  <a:pt x="155937" y="3674683"/>
                </a:cubicBezTo>
                <a:cubicBezTo>
                  <a:pt x="79119" y="3565244"/>
                  <a:pt x="60423" y="3440074"/>
                  <a:pt x="39600" y="3316729"/>
                </a:cubicBezTo>
                <a:lnTo>
                  <a:pt x="0" y="3138695"/>
                </a:lnTo>
                <a:close/>
                <a:moveTo>
                  <a:pt x="0" y="2448197"/>
                </a:moveTo>
                <a:lnTo>
                  <a:pt x="55485" y="2448349"/>
                </a:lnTo>
                <a:cubicBezTo>
                  <a:pt x="79143" y="2448585"/>
                  <a:pt x="102949" y="2460612"/>
                  <a:pt x="127415" y="2484330"/>
                </a:cubicBezTo>
                <a:cubicBezTo>
                  <a:pt x="96804" y="2492161"/>
                  <a:pt x="66039" y="2498292"/>
                  <a:pt x="35102" y="2503119"/>
                </a:cubicBezTo>
                <a:lnTo>
                  <a:pt x="0" y="2507241"/>
                </a:lnTo>
                <a:close/>
                <a:moveTo>
                  <a:pt x="0" y="1951810"/>
                </a:moveTo>
                <a:lnTo>
                  <a:pt x="65069" y="1993449"/>
                </a:lnTo>
                <a:cubicBezTo>
                  <a:pt x="234655" y="2093527"/>
                  <a:pt x="417878" y="2161264"/>
                  <a:pt x="541335" y="2322212"/>
                </a:cubicBezTo>
                <a:cubicBezTo>
                  <a:pt x="393021" y="2252189"/>
                  <a:pt x="244921" y="2180513"/>
                  <a:pt x="95359" y="2112344"/>
                </a:cubicBezTo>
                <a:lnTo>
                  <a:pt x="0" y="2070199"/>
                </a:lnTo>
                <a:close/>
                <a:moveTo>
                  <a:pt x="1493216" y="1252887"/>
                </a:moveTo>
                <a:cubicBezTo>
                  <a:pt x="1220896" y="1246187"/>
                  <a:pt x="976054" y="1320104"/>
                  <a:pt x="774195" y="1512992"/>
                </a:cubicBezTo>
                <a:cubicBezTo>
                  <a:pt x="1013835" y="1426118"/>
                  <a:pt x="1253575" y="1339762"/>
                  <a:pt x="1493216" y="1252887"/>
                </a:cubicBezTo>
                <a:close/>
                <a:moveTo>
                  <a:pt x="76255" y="1097450"/>
                </a:moveTo>
                <a:cubicBezTo>
                  <a:pt x="86992" y="1188574"/>
                  <a:pt x="64019" y="1269865"/>
                  <a:pt x="33618" y="1349175"/>
                </a:cubicBezTo>
                <a:lnTo>
                  <a:pt x="0" y="1432332"/>
                </a:lnTo>
                <a:lnTo>
                  <a:pt x="0" y="1189112"/>
                </a:lnTo>
                <a:close/>
                <a:moveTo>
                  <a:pt x="2029776" y="932082"/>
                </a:moveTo>
                <a:cubicBezTo>
                  <a:pt x="1883920" y="965807"/>
                  <a:pt x="1753992" y="995897"/>
                  <a:pt x="1584547" y="1035281"/>
                </a:cubicBezTo>
                <a:cubicBezTo>
                  <a:pt x="1704917" y="1074740"/>
                  <a:pt x="1779707" y="1117150"/>
                  <a:pt x="1855741" y="1119025"/>
                </a:cubicBezTo>
                <a:cubicBezTo>
                  <a:pt x="1949029" y="1121307"/>
                  <a:pt x="2015358" y="1062211"/>
                  <a:pt x="2029776" y="932082"/>
                </a:cubicBezTo>
                <a:close/>
                <a:moveTo>
                  <a:pt x="2172757" y="756549"/>
                </a:moveTo>
                <a:cubicBezTo>
                  <a:pt x="1970568" y="754483"/>
                  <a:pt x="1576148" y="862311"/>
                  <a:pt x="1449360" y="944440"/>
                </a:cubicBezTo>
                <a:cubicBezTo>
                  <a:pt x="1454818" y="947677"/>
                  <a:pt x="1460264" y="953603"/>
                  <a:pt x="1465019" y="953215"/>
                </a:cubicBezTo>
                <a:cubicBezTo>
                  <a:pt x="1681267" y="933746"/>
                  <a:pt x="1879501" y="802270"/>
                  <a:pt x="2108011" y="848645"/>
                </a:cubicBezTo>
                <a:cubicBezTo>
                  <a:pt x="2119676" y="850676"/>
                  <a:pt x="2142252" y="801159"/>
                  <a:pt x="2172757" y="756549"/>
                </a:cubicBezTo>
                <a:close/>
                <a:moveTo>
                  <a:pt x="4252658" y="150792"/>
                </a:moveTo>
                <a:cubicBezTo>
                  <a:pt x="4149128" y="250428"/>
                  <a:pt x="4046016" y="349445"/>
                  <a:pt x="3931686" y="459776"/>
                </a:cubicBezTo>
                <a:cubicBezTo>
                  <a:pt x="4064182" y="511921"/>
                  <a:pt x="4082927" y="404053"/>
                  <a:pt x="4132278" y="351481"/>
                </a:cubicBezTo>
                <a:cubicBezTo>
                  <a:pt x="4184746" y="295617"/>
                  <a:pt x="4233306" y="236214"/>
                  <a:pt x="4283202" y="178164"/>
                </a:cubicBezTo>
                <a:cubicBezTo>
                  <a:pt x="4272815" y="168900"/>
                  <a:pt x="4263045" y="160055"/>
                  <a:pt x="4252658" y="150792"/>
                </a:cubicBezTo>
                <a:close/>
                <a:moveTo>
                  <a:pt x="3325439" y="0"/>
                </a:moveTo>
                <a:lnTo>
                  <a:pt x="3418746" y="0"/>
                </a:lnTo>
                <a:lnTo>
                  <a:pt x="3419677" y="8956"/>
                </a:lnTo>
                <a:cubicBezTo>
                  <a:pt x="3407198" y="112089"/>
                  <a:pt x="3333136" y="193875"/>
                  <a:pt x="3293135" y="286266"/>
                </a:cubicBezTo>
                <a:cubicBezTo>
                  <a:pt x="3239068" y="411208"/>
                  <a:pt x="3176956" y="533415"/>
                  <a:pt x="3118350" y="657091"/>
                </a:cubicBezTo>
                <a:cubicBezTo>
                  <a:pt x="3259221" y="708146"/>
                  <a:pt x="3272278" y="700772"/>
                  <a:pt x="3329162" y="590326"/>
                </a:cubicBezTo>
                <a:cubicBezTo>
                  <a:pt x="3429991" y="393974"/>
                  <a:pt x="3533709" y="198674"/>
                  <a:pt x="3639279" y="4623"/>
                </a:cubicBezTo>
                <a:lnTo>
                  <a:pt x="3642347" y="0"/>
                </a:lnTo>
                <a:lnTo>
                  <a:pt x="3767243" y="0"/>
                </a:lnTo>
                <a:lnTo>
                  <a:pt x="3613382" y="253431"/>
                </a:lnTo>
                <a:cubicBezTo>
                  <a:pt x="3548391" y="360484"/>
                  <a:pt x="3483856" y="466776"/>
                  <a:pt x="3417993" y="575207"/>
                </a:cubicBezTo>
                <a:cubicBezTo>
                  <a:pt x="3606999" y="608847"/>
                  <a:pt x="3625945" y="601403"/>
                  <a:pt x="3686405" y="478980"/>
                </a:cubicBezTo>
                <a:cubicBezTo>
                  <a:pt x="3746865" y="356556"/>
                  <a:pt x="3795788" y="227242"/>
                  <a:pt x="3866549" y="110874"/>
                </a:cubicBezTo>
                <a:lnTo>
                  <a:pt x="3929931" y="0"/>
                </a:lnTo>
                <a:lnTo>
                  <a:pt x="4126959" y="0"/>
                </a:lnTo>
                <a:lnTo>
                  <a:pt x="4117244" y="13877"/>
                </a:lnTo>
                <a:cubicBezTo>
                  <a:pt x="4088992" y="57697"/>
                  <a:pt x="4063180" y="103679"/>
                  <a:pt x="4042900" y="153958"/>
                </a:cubicBezTo>
                <a:cubicBezTo>
                  <a:pt x="4165646" y="133859"/>
                  <a:pt x="4232472" y="-80058"/>
                  <a:pt x="4386860" y="73668"/>
                </a:cubicBezTo>
                <a:lnTo>
                  <a:pt x="4454900" y="0"/>
                </a:lnTo>
                <a:lnTo>
                  <a:pt x="4550359" y="0"/>
                </a:lnTo>
                <a:lnTo>
                  <a:pt x="4527388" y="31847"/>
                </a:lnTo>
                <a:cubicBezTo>
                  <a:pt x="4475179" y="97331"/>
                  <a:pt x="4414739" y="156356"/>
                  <a:pt x="4376382" y="240637"/>
                </a:cubicBezTo>
                <a:cubicBezTo>
                  <a:pt x="4472143" y="164539"/>
                  <a:pt x="4566568" y="87088"/>
                  <a:pt x="4663766" y="12858"/>
                </a:cubicBezTo>
                <a:lnTo>
                  <a:pt x="4679372" y="0"/>
                </a:lnTo>
                <a:lnTo>
                  <a:pt x="4869273" y="0"/>
                </a:lnTo>
                <a:lnTo>
                  <a:pt x="4683376" y="138589"/>
                </a:lnTo>
                <a:cubicBezTo>
                  <a:pt x="4603308" y="199482"/>
                  <a:pt x="4523612" y="260907"/>
                  <a:pt x="4443736" y="322099"/>
                </a:cubicBezTo>
                <a:cubicBezTo>
                  <a:pt x="4423613" y="337293"/>
                  <a:pt x="4409754" y="359865"/>
                  <a:pt x="4371506" y="403295"/>
                </a:cubicBezTo>
                <a:cubicBezTo>
                  <a:pt x="4705179" y="314259"/>
                  <a:pt x="4963400" y="71734"/>
                  <a:pt x="5289989" y="73257"/>
                </a:cubicBezTo>
                <a:cubicBezTo>
                  <a:pt x="5295781" y="92010"/>
                  <a:pt x="5301056" y="110862"/>
                  <a:pt x="5306847" y="129614"/>
                </a:cubicBezTo>
                <a:cubicBezTo>
                  <a:pt x="5111795" y="205673"/>
                  <a:pt x="4917360" y="282148"/>
                  <a:pt x="4722826" y="358107"/>
                </a:cubicBezTo>
                <a:cubicBezTo>
                  <a:pt x="4725758" y="370429"/>
                  <a:pt x="4729207" y="382653"/>
                  <a:pt x="4732656" y="394876"/>
                </a:cubicBezTo>
                <a:cubicBezTo>
                  <a:pt x="4874768" y="386056"/>
                  <a:pt x="5016981" y="377753"/>
                  <a:pt x="5154856" y="369219"/>
                </a:cubicBezTo>
                <a:cubicBezTo>
                  <a:pt x="5172895" y="456506"/>
                  <a:pt x="5142444" y="471022"/>
                  <a:pt x="5086105" y="476601"/>
                </a:cubicBezTo>
                <a:cubicBezTo>
                  <a:pt x="4973843" y="487140"/>
                  <a:pt x="4855128" y="467236"/>
                  <a:pt x="4749699" y="535007"/>
                </a:cubicBezTo>
                <a:cubicBezTo>
                  <a:pt x="4818316" y="611925"/>
                  <a:pt x="4965226" y="495261"/>
                  <a:pt x="5008733" y="672153"/>
                </a:cubicBezTo>
                <a:cubicBezTo>
                  <a:pt x="4879619" y="665016"/>
                  <a:pt x="4767341" y="658904"/>
                  <a:pt x="4655581" y="652691"/>
                </a:cubicBezTo>
                <a:cubicBezTo>
                  <a:pt x="4651703" y="663115"/>
                  <a:pt x="4648343" y="673438"/>
                  <a:pt x="4644466" y="683862"/>
                </a:cubicBezTo>
                <a:cubicBezTo>
                  <a:pt x="4742284" y="728780"/>
                  <a:pt x="4840720" y="774115"/>
                  <a:pt x="4964410" y="830658"/>
                </a:cubicBezTo>
                <a:cubicBezTo>
                  <a:pt x="4825152" y="906616"/>
                  <a:pt x="4748385" y="807106"/>
                  <a:pt x="4658386" y="788605"/>
                </a:cubicBezTo>
                <a:cubicBezTo>
                  <a:pt x="4550430" y="766073"/>
                  <a:pt x="4443019" y="738062"/>
                  <a:pt x="4333885" y="723281"/>
                </a:cubicBezTo>
                <a:cubicBezTo>
                  <a:pt x="4235282" y="710213"/>
                  <a:pt x="4133400" y="671995"/>
                  <a:pt x="4008791" y="732211"/>
                </a:cubicBezTo>
                <a:cubicBezTo>
                  <a:pt x="4212201" y="837191"/>
                  <a:pt x="4433679" y="825299"/>
                  <a:pt x="4598281" y="981875"/>
                </a:cubicBezTo>
                <a:cubicBezTo>
                  <a:pt x="4554179" y="978629"/>
                  <a:pt x="4507982" y="981161"/>
                  <a:pt x="4465159" y="970683"/>
                </a:cubicBezTo>
                <a:cubicBezTo>
                  <a:pt x="4225455" y="910902"/>
                  <a:pt x="3986498" y="846679"/>
                  <a:pt x="3747111" y="785763"/>
                </a:cubicBezTo>
                <a:cubicBezTo>
                  <a:pt x="3674263" y="767152"/>
                  <a:pt x="3598698" y="734563"/>
                  <a:pt x="3529957" y="800574"/>
                </a:cubicBezTo>
                <a:cubicBezTo>
                  <a:pt x="3767152" y="905433"/>
                  <a:pt x="4004046" y="1008738"/>
                  <a:pt x="4239375" y="1115034"/>
                </a:cubicBezTo>
                <a:cubicBezTo>
                  <a:pt x="4251744" y="1120688"/>
                  <a:pt x="4255022" y="1145839"/>
                  <a:pt x="4280974" y="1202039"/>
                </a:cubicBezTo>
                <a:cubicBezTo>
                  <a:pt x="4115795" y="1136369"/>
                  <a:pt x="3983414" y="1082053"/>
                  <a:pt x="3849984" y="1030627"/>
                </a:cubicBezTo>
                <a:cubicBezTo>
                  <a:pt x="3703769" y="974163"/>
                  <a:pt x="3560511" y="905307"/>
                  <a:pt x="3409429" y="870743"/>
                </a:cubicBezTo>
                <a:cubicBezTo>
                  <a:pt x="3277956" y="840425"/>
                  <a:pt x="3137597" y="849979"/>
                  <a:pt x="3000741" y="841661"/>
                </a:cubicBezTo>
                <a:cubicBezTo>
                  <a:pt x="3000583" y="851899"/>
                  <a:pt x="3001045" y="862555"/>
                  <a:pt x="3001634" y="868350"/>
                </a:cubicBezTo>
                <a:cubicBezTo>
                  <a:pt x="3327376" y="973188"/>
                  <a:pt x="3653018" y="1077509"/>
                  <a:pt x="3977926" y="1183583"/>
                </a:cubicBezTo>
                <a:cubicBezTo>
                  <a:pt x="3983083" y="1185267"/>
                  <a:pt x="3981736" y="1205944"/>
                  <a:pt x="3987416" y="1246207"/>
                </a:cubicBezTo>
                <a:cubicBezTo>
                  <a:pt x="3562053" y="1145154"/>
                  <a:pt x="3161932" y="958607"/>
                  <a:pt x="2715015" y="1008947"/>
                </a:cubicBezTo>
                <a:cubicBezTo>
                  <a:pt x="2913892" y="1071290"/>
                  <a:pt x="3112670" y="1133115"/>
                  <a:pt x="3348065" y="1206626"/>
                </a:cubicBezTo>
                <a:cubicBezTo>
                  <a:pt x="3297258" y="1221338"/>
                  <a:pt x="3278613" y="1230335"/>
                  <a:pt x="3259910" y="1230747"/>
                </a:cubicBezTo>
                <a:cubicBezTo>
                  <a:pt x="3234183" y="1230912"/>
                  <a:pt x="3207751" y="1227454"/>
                  <a:pt x="3182468" y="1221624"/>
                </a:cubicBezTo>
                <a:cubicBezTo>
                  <a:pt x="2967301" y="1172117"/>
                  <a:pt x="2752780" y="1117650"/>
                  <a:pt x="2536035" y="1073823"/>
                </a:cubicBezTo>
                <a:cubicBezTo>
                  <a:pt x="2469667" y="1060936"/>
                  <a:pt x="2391980" y="1058844"/>
                  <a:pt x="2329567" y="1080109"/>
                </a:cubicBezTo>
                <a:cubicBezTo>
                  <a:pt x="2046689" y="1176463"/>
                  <a:pt x="1767377" y="1282868"/>
                  <a:pt x="1490638" y="1410800"/>
                </a:cubicBezTo>
                <a:cubicBezTo>
                  <a:pt x="1520617" y="1407659"/>
                  <a:pt x="1553455" y="1410945"/>
                  <a:pt x="1579656" y="1399406"/>
                </a:cubicBezTo>
                <a:cubicBezTo>
                  <a:pt x="1895696" y="1263834"/>
                  <a:pt x="2231071" y="1224969"/>
                  <a:pt x="2568862" y="1198528"/>
                </a:cubicBezTo>
                <a:cubicBezTo>
                  <a:pt x="2620130" y="1194472"/>
                  <a:pt x="2673542" y="1215249"/>
                  <a:pt x="2724042" y="1259695"/>
                </a:cubicBezTo>
                <a:cubicBezTo>
                  <a:pt x="2571530" y="1281281"/>
                  <a:pt x="2418503" y="1302968"/>
                  <a:pt x="2265993" y="1324555"/>
                </a:cubicBezTo>
                <a:cubicBezTo>
                  <a:pt x="2569176" y="1396172"/>
                  <a:pt x="2881348" y="1329044"/>
                  <a:pt x="3218786" y="1449876"/>
                </a:cubicBezTo>
                <a:cubicBezTo>
                  <a:pt x="2848240" y="1456896"/>
                  <a:pt x="2523160" y="1463138"/>
                  <a:pt x="2197564" y="1469480"/>
                </a:cubicBezTo>
                <a:cubicBezTo>
                  <a:pt x="2634364" y="1596247"/>
                  <a:pt x="3093386" y="1602651"/>
                  <a:pt x="3519100" y="1755212"/>
                </a:cubicBezTo>
                <a:cubicBezTo>
                  <a:pt x="3515698" y="1773602"/>
                  <a:pt x="3512195" y="1791475"/>
                  <a:pt x="3508692" y="1809348"/>
                </a:cubicBezTo>
                <a:cubicBezTo>
                  <a:pt x="3334541" y="1780341"/>
                  <a:pt x="3160491" y="1751854"/>
                  <a:pt x="2986339" y="1722848"/>
                </a:cubicBezTo>
                <a:cubicBezTo>
                  <a:pt x="2985995" y="1729362"/>
                  <a:pt x="2985134" y="1735976"/>
                  <a:pt x="2984790" y="1742491"/>
                </a:cubicBezTo>
                <a:cubicBezTo>
                  <a:pt x="3180599" y="1838739"/>
                  <a:pt x="3376308" y="1934470"/>
                  <a:pt x="3571283" y="2031955"/>
                </a:cubicBezTo>
                <a:cubicBezTo>
                  <a:pt x="3590246" y="2041162"/>
                  <a:pt x="3604298" y="2060996"/>
                  <a:pt x="3615118" y="2086291"/>
                </a:cubicBezTo>
                <a:cubicBezTo>
                  <a:pt x="3315979" y="1971984"/>
                  <a:pt x="3021953" y="1848086"/>
                  <a:pt x="2708513" y="1781688"/>
                </a:cubicBezTo>
                <a:cubicBezTo>
                  <a:pt x="2851625" y="1938142"/>
                  <a:pt x="3056208" y="2016031"/>
                  <a:pt x="3172418" y="2199742"/>
                </a:cubicBezTo>
                <a:cubicBezTo>
                  <a:pt x="2837500" y="2011804"/>
                  <a:pt x="2530831" y="1775932"/>
                  <a:pt x="2132197" y="1641209"/>
                </a:cubicBezTo>
                <a:cubicBezTo>
                  <a:pt x="2297210" y="1857876"/>
                  <a:pt x="2515461" y="1989518"/>
                  <a:pt x="2630167" y="2204145"/>
                </a:cubicBezTo>
                <a:cubicBezTo>
                  <a:pt x="2620199" y="2213603"/>
                  <a:pt x="2609815" y="2223681"/>
                  <a:pt x="2599847" y="2233140"/>
                </a:cubicBezTo>
                <a:cubicBezTo>
                  <a:pt x="2423365" y="2076186"/>
                  <a:pt x="2246266" y="1918816"/>
                  <a:pt x="2069682" y="1761346"/>
                </a:cubicBezTo>
                <a:cubicBezTo>
                  <a:pt x="2063866" y="1767312"/>
                  <a:pt x="2057531" y="1773378"/>
                  <a:pt x="2051614" y="1778826"/>
                </a:cubicBezTo>
                <a:cubicBezTo>
                  <a:pt x="2127561" y="1876885"/>
                  <a:pt x="2202890" y="1974525"/>
                  <a:pt x="2278737" y="2072065"/>
                </a:cubicBezTo>
                <a:cubicBezTo>
                  <a:pt x="2269071" y="2083077"/>
                  <a:pt x="2259922" y="2093989"/>
                  <a:pt x="2250256" y="2105001"/>
                </a:cubicBezTo>
                <a:cubicBezTo>
                  <a:pt x="2218132" y="2083308"/>
                  <a:pt x="2182376" y="2065008"/>
                  <a:pt x="2154719" y="2038687"/>
                </a:cubicBezTo>
                <a:cubicBezTo>
                  <a:pt x="2004929" y="1894811"/>
                  <a:pt x="1856806" y="1748464"/>
                  <a:pt x="1707849" y="1603352"/>
                </a:cubicBezTo>
                <a:cubicBezTo>
                  <a:pt x="1660151" y="1556751"/>
                  <a:pt x="1608475" y="1520056"/>
                  <a:pt x="1525666" y="1568923"/>
                </a:cubicBezTo>
                <a:cubicBezTo>
                  <a:pt x="1644305" y="1762370"/>
                  <a:pt x="1861291" y="1879215"/>
                  <a:pt x="1930439" y="2152124"/>
                </a:cubicBezTo>
                <a:cubicBezTo>
                  <a:pt x="1749961" y="1969085"/>
                  <a:pt x="1599063" y="1819516"/>
                  <a:pt x="1452634" y="1665318"/>
                </a:cubicBezTo>
                <a:cubicBezTo>
                  <a:pt x="1387177" y="1596381"/>
                  <a:pt x="1332323" y="1535053"/>
                  <a:pt x="1219821" y="1571963"/>
                </a:cubicBezTo>
                <a:cubicBezTo>
                  <a:pt x="1171385" y="1587826"/>
                  <a:pt x="1107384" y="1556750"/>
                  <a:pt x="1050195" y="1546914"/>
                </a:cubicBezTo>
                <a:cubicBezTo>
                  <a:pt x="1044753" y="1560328"/>
                  <a:pt x="1039928" y="1574160"/>
                  <a:pt x="1034486" y="1587574"/>
                </a:cubicBezTo>
                <a:cubicBezTo>
                  <a:pt x="1183149" y="1689764"/>
                  <a:pt x="1332431" y="1792370"/>
                  <a:pt x="1481611" y="1894459"/>
                </a:cubicBezTo>
                <a:cubicBezTo>
                  <a:pt x="1477633" y="1904365"/>
                  <a:pt x="1473139" y="1914372"/>
                  <a:pt x="1469161" y="1924278"/>
                </a:cubicBezTo>
                <a:cubicBezTo>
                  <a:pt x="1438720" y="1916764"/>
                  <a:pt x="1405048" y="1914714"/>
                  <a:pt x="1377537" y="1900183"/>
                </a:cubicBezTo>
                <a:cubicBezTo>
                  <a:pt x="1250800" y="1833487"/>
                  <a:pt x="1128026" y="1759575"/>
                  <a:pt x="999407" y="1697006"/>
                </a:cubicBezTo>
                <a:cubicBezTo>
                  <a:pt x="940148" y="1668231"/>
                  <a:pt x="870548" y="1660808"/>
                  <a:pt x="805960" y="1643277"/>
                </a:cubicBezTo>
                <a:cubicBezTo>
                  <a:pt x="801451" y="1655973"/>
                  <a:pt x="797459" y="1668568"/>
                  <a:pt x="793467" y="1681164"/>
                </a:cubicBezTo>
                <a:cubicBezTo>
                  <a:pt x="870528" y="1724206"/>
                  <a:pt x="949771" y="1764676"/>
                  <a:pt x="1024949" y="1811845"/>
                </a:cubicBezTo>
                <a:cubicBezTo>
                  <a:pt x="1093334" y="1854426"/>
                  <a:pt x="1157236" y="1904325"/>
                  <a:pt x="1212262" y="1972065"/>
                </a:cubicBezTo>
                <a:cubicBezTo>
                  <a:pt x="950723" y="1899338"/>
                  <a:pt x="731111" y="1691672"/>
                  <a:pt x="398553" y="1745032"/>
                </a:cubicBezTo>
                <a:cubicBezTo>
                  <a:pt x="563711" y="1874101"/>
                  <a:pt x="735352" y="1928845"/>
                  <a:pt x="824711" y="2090377"/>
                </a:cubicBezTo>
                <a:cubicBezTo>
                  <a:pt x="664042" y="2012011"/>
                  <a:pt x="501706" y="1936118"/>
                  <a:pt x="343018" y="1854143"/>
                </a:cubicBezTo>
                <a:cubicBezTo>
                  <a:pt x="232967" y="1797366"/>
                  <a:pt x="128499" y="1795713"/>
                  <a:pt x="17025" y="1831006"/>
                </a:cubicBezTo>
                <a:lnTo>
                  <a:pt x="0" y="1837998"/>
                </a:lnTo>
                <a:lnTo>
                  <a:pt x="0" y="1569479"/>
                </a:lnTo>
                <a:lnTo>
                  <a:pt x="14353" y="1564248"/>
                </a:lnTo>
                <a:cubicBezTo>
                  <a:pt x="65704" y="1543060"/>
                  <a:pt x="73561" y="1526020"/>
                  <a:pt x="94549" y="1453845"/>
                </a:cubicBezTo>
                <a:cubicBezTo>
                  <a:pt x="165450" y="1211199"/>
                  <a:pt x="231811" y="967286"/>
                  <a:pt x="303185" y="713266"/>
                </a:cubicBezTo>
                <a:cubicBezTo>
                  <a:pt x="363588" y="700988"/>
                  <a:pt x="379612" y="758581"/>
                  <a:pt x="371403" y="807454"/>
                </a:cubicBezTo>
                <a:cubicBezTo>
                  <a:pt x="347391" y="954490"/>
                  <a:pt x="313466" y="1100229"/>
                  <a:pt x="281093" y="1245667"/>
                </a:cubicBezTo>
                <a:cubicBezTo>
                  <a:pt x="270297" y="1295043"/>
                  <a:pt x="252074" y="1342102"/>
                  <a:pt x="235045" y="1398061"/>
                </a:cubicBezTo>
                <a:cubicBezTo>
                  <a:pt x="422030" y="1363327"/>
                  <a:pt x="499846" y="1261168"/>
                  <a:pt x="503757" y="1085268"/>
                </a:cubicBezTo>
                <a:cubicBezTo>
                  <a:pt x="507600" y="922811"/>
                  <a:pt x="527558" y="760445"/>
                  <a:pt x="543798" y="598266"/>
                </a:cubicBezTo>
                <a:cubicBezTo>
                  <a:pt x="547928" y="558781"/>
                  <a:pt x="566210" y="520307"/>
                  <a:pt x="585451" y="456397"/>
                </a:cubicBezTo>
                <a:cubicBezTo>
                  <a:pt x="691570" y="593718"/>
                  <a:pt x="634414" y="716573"/>
                  <a:pt x="630810" y="833318"/>
                </a:cubicBezTo>
                <a:cubicBezTo>
                  <a:pt x="626904" y="948510"/>
                  <a:pt x="614840" y="1063138"/>
                  <a:pt x="605863" y="1179852"/>
                </a:cubicBezTo>
                <a:cubicBezTo>
                  <a:pt x="710325" y="1178888"/>
                  <a:pt x="723374" y="1113495"/>
                  <a:pt x="737759" y="1049453"/>
                </a:cubicBezTo>
                <a:cubicBezTo>
                  <a:pt x="778358" y="871793"/>
                  <a:pt x="818340" y="693716"/>
                  <a:pt x="860592" y="516272"/>
                </a:cubicBezTo>
                <a:cubicBezTo>
                  <a:pt x="873370" y="463288"/>
                  <a:pt x="894091" y="412520"/>
                  <a:pt x="919291" y="335094"/>
                </a:cubicBezTo>
                <a:cubicBezTo>
                  <a:pt x="1046915" y="469847"/>
                  <a:pt x="949233" y="577479"/>
                  <a:pt x="935687" y="678965"/>
                </a:cubicBezTo>
                <a:cubicBezTo>
                  <a:pt x="921251" y="792442"/>
                  <a:pt x="881417" y="902260"/>
                  <a:pt x="843787" y="1045497"/>
                </a:cubicBezTo>
                <a:cubicBezTo>
                  <a:pt x="974086" y="1003516"/>
                  <a:pt x="1038951" y="947928"/>
                  <a:pt x="1055830" y="841497"/>
                </a:cubicBezTo>
                <a:cubicBezTo>
                  <a:pt x="1092988" y="610244"/>
                  <a:pt x="1129631" y="379092"/>
                  <a:pt x="1167925" y="148157"/>
                </a:cubicBezTo>
                <a:cubicBezTo>
                  <a:pt x="1175704" y="102592"/>
                  <a:pt x="1191126" y="57688"/>
                  <a:pt x="1224921" y="16199"/>
                </a:cubicBezTo>
                <a:cubicBezTo>
                  <a:pt x="1343641" y="273562"/>
                  <a:pt x="1211458" y="518449"/>
                  <a:pt x="1192163" y="811235"/>
                </a:cubicBezTo>
                <a:cubicBezTo>
                  <a:pt x="1240925" y="752868"/>
                  <a:pt x="1274018" y="727094"/>
                  <a:pt x="1288968" y="693566"/>
                </a:cubicBezTo>
                <a:cubicBezTo>
                  <a:pt x="1366529" y="521078"/>
                  <a:pt x="1438934" y="346907"/>
                  <a:pt x="1514227" y="173786"/>
                </a:cubicBezTo>
                <a:cubicBezTo>
                  <a:pt x="1536499" y="122717"/>
                  <a:pt x="1562277" y="73114"/>
                  <a:pt x="1591631" y="11535"/>
                </a:cubicBezTo>
                <a:cubicBezTo>
                  <a:pt x="1715369" y="98692"/>
                  <a:pt x="1626331" y="173484"/>
                  <a:pt x="1607996" y="242054"/>
                </a:cubicBezTo>
                <a:cubicBezTo>
                  <a:pt x="1588714" y="314031"/>
                  <a:pt x="1554578" y="381375"/>
                  <a:pt x="1512804" y="486736"/>
                </a:cubicBezTo>
                <a:cubicBezTo>
                  <a:pt x="1699705" y="368746"/>
                  <a:pt x="1809116" y="211019"/>
                  <a:pt x="2008275" y="120194"/>
                </a:cubicBezTo>
                <a:cubicBezTo>
                  <a:pt x="1975712" y="341957"/>
                  <a:pt x="1748143" y="352883"/>
                  <a:pt x="1694687" y="538951"/>
                </a:cubicBezTo>
                <a:cubicBezTo>
                  <a:pt x="1798124" y="496818"/>
                  <a:pt x="1883072" y="453444"/>
                  <a:pt x="1973612" y="427786"/>
                </a:cubicBezTo>
                <a:cubicBezTo>
                  <a:pt x="2058046" y="403853"/>
                  <a:pt x="2121251" y="290029"/>
                  <a:pt x="2252888" y="368128"/>
                </a:cubicBezTo>
                <a:cubicBezTo>
                  <a:pt x="2060756" y="577929"/>
                  <a:pt x="1763959" y="569540"/>
                  <a:pt x="1577384" y="763755"/>
                </a:cubicBezTo>
                <a:cubicBezTo>
                  <a:pt x="1813063" y="703438"/>
                  <a:pt x="2048326" y="643739"/>
                  <a:pt x="2290626" y="581598"/>
                </a:cubicBezTo>
                <a:cubicBezTo>
                  <a:pt x="2311708" y="540968"/>
                  <a:pt x="2331799" y="492472"/>
                  <a:pt x="2361773" y="450651"/>
                </a:cubicBezTo>
                <a:cubicBezTo>
                  <a:pt x="2371869" y="436331"/>
                  <a:pt x="2411170" y="428692"/>
                  <a:pt x="2428281" y="436648"/>
                </a:cubicBezTo>
                <a:cubicBezTo>
                  <a:pt x="2445390" y="444605"/>
                  <a:pt x="2465751" y="483089"/>
                  <a:pt x="2459792" y="496603"/>
                </a:cubicBezTo>
                <a:cubicBezTo>
                  <a:pt x="2425298" y="573150"/>
                  <a:pt x="2386680" y="647812"/>
                  <a:pt x="2342604" y="719236"/>
                </a:cubicBezTo>
                <a:cubicBezTo>
                  <a:pt x="2289465" y="804779"/>
                  <a:pt x="2229631" y="886250"/>
                  <a:pt x="2156442" y="992882"/>
                </a:cubicBezTo>
                <a:cubicBezTo>
                  <a:pt x="2278327" y="979398"/>
                  <a:pt x="2337722" y="942603"/>
                  <a:pt x="2377128" y="855431"/>
                </a:cubicBezTo>
                <a:cubicBezTo>
                  <a:pt x="2465761" y="659839"/>
                  <a:pt x="2562641" y="468016"/>
                  <a:pt x="2657869" y="275977"/>
                </a:cubicBezTo>
                <a:cubicBezTo>
                  <a:pt x="2674054" y="243283"/>
                  <a:pt x="2698586" y="214875"/>
                  <a:pt x="2717845" y="186956"/>
                </a:cubicBezTo>
                <a:cubicBezTo>
                  <a:pt x="2806237" y="216514"/>
                  <a:pt x="2787557" y="272258"/>
                  <a:pt x="2765311" y="317949"/>
                </a:cubicBezTo>
                <a:cubicBezTo>
                  <a:pt x="2711831" y="429346"/>
                  <a:pt x="2652993" y="538024"/>
                  <a:pt x="2594672" y="646600"/>
                </a:cubicBezTo>
                <a:cubicBezTo>
                  <a:pt x="2561497" y="707847"/>
                  <a:pt x="2524716" y="767109"/>
                  <a:pt x="2479362" y="845766"/>
                </a:cubicBezTo>
                <a:cubicBezTo>
                  <a:pt x="2617711" y="845199"/>
                  <a:pt x="2702591" y="815269"/>
                  <a:pt x="2760035" y="696655"/>
                </a:cubicBezTo>
                <a:cubicBezTo>
                  <a:pt x="2856540" y="497384"/>
                  <a:pt x="2971491" y="307421"/>
                  <a:pt x="3075725" y="112019"/>
                </a:cubicBezTo>
                <a:cubicBezTo>
                  <a:pt x="3101604" y="62935"/>
                  <a:pt x="3122083" y="19198"/>
                  <a:pt x="3201798" y="48294"/>
                </a:cubicBezTo>
                <a:cubicBezTo>
                  <a:pt x="3169207" y="275435"/>
                  <a:pt x="2991779" y="439398"/>
                  <a:pt x="2921347" y="651331"/>
                </a:cubicBezTo>
                <a:cubicBezTo>
                  <a:pt x="3025885" y="675601"/>
                  <a:pt x="3037410" y="605132"/>
                  <a:pt x="3060603" y="556032"/>
                </a:cubicBezTo>
                <a:cubicBezTo>
                  <a:pt x="3142287" y="385430"/>
                  <a:pt x="3219232" y="212524"/>
                  <a:pt x="3300399" y="42022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5271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560DF2B-C95A-F8F1-E64F-37BCABFF8014}"/>
              </a:ext>
            </a:extLst>
          </p:cNvPr>
          <p:cNvSpPr/>
          <p:nvPr userDrawn="1"/>
        </p:nvSpPr>
        <p:spPr>
          <a:xfrm>
            <a:off x="5790280" y="0"/>
            <a:ext cx="6401718" cy="6857999"/>
          </a:xfrm>
          <a:custGeom>
            <a:avLst/>
            <a:gdLst>
              <a:gd name="connsiteX0" fmla="*/ 13164 w 6401718"/>
              <a:gd name="connsiteY0" fmla="*/ 0 h 6857999"/>
              <a:gd name="connsiteX1" fmla="*/ 6401718 w 6401718"/>
              <a:gd name="connsiteY1" fmla="*/ 0 h 6857999"/>
              <a:gd name="connsiteX2" fmla="*/ 6401718 w 6401718"/>
              <a:gd name="connsiteY2" fmla="*/ 6857999 h 6857999"/>
              <a:gd name="connsiteX3" fmla="*/ 4837168 w 6401718"/>
              <a:gd name="connsiteY3" fmla="*/ 6857999 h 6857999"/>
              <a:gd name="connsiteX4" fmla="*/ 4970284 w 6401718"/>
              <a:gd name="connsiteY4" fmla="*/ 6566499 h 6857999"/>
              <a:gd name="connsiteX5" fmla="*/ 5441996 w 6401718"/>
              <a:gd name="connsiteY5" fmla="*/ 3607583 h 6857999"/>
              <a:gd name="connsiteX6" fmla="*/ 333189 w 6401718"/>
              <a:gd name="connsiteY6" fmla="*/ 1342399 h 6857999"/>
              <a:gd name="connsiteX7" fmla="*/ 10627 w 6401718"/>
              <a:gd name="connsiteY7" fmla="*/ 1715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1718" h="6857999">
                <a:moveTo>
                  <a:pt x="13164" y="0"/>
                </a:moveTo>
                <a:lnTo>
                  <a:pt x="6401718" y="0"/>
                </a:lnTo>
                <a:lnTo>
                  <a:pt x="6401718" y="6857999"/>
                </a:lnTo>
                <a:lnTo>
                  <a:pt x="4837168" y="6857999"/>
                </a:lnTo>
                <a:lnTo>
                  <a:pt x="4970284" y="6566499"/>
                </a:lnTo>
                <a:cubicBezTo>
                  <a:pt x="5459272" y="5503700"/>
                  <a:pt x="5952697" y="4415857"/>
                  <a:pt x="5441996" y="3607583"/>
                </a:cubicBezTo>
                <a:cubicBezTo>
                  <a:pt x="4534017" y="2170575"/>
                  <a:pt x="1476973" y="3238952"/>
                  <a:pt x="333189" y="1342399"/>
                </a:cubicBezTo>
                <a:cubicBezTo>
                  <a:pt x="249159" y="1202652"/>
                  <a:pt x="-60917" y="673160"/>
                  <a:pt x="10627" y="17156"/>
                </a:cubicBezTo>
                <a:close/>
              </a:path>
            </a:pathLst>
          </a:custGeom>
          <a:solidFill>
            <a:schemeClr val="accent4"/>
          </a:solidFill>
          <a:ln w="4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E4F6A04-3331-D4C7-3EAE-0F69B48A7C71}"/>
              </a:ext>
            </a:extLst>
          </p:cNvPr>
          <p:cNvSpPr/>
          <p:nvPr userDrawn="1"/>
        </p:nvSpPr>
        <p:spPr>
          <a:xfrm>
            <a:off x="4749567" y="5750376"/>
            <a:ext cx="5273226" cy="1169180"/>
          </a:xfrm>
          <a:custGeom>
            <a:avLst/>
            <a:gdLst>
              <a:gd name="connsiteX0" fmla="*/ 3480861 w 5400689"/>
              <a:gd name="connsiteY0" fmla="*/ 9 h 1188904"/>
              <a:gd name="connsiteX1" fmla="*/ 3799515 w 5400689"/>
              <a:gd name="connsiteY1" fmla="*/ 34963 h 1188904"/>
              <a:gd name="connsiteX2" fmla="*/ 5393241 w 5400689"/>
              <a:gd name="connsiteY2" fmla="*/ 1169180 h 1188904"/>
              <a:gd name="connsiteX3" fmla="*/ 5400689 w 5400689"/>
              <a:gd name="connsiteY3" fmla="*/ 1188904 h 1188904"/>
              <a:gd name="connsiteX4" fmla="*/ 0 w 5400689"/>
              <a:gd name="connsiteY4" fmla="*/ 1188904 h 1188904"/>
              <a:gd name="connsiteX5" fmla="*/ 259507 w 5400689"/>
              <a:gd name="connsiteY5" fmla="*/ 1076708 h 1188904"/>
              <a:gd name="connsiteX6" fmla="*/ 1032152 w 5400689"/>
              <a:gd name="connsiteY6" fmla="*/ 750675 h 1188904"/>
              <a:gd name="connsiteX7" fmla="*/ 3480861 w 5400689"/>
              <a:gd name="connsiteY7" fmla="*/ 9 h 1188904"/>
              <a:gd name="connsiteX0" fmla="*/ 5400689 w 5492129"/>
              <a:gd name="connsiteY0" fmla="*/ 1188904 h 1280344"/>
              <a:gd name="connsiteX1" fmla="*/ 0 w 5492129"/>
              <a:gd name="connsiteY1" fmla="*/ 1188904 h 1280344"/>
              <a:gd name="connsiteX2" fmla="*/ 259507 w 5492129"/>
              <a:gd name="connsiteY2" fmla="*/ 1076708 h 1280344"/>
              <a:gd name="connsiteX3" fmla="*/ 1032152 w 5492129"/>
              <a:gd name="connsiteY3" fmla="*/ 750675 h 1280344"/>
              <a:gd name="connsiteX4" fmla="*/ 3480861 w 5492129"/>
              <a:gd name="connsiteY4" fmla="*/ 9 h 1280344"/>
              <a:gd name="connsiteX5" fmla="*/ 3799515 w 5492129"/>
              <a:gd name="connsiteY5" fmla="*/ 34963 h 1280344"/>
              <a:gd name="connsiteX6" fmla="*/ 5393241 w 5492129"/>
              <a:gd name="connsiteY6" fmla="*/ 1169180 h 1280344"/>
              <a:gd name="connsiteX7" fmla="*/ 5492129 w 5492129"/>
              <a:gd name="connsiteY7" fmla="*/ 1280344 h 1280344"/>
              <a:gd name="connsiteX0" fmla="*/ 5400689 w 5400689"/>
              <a:gd name="connsiteY0" fmla="*/ 1188904 h 1188904"/>
              <a:gd name="connsiteX1" fmla="*/ 0 w 5400689"/>
              <a:gd name="connsiteY1" fmla="*/ 1188904 h 1188904"/>
              <a:gd name="connsiteX2" fmla="*/ 259507 w 5400689"/>
              <a:gd name="connsiteY2" fmla="*/ 1076708 h 1188904"/>
              <a:gd name="connsiteX3" fmla="*/ 1032152 w 5400689"/>
              <a:gd name="connsiteY3" fmla="*/ 750675 h 1188904"/>
              <a:gd name="connsiteX4" fmla="*/ 3480861 w 5400689"/>
              <a:gd name="connsiteY4" fmla="*/ 9 h 1188904"/>
              <a:gd name="connsiteX5" fmla="*/ 3799515 w 5400689"/>
              <a:gd name="connsiteY5" fmla="*/ 34963 h 1188904"/>
              <a:gd name="connsiteX6" fmla="*/ 5393241 w 5400689"/>
              <a:gd name="connsiteY6" fmla="*/ 1169180 h 1188904"/>
              <a:gd name="connsiteX0" fmla="*/ 0 w 5393241"/>
              <a:gd name="connsiteY0" fmla="*/ 1188904 h 1188904"/>
              <a:gd name="connsiteX1" fmla="*/ 259507 w 5393241"/>
              <a:gd name="connsiteY1" fmla="*/ 1076708 h 1188904"/>
              <a:gd name="connsiteX2" fmla="*/ 1032152 w 5393241"/>
              <a:gd name="connsiteY2" fmla="*/ 750675 h 1188904"/>
              <a:gd name="connsiteX3" fmla="*/ 3480861 w 5393241"/>
              <a:gd name="connsiteY3" fmla="*/ 9 h 1188904"/>
              <a:gd name="connsiteX4" fmla="*/ 3799515 w 5393241"/>
              <a:gd name="connsiteY4" fmla="*/ 34963 h 1188904"/>
              <a:gd name="connsiteX5" fmla="*/ 5393241 w 5393241"/>
              <a:gd name="connsiteY5" fmla="*/ 1169180 h 1188904"/>
              <a:gd name="connsiteX0" fmla="*/ 0 w 5250366"/>
              <a:gd name="connsiteY0" fmla="*/ 1126039 h 1169180"/>
              <a:gd name="connsiteX1" fmla="*/ 116632 w 5250366"/>
              <a:gd name="connsiteY1" fmla="*/ 1076708 h 1169180"/>
              <a:gd name="connsiteX2" fmla="*/ 889277 w 5250366"/>
              <a:gd name="connsiteY2" fmla="*/ 750675 h 1169180"/>
              <a:gd name="connsiteX3" fmla="*/ 3337986 w 5250366"/>
              <a:gd name="connsiteY3" fmla="*/ 9 h 1169180"/>
              <a:gd name="connsiteX4" fmla="*/ 3656640 w 5250366"/>
              <a:gd name="connsiteY4" fmla="*/ 34963 h 1169180"/>
              <a:gd name="connsiteX5" fmla="*/ 5250366 w 5250366"/>
              <a:gd name="connsiteY5" fmla="*/ 1169180 h 1169180"/>
              <a:gd name="connsiteX0" fmla="*/ 0 w 5273226"/>
              <a:gd name="connsiteY0" fmla="*/ 1135564 h 1169180"/>
              <a:gd name="connsiteX1" fmla="*/ 139492 w 5273226"/>
              <a:gd name="connsiteY1" fmla="*/ 1076708 h 1169180"/>
              <a:gd name="connsiteX2" fmla="*/ 912137 w 5273226"/>
              <a:gd name="connsiteY2" fmla="*/ 750675 h 1169180"/>
              <a:gd name="connsiteX3" fmla="*/ 3360846 w 5273226"/>
              <a:gd name="connsiteY3" fmla="*/ 9 h 1169180"/>
              <a:gd name="connsiteX4" fmla="*/ 3679500 w 5273226"/>
              <a:gd name="connsiteY4" fmla="*/ 34963 h 1169180"/>
              <a:gd name="connsiteX5" fmla="*/ 5273226 w 5273226"/>
              <a:gd name="connsiteY5" fmla="*/ 1169180 h 116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3226" h="1169180">
                <a:moveTo>
                  <a:pt x="0" y="1135564"/>
                </a:moveTo>
                <a:lnTo>
                  <a:pt x="139492" y="1076708"/>
                </a:lnTo>
                <a:lnTo>
                  <a:pt x="912137" y="750675"/>
                </a:lnTo>
                <a:cubicBezTo>
                  <a:pt x="2354904" y="146401"/>
                  <a:pt x="2981132" y="1306"/>
                  <a:pt x="3360846" y="9"/>
                </a:cubicBezTo>
                <a:cubicBezTo>
                  <a:pt x="3487417" y="-424"/>
                  <a:pt x="3586598" y="15121"/>
                  <a:pt x="3679500" y="34963"/>
                </a:cubicBezTo>
                <a:cubicBezTo>
                  <a:pt x="4251313" y="157103"/>
                  <a:pt x="4990416" y="528605"/>
                  <a:pt x="5273226" y="116918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587ACFB-02E0-79F1-D5B0-E8B18598D688}"/>
              </a:ext>
            </a:extLst>
          </p:cNvPr>
          <p:cNvSpPr/>
          <p:nvPr userDrawn="1"/>
        </p:nvSpPr>
        <p:spPr>
          <a:xfrm>
            <a:off x="8006849" y="3200881"/>
            <a:ext cx="4200862" cy="3685693"/>
          </a:xfrm>
          <a:custGeom>
            <a:avLst/>
            <a:gdLst>
              <a:gd name="connsiteX0" fmla="*/ 4095553 w 4261350"/>
              <a:gd name="connsiteY0" fmla="*/ 1025 h 3718078"/>
              <a:gd name="connsiteX1" fmla="*/ 4195147 w 4261350"/>
              <a:gd name="connsiteY1" fmla="*/ 9904 h 3718078"/>
              <a:gd name="connsiteX2" fmla="*/ 4261350 w 4261350"/>
              <a:gd name="connsiteY2" fmla="*/ 21789 h 3718078"/>
              <a:gd name="connsiteX3" fmla="*/ 4261350 w 4261350"/>
              <a:gd name="connsiteY3" fmla="*/ 3718077 h 3718078"/>
              <a:gd name="connsiteX4" fmla="*/ 0 w 4261350"/>
              <a:gd name="connsiteY4" fmla="*/ 3718078 h 3718078"/>
              <a:gd name="connsiteX5" fmla="*/ 41809 w 4261350"/>
              <a:gd name="connsiteY5" fmla="*/ 3519677 h 3718078"/>
              <a:gd name="connsiteX6" fmla="*/ 817272 w 4261350"/>
              <a:gd name="connsiteY6" fmla="*/ 2444285 h 3718078"/>
              <a:gd name="connsiteX7" fmla="*/ 2666355 w 4261350"/>
              <a:gd name="connsiteY7" fmla="*/ 2522977 h 3718078"/>
              <a:gd name="connsiteX8" fmla="*/ 3155070 w 4261350"/>
              <a:gd name="connsiteY8" fmla="*/ 383844 h 3718078"/>
              <a:gd name="connsiteX9" fmla="*/ 3895887 w 4261350"/>
              <a:gd name="connsiteY9" fmla="*/ 10843 h 3718078"/>
              <a:gd name="connsiteX10" fmla="*/ 4095553 w 4261350"/>
              <a:gd name="connsiteY10" fmla="*/ 1025 h 3718078"/>
              <a:gd name="connsiteX0" fmla="*/ 4261350 w 4352790"/>
              <a:gd name="connsiteY0" fmla="*/ 21789 h 3718078"/>
              <a:gd name="connsiteX1" fmla="*/ 4261350 w 4352790"/>
              <a:gd name="connsiteY1" fmla="*/ 3718077 h 3718078"/>
              <a:gd name="connsiteX2" fmla="*/ 0 w 4352790"/>
              <a:gd name="connsiteY2" fmla="*/ 3718078 h 3718078"/>
              <a:gd name="connsiteX3" fmla="*/ 41809 w 4352790"/>
              <a:gd name="connsiteY3" fmla="*/ 3519677 h 3718078"/>
              <a:gd name="connsiteX4" fmla="*/ 817272 w 4352790"/>
              <a:gd name="connsiteY4" fmla="*/ 2444285 h 3718078"/>
              <a:gd name="connsiteX5" fmla="*/ 2666355 w 4352790"/>
              <a:gd name="connsiteY5" fmla="*/ 2522977 h 3718078"/>
              <a:gd name="connsiteX6" fmla="*/ 3155070 w 4352790"/>
              <a:gd name="connsiteY6" fmla="*/ 383844 h 3718078"/>
              <a:gd name="connsiteX7" fmla="*/ 3895887 w 4352790"/>
              <a:gd name="connsiteY7" fmla="*/ 10843 h 3718078"/>
              <a:gd name="connsiteX8" fmla="*/ 4095553 w 4352790"/>
              <a:gd name="connsiteY8" fmla="*/ 1025 h 3718078"/>
              <a:gd name="connsiteX9" fmla="*/ 4195147 w 4352790"/>
              <a:gd name="connsiteY9" fmla="*/ 9904 h 3718078"/>
              <a:gd name="connsiteX10" fmla="*/ 4352790 w 4352790"/>
              <a:gd name="connsiteY10" fmla="*/ 113229 h 3718078"/>
              <a:gd name="connsiteX0" fmla="*/ 4261350 w 4352790"/>
              <a:gd name="connsiteY0" fmla="*/ 3718077 h 3718078"/>
              <a:gd name="connsiteX1" fmla="*/ 0 w 4352790"/>
              <a:gd name="connsiteY1" fmla="*/ 3718078 h 3718078"/>
              <a:gd name="connsiteX2" fmla="*/ 41809 w 4352790"/>
              <a:gd name="connsiteY2" fmla="*/ 3519677 h 3718078"/>
              <a:gd name="connsiteX3" fmla="*/ 817272 w 4352790"/>
              <a:gd name="connsiteY3" fmla="*/ 2444285 h 3718078"/>
              <a:gd name="connsiteX4" fmla="*/ 2666355 w 4352790"/>
              <a:gd name="connsiteY4" fmla="*/ 2522977 h 3718078"/>
              <a:gd name="connsiteX5" fmla="*/ 3155070 w 4352790"/>
              <a:gd name="connsiteY5" fmla="*/ 383844 h 3718078"/>
              <a:gd name="connsiteX6" fmla="*/ 3895887 w 4352790"/>
              <a:gd name="connsiteY6" fmla="*/ 10843 h 3718078"/>
              <a:gd name="connsiteX7" fmla="*/ 4095553 w 4352790"/>
              <a:gd name="connsiteY7" fmla="*/ 1025 h 3718078"/>
              <a:gd name="connsiteX8" fmla="*/ 4195147 w 4352790"/>
              <a:gd name="connsiteY8" fmla="*/ 9904 h 3718078"/>
              <a:gd name="connsiteX9" fmla="*/ 4352790 w 4352790"/>
              <a:gd name="connsiteY9" fmla="*/ 113229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195147 w 4261350"/>
              <a:gd name="connsiteY8" fmla="*/ 9904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208482 w 4261350"/>
              <a:gd name="connsiteY8" fmla="*/ 11809 h 3718078"/>
              <a:gd name="connsiteX0" fmla="*/ 0 w 4208482"/>
              <a:gd name="connsiteY0" fmla="*/ 3718078 h 3718078"/>
              <a:gd name="connsiteX1" fmla="*/ 41809 w 4208482"/>
              <a:gd name="connsiteY1" fmla="*/ 3519677 h 3718078"/>
              <a:gd name="connsiteX2" fmla="*/ 817272 w 4208482"/>
              <a:gd name="connsiteY2" fmla="*/ 2444285 h 3718078"/>
              <a:gd name="connsiteX3" fmla="*/ 2666355 w 4208482"/>
              <a:gd name="connsiteY3" fmla="*/ 2522977 h 3718078"/>
              <a:gd name="connsiteX4" fmla="*/ 3155070 w 4208482"/>
              <a:gd name="connsiteY4" fmla="*/ 383844 h 3718078"/>
              <a:gd name="connsiteX5" fmla="*/ 3895887 w 4208482"/>
              <a:gd name="connsiteY5" fmla="*/ 10843 h 3718078"/>
              <a:gd name="connsiteX6" fmla="*/ 4095553 w 4208482"/>
              <a:gd name="connsiteY6" fmla="*/ 1025 h 3718078"/>
              <a:gd name="connsiteX7" fmla="*/ 4208482 w 4208482"/>
              <a:gd name="connsiteY7" fmla="*/ 11809 h 3718078"/>
              <a:gd name="connsiteX0" fmla="*/ 0 w 4200862"/>
              <a:gd name="connsiteY0" fmla="*/ 3685693 h 3685693"/>
              <a:gd name="connsiteX1" fmla="*/ 34189 w 4200862"/>
              <a:gd name="connsiteY1" fmla="*/ 3519677 h 3685693"/>
              <a:gd name="connsiteX2" fmla="*/ 809652 w 4200862"/>
              <a:gd name="connsiteY2" fmla="*/ 2444285 h 3685693"/>
              <a:gd name="connsiteX3" fmla="*/ 2658735 w 4200862"/>
              <a:gd name="connsiteY3" fmla="*/ 2522977 h 3685693"/>
              <a:gd name="connsiteX4" fmla="*/ 3147450 w 4200862"/>
              <a:gd name="connsiteY4" fmla="*/ 383844 h 3685693"/>
              <a:gd name="connsiteX5" fmla="*/ 3888267 w 4200862"/>
              <a:gd name="connsiteY5" fmla="*/ 10843 h 3685693"/>
              <a:gd name="connsiteX6" fmla="*/ 4087933 w 4200862"/>
              <a:gd name="connsiteY6" fmla="*/ 1025 h 3685693"/>
              <a:gd name="connsiteX7" fmla="*/ 4200862 w 4200862"/>
              <a:gd name="connsiteY7" fmla="*/ 11809 h 36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0862" h="3685693">
                <a:moveTo>
                  <a:pt x="0" y="3685693"/>
                </a:moveTo>
                <a:lnTo>
                  <a:pt x="34189" y="3519677"/>
                </a:lnTo>
                <a:cubicBezTo>
                  <a:pt x="143250" y="3096532"/>
                  <a:pt x="385251" y="2638632"/>
                  <a:pt x="809652" y="2444285"/>
                </a:cubicBezTo>
                <a:cubicBezTo>
                  <a:pt x="1552651" y="2104138"/>
                  <a:pt x="2223408" y="2861345"/>
                  <a:pt x="2658735" y="2522977"/>
                </a:cubicBezTo>
                <a:cubicBezTo>
                  <a:pt x="3141721" y="2147516"/>
                  <a:pt x="2519853" y="1056810"/>
                  <a:pt x="3147450" y="383844"/>
                </a:cubicBezTo>
                <a:cubicBezTo>
                  <a:pt x="3423705" y="87567"/>
                  <a:pt x="3801363" y="23274"/>
                  <a:pt x="3888267" y="10843"/>
                </a:cubicBezTo>
                <a:cubicBezTo>
                  <a:pt x="3954998" y="1342"/>
                  <a:pt x="4021507" y="-1864"/>
                  <a:pt x="4087933" y="1025"/>
                </a:cubicBezTo>
                <a:cubicBezTo>
                  <a:pt x="4121145" y="2468"/>
                  <a:pt x="4167673" y="7342"/>
                  <a:pt x="4200862" y="11809"/>
                </a:cubicBezTo>
              </a:path>
            </a:pathLst>
          </a:custGeom>
          <a:noFill/>
          <a:ln w="857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1796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6011814-D2B8-5264-367E-302C5338E1E6}"/>
              </a:ext>
            </a:extLst>
          </p:cNvPr>
          <p:cNvSpPr/>
          <p:nvPr userDrawn="1"/>
        </p:nvSpPr>
        <p:spPr>
          <a:xfrm>
            <a:off x="8645826" y="0"/>
            <a:ext cx="3546175" cy="4669896"/>
          </a:xfrm>
          <a:custGeom>
            <a:avLst/>
            <a:gdLst>
              <a:gd name="connsiteX0" fmla="*/ 196669 w 3546175"/>
              <a:gd name="connsiteY0" fmla="*/ 0 h 4669896"/>
              <a:gd name="connsiteX1" fmla="*/ 3546175 w 3546175"/>
              <a:gd name="connsiteY1" fmla="*/ 0 h 4669896"/>
              <a:gd name="connsiteX2" fmla="*/ 3546175 w 3546175"/>
              <a:gd name="connsiteY2" fmla="*/ 4669896 h 4669896"/>
              <a:gd name="connsiteX3" fmla="*/ 3301022 w 3546175"/>
              <a:gd name="connsiteY3" fmla="*/ 4559120 h 4669896"/>
              <a:gd name="connsiteX4" fmla="*/ 294600 w 3546175"/>
              <a:gd name="connsiteY4" fmla="*/ 2329081 h 4669896"/>
              <a:gd name="connsiteX5" fmla="*/ 758 w 3546175"/>
              <a:gd name="connsiteY5" fmla="*/ 920518 h 4669896"/>
              <a:gd name="connsiteX6" fmla="*/ 124987 w 3546175"/>
              <a:gd name="connsiteY6" fmla="*/ 162828 h 4669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46175" h="4669896">
                <a:moveTo>
                  <a:pt x="196669" y="0"/>
                </a:moveTo>
                <a:lnTo>
                  <a:pt x="3546175" y="0"/>
                </a:lnTo>
                <a:lnTo>
                  <a:pt x="3546175" y="4669896"/>
                </a:lnTo>
                <a:lnTo>
                  <a:pt x="3301022" y="4559120"/>
                </a:lnTo>
                <a:cubicBezTo>
                  <a:pt x="1737541" y="3850476"/>
                  <a:pt x="786681" y="3370244"/>
                  <a:pt x="294600" y="2329081"/>
                </a:cubicBezTo>
                <a:cubicBezTo>
                  <a:pt x="26188" y="1761108"/>
                  <a:pt x="-5879" y="1237338"/>
                  <a:pt x="758" y="920518"/>
                </a:cubicBezTo>
                <a:cubicBezTo>
                  <a:pt x="-1092" y="722283"/>
                  <a:pt x="18818" y="445104"/>
                  <a:pt x="124987" y="16282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30000"/>
            </a:schemeClr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8E452E6-C959-CF06-5BE1-AC6D28707FCB}"/>
              </a:ext>
            </a:extLst>
          </p:cNvPr>
          <p:cNvSpPr/>
          <p:nvPr userDrawn="1"/>
        </p:nvSpPr>
        <p:spPr>
          <a:xfrm>
            <a:off x="9843584" y="1681979"/>
            <a:ext cx="2357774" cy="5185045"/>
          </a:xfrm>
          <a:custGeom>
            <a:avLst/>
            <a:gdLst>
              <a:gd name="connsiteX0" fmla="*/ 1569604 w 2355896"/>
              <a:gd name="connsiteY0" fmla="*/ 930 h 5176020"/>
              <a:gd name="connsiteX1" fmla="*/ 2294545 w 2355896"/>
              <a:gd name="connsiteY1" fmla="*/ 262206 h 5176020"/>
              <a:gd name="connsiteX2" fmla="*/ 2355896 w 2355896"/>
              <a:gd name="connsiteY2" fmla="*/ 305299 h 5176020"/>
              <a:gd name="connsiteX3" fmla="*/ 2355896 w 2355896"/>
              <a:gd name="connsiteY3" fmla="*/ 5176020 h 5176020"/>
              <a:gd name="connsiteX4" fmla="*/ 1257259 w 2355896"/>
              <a:gd name="connsiteY4" fmla="*/ 5176020 h 5176020"/>
              <a:gd name="connsiteX5" fmla="*/ 1235764 w 2355896"/>
              <a:gd name="connsiteY5" fmla="*/ 5150921 h 5176020"/>
              <a:gd name="connsiteX6" fmla="*/ 706756 w 2355896"/>
              <a:gd name="connsiteY6" fmla="*/ 4186633 h 5176020"/>
              <a:gd name="connsiteX7" fmla="*/ 87362 w 2355896"/>
              <a:gd name="connsiteY7" fmla="*/ 1347390 h 5176020"/>
              <a:gd name="connsiteX8" fmla="*/ 604815 w 2355896"/>
              <a:gd name="connsiteY8" fmla="*/ 465087 h 5176020"/>
              <a:gd name="connsiteX9" fmla="*/ 1426482 w 2355896"/>
              <a:gd name="connsiteY9" fmla="*/ 5354 h 5176020"/>
              <a:gd name="connsiteX10" fmla="*/ 1569604 w 2355896"/>
              <a:gd name="connsiteY10" fmla="*/ 930 h 5176020"/>
              <a:gd name="connsiteX0" fmla="*/ 2355896 w 2445269"/>
              <a:gd name="connsiteY0" fmla="*/ 305299 h 5176020"/>
              <a:gd name="connsiteX1" fmla="*/ 2355896 w 2445269"/>
              <a:gd name="connsiteY1" fmla="*/ 5176020 h 5176020"/>
              <a:gd name="connsiteX2" fmla="*/ 1257259 w 2445269"/>
              <a:gd name="connsiteY2" fmla="*/ 5176020 h 5176020"/>
              <a:gd name="connsiteX3" fmla="*/ 1235764 w 2445269"/>
              <a:gd name="connsiteY3" fmla="*/ 5150921 h 5176020"/>
              <a:gd name="connsiteX4" fmla="*/ 706756 w 2445269"/>
              <a:gd name="connsiteY4" fmla="*/ 4186633 h 5176020"/>
              <a:gd name="connsiteX5" fmla="*/ 87362 w 2445269"/>
              <a:gd name="connsiteY5" fmla="*/ 1347390 h 5176020"/>
              <a:gd name="connsiteX6" fmla="*/ 604815 w 2445269"/>
              <a:gd name="connsiteY6" fmla="*/ 465087 h 5176020"/>
              <a:gd name="connsiteX7" fmla="*/ 1426482 w 2445269"/>
              <a:gd name="connsiteY7" fmla="*/ 5354 h 5176020"/>
              <a:gd name="connsiteX8" fmla="*/ 1569604 w 2445269"/>
              <a:gd name="connsiteY8" fmla="*/ 930 h 5176020"/>
              <a:gd name="connsiteX9" fmla="*/ 2294545 w 2445269"/>
              <a:gd name="connsiteY9" fmla="*/ 262206 h 5176020"/>
              <a:gd name="connsiteX10" fmla="*/ 2445269 w 2445269"/>
              <a:gd name="connsiteY10" fmla="*/ 396137 h 5176020"/>
              <a:gd name="connsiteX0" fmla="*/ 2355896 w 2445269"/>
              <a:gd name="connsiteY0" fmla="*/ 5176020 h 5176020"/>
              <a:gd name="connsiteX1" fmla="*/ 1257259 w 2445269"/>
              <a:gd name="connsiteY1" fmla="*/ 5176020 h 5176020"/>
              <a:gd name="connsiteX2" fmla="*/ 1235764 w 2445269"/>
              <a:gd name="connsiteY2" fmla="*/ 5150921 h 5176020"/>
              <a:gd name="connsiteX3" fmla="*/ 706756 w 2445269"/>
              <a:gd name="connsiteY3" fmla="*/ 4186633 h 5176020"/>
              <a:gd name="connsiteX4" fmla="*/ 87362 w 2445269"/>
              <a:gd name="connsiteY4" fmla="*/ 1347390 h 5176020"/>
              <a:gd name="connsiteX5" fmla="*/ 604815 w 2445269"/>
              <a:gd name="connsiteY5" fmla="*/ 465087 h 5176020"/>
              <a:gd name="connsiteX6" fmla="*/ 1426482 w 2445269"/>
              <a:gd name="connsiteY6" fmla="*/ 5354 h 5176020"/>
              <a:gd name="connsiteX7" fmla="*/ 1569604 w 2445269"/>
              <a:gd name="connsiteY7" fmla="*/ 930 h 5176020"/>
              <a:gd name="connsiteX8" fmla="*/ 2294545 w 2445269"/>
              <a:gd name="connsiteY8" fmla="*/ 262206 h 5176020"/>
              <a:gd name="connsiteX9" fmla="*/ 2445269 w 2445269"/>
              <a:gd name="connsiteY9" fmla="*/ 396137 h 5176020"/>
              <a:gd name="connsiteX0" fmla="*/ 2355896 w 2440304"/>
              <a:gd name="connsiteY0" fmla="*/ 5176020 h 5176020"/>
              <a:gd name="connsiteX1" fmla="*/ 1257259 w 2440304"/>
              <a:gd name="connsiteY1" fmla="*/ 5176020 h 5176020"/>
              <a:gd name="connsiteX2" fmla="*/ 1235764 w 2440304"/>
              <a:gd name="connsiteY2" fmla="*/ 5150921 h 5176020"/>
              <a:gd name="connsiteX3" fmla="*/ 706756 w 2440304"/>
              <a:gd name="connsiteY3" fmla="*/ 4186633 h 5176020"/>
              <a:gd name="connsiteX4" fmla="*/ 87362 w 2440304"/>
              <a:gd name="connsiteY4" fmla="*/ 1347390 h 5176020"/>
              <a:gd name="connsiteX5" fmla="*/ 604815 w 2440304"/>
              <a:gd name="connsiteY5" fmla="*/ 465087 h 5176020"/>
              <a:gd name="connsiteX6" fmla="*/ 1426482 w 2440304"/>
              <a:gd name="connsiteY6" fmla="*/ 5354 h 5176020"/>
              <a:gd name="connsiteX7" fmla="*/ 1569604 w 2440304"/>
              <a:gd name="connsiteY7" fmla="*/ 930 h 5176020"/>
              <a:gd name="connsiteX8" fmla="*/ 2294545 w 2440304"/>
              <a:gd name="connsiteY8" fmla="*/ 262206 h 5176020"/>
              <a:gd name="connsiteX9" fmla="*/ 2440304 w 2440304"/>
              <a:gd name="connsiteY9" fmla="*/ 396137 h 5176020"/>
              <a:gd name="connsiteX0" fmla="*/ 2355896 w 2440304"/>
              <a:gd name="connsiteY0" fmla="*/ 5176020 h 5176020"/>
              <a:gd name="connsiteX1" fmla="*/ 1257259 w 2440304"/>
              <a:gd name="connsiteY1" fmla="*/ 5176020 h 5176020"/>
              <a:gd name="connsiteX2" fmla="*/ 1235764 w 2440304"/>
              <a:gd name="connsiteY2" fmla="*/ 5150921 h 5176020"/>
              <a:gd name="connsiteX3" fmla="*/ 706756 w 2440304"/>
              <a:gd name="connsiteY3" fmla="*/ 4186633 h 5176020"/>
              <a:gd name="connsiteX4" fmla="*/ 87362 w 2440304"/>
              <a:gd name="connsiteY4" fmla="*/ 1347390 h 5176020"/>
              <a:gd name="connsiteX5" fmla="*/ 604815 w 2440304"/>
              <a:gd name="connsiteY5" fmla="*/ 465087 h 5176020"/>
              <a:gd name="connsiteX6" fmla="*/ 1426482 w 2440304"/>
              <a:gd name="connsiteY6" fmla="*/ 5354 h 5176020"/>
              <a:gd name="connsiteX7" fmla="*/ 1569604 w 2440304"/>
              <a:gd name="connsiteY7" fmla="*/ 930 h 5176020"/>
              <a:gd name="connsiteX8" fmla="*/ 2304475 w 2440304"/>
              <a:gd name="connsiteY8" fmla="*/ 274822 h 5176020"/>
              <a:gd name="connsiteX9" fmla="*/ 2440304 w 2440304"/>
              <a:gd name="connsiteY9" fmla="*/ 396137 h 5176020"/>
              <a:gd name="connsiteX0" fmla="*/ 2355896 w 2355896"/>
              <a:gd name="connsiteY0" fmla="*/ 5176020 h 5176020"/>
              <a:gd name="connsiteX1" fmla="*/ 1257259 w 2355896"/>
              <a:gd name="connsiteY1" fmla="*/ 5176020 h 5176020"/>
              <a:gd name="connsiteX2" fmla="*/ 1235764 w 2355896"/>
              <a:gd name="connsiteY2" fmla="*/ 5150921 h 5176020"/>
              <a:gd name="connsiteX3" fmla="*/ 706756 w 2355896"/>
              <a:gd name="connsiteY3" fmla="*/ 4186633 h 5176020"/>
              <a:gd name="connsiteX4" fmla="*/ 87362 w 2355896"/>
              <a:gd name="connsiteY4" fmla="*/ 1347390 h 5176020"/>
              <a:gd name="connsiteX5" fmla="*/ 604815 w 2355896"/>
              <a:gd name="connsiteY5" fmla="*/ 465087 h 5176020"/>
              <a:gd name="connsiteX6" fmla="*/ 1426482 w 2355896"/>
              <a:gd name="connsiteY6" fmla="*/ 5354 h 5176020"/>
              <a:gd name="connsiteX7" fmla="*/ 1569604 w 2355896"/>
              <a:gd name="connsiteY7" fmla="*/ 930 h 5176020"/>
              <a:gd name="connsiteX8" fmla="*/ 2304475 w 2355896"/>
              <a:gd name="connsiteY8" fmla="*/ 274822 h 5176020"/>
              <a:gd name="connsiteX0" fmla="*/ 1257259 w 2304475"/>
              <a:gd name="connsiteY0" fmla="*/ 5176020 h 5176020"/>
              <a:gd name="connsiteX1" fmla="*/ 1235764 w 2304475"/>
              <a:gd name="connsiteY1" fmla="*/ 5150921 h 5176020"/>
              <a:gd name="connsiteX2" fmla="*/ 706756 w 2304475"/>
              <a:gd name="connsiteY2" fmla="*/ 4186633 h 5176020"/>
              <a:gd name="connsiteX3" fmla="*/ 87362 w 2304475"/>
              <a:gd name="connsiteY3" fmla="*/ 1347390 h 5176020"/>
              <a:gd name="connsiteX4" fmla="*/ 604815 w 2304475"/>
              <a:gd name="connsiteY4" fmla="*/ 465087 h 5176020"/>
              <a:gd name="connsiteX5" fmla="*/ 1426482 w 2304475"/>
              <a:gd name="connsiteY5" fmla="*/ 5354 h 5176020"/>
              <a:gd name="connsiteX6" fmla="*/ 1569604 w 2304475"/>
              <a:gd name="connsiteY6" fmla="*/ 930 h 5176020"/>
              <a:gd name="connsiteX7" fmla="*/ 2304475 w 2304475"/>
              <a:gd name="connsiteY7" fmla="*/ 274822 h 5176020"/>
              <a:gd name="connsiteX0" fmla="*/ 1235764 w 2304475"/>
              <a:gd name="connsiteY0" fmla="*/ 5150921 h 5150921"/>
              <a:gd name="connsiteX1" fmla="*/ 706756 w 2304475"/>
              <a:gd name="connsiteY1" fmla="*/ 4186633 h 5150921"/>
              <a:gd name="connsiteX2" fmla="*/ 87362 w 2304475"/>
              <a:gd name="connsiteY2" fmla="*/ 1347390 h 5150921"/>
              <a:gd name="connsiteX3" fmla="*/ 604815 w 2304475"/>
              <a:gd name="connsiteY3" fmla="*/ 465087 h 5150921"/>
              <a:gd name="connsiteX4" fmla="*/ 1426482 w 2304475"/>
              <a:gd name="connsiteY4" fmla="*/ 5354 h 5150921"/>
              <a:gd name="connsiteX5" fmla="*/ 1569604 w 2304475"/>
              <a:gd name="connsiteY5" fmla="*/ 930 h 5150921"/>
              <a:gd name="connsiteX6" fmla="*/ 2304475 w 2304475"/>
              <a:gd name="connsiteY6" fmla="*/ 274822 h 5150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4475" h="5150921">
                <a:moveTo>
                  <a:pt x="1235764" y="5150921"/>
                </a:moveTo>
                <a:cubicBezTo>
                  <a:pt x="1089744" y="4970003"/>
                  <a:pt x="919633" y="4675268"/>
                  <a:pt x="706756" y="4186633"/>
                </a:cubicBezTo>
                <a:cubicBezTo>
                  <a:pt x="159927" y="2931459"/>
                  <a:pt x="-166151" y="2182975"/>
                  <a:pt x="87362" y="1347390"/>
                </a:cubicBezTo>
                <a:cubicBezTo>
                  <a:pt x="217029" y="920066"/>
                  <a:pt x="450111" y="628826"/>
                  <a:pt x="604815" y="465087"/>
                </a:cubicBezTo>
                <a:cubicBezTo>
                  <a:pt x="754631" y="296578"/>
                  <a:pt x="1030250" y="48187"/>
                  <a:pt x="1426482" y="5354"/>
                </a:cubicBezTo>
                <a:cubicBezTo>
                  <a:pt x="1473780" y="240"/>
                  <a:pt x="1521538" y="-1153"/>
                  <a:pt x="1569604" y="930"/>
                </a:cubicBezTo>
                <a:cubicBezTo>
                  <a:pt x="1809933" y="11345"/>
                  <a:pt x="2067880" y="121265"/>
                  <a:pt x="2304475" y="274822"/>
                </a:cubicBezTo>
              </a:path>
            </a:pathLst>
          </a:custGeom>
          <a:noFill/>
          <a:ln w="69850" cap="flat">
            <a:solidFill>
              <a:schemeClr val="accent1">
                <a:alpha val="50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7C94B-98C2-CC0F-92FC-150577139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9363456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317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	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4C193E5-97F9-7817-FACF-5B94BAD9C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9363456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05A86D8-26B0-1ADB-0CE2-B445D2A2866D}"/>
              </a:ext>
            </a:extLst>
          </p:cNvPr>
          <p:cNvSpPr/>
          <p:nvPr userDrawn="1"/>
        </p:nvSpPr>
        <p:spPr>
          <a:xfrm>
            <a:off x="4600810" y="0"/>
            <a:ext cx="7591189" cy="6858000"/>
          </a:xfrm>
          <a:custGeom>
            <a:avLst/>
            <a:gdLst>
              <a:gd name="connsiteX0" fmla="*/ 3873124 w 7591189"/>
              <a:gd name="connsiteY0" fmla="*/ 0 h 6858000"/>
              <a:gd name="connsiteX1" fmla="*/ 7591189 w 7591189"/>
              <a:gd name="connsiteY1" fmla="*/ 0 h 6858000"/>
              <a:gd name="connsiteX2" fmla="*/ 7591189 w 7591189"/>
              <a:gd name="connsiteY2" fmla="*/ 6858000 h 6858000"/>
              <a:gd name="connsiteX3" fmla="*/ 0 w 7591189"/>
              <a:gd name="connsiteY3" fmla="*/ 6858000 h 6858000"/>
              <a:gd name="connsiteX4" fmla="*/ 37792 w 7591189"/>
              <a:gd name="connsiteY4" fmla="*/ 6767219 h 6858000"/>
              <a:gd name="connsiteX5" fmla="*/ 124614 w 7591189"/>
              <a:gd name="connsiteY5" fmla="*/ 6593191 h 6858000"/>
              <a:gd name="connsiteX6" fmla="*/ 5022788 w 7591189"/>
              <a:gd name="connsiteY6" fmla="*/ 3831835 h 6858000"/>
              <a:gd name="connsiteX7" fmla="*/ 3917644 w 7591189"/>
              <a:gd name="connsiteY7" fmla="*/ 1123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1189" h="6858000">
                <a:moveTo>
                  <a:pt x="3873124" y="0"/>
                </a:moveTo>
                <a:lnTo>
                  <a:pt x="7591189" y="0"/>
                </a:lnTo>
                <a:lnTo>
                  <a:pt x="7591189" y="6858000"/>
                </a:lnTo>
                <a:lnTo>
                  <a:pt x="0" y="6858000"/>
                </a:lnTo>
                <a:lnTo>
                  <a:pt x="37792" y="6767219"/>
                </a:lnTo>
                <a:cubicBezTo>
                  <a:pt x="73499" y="6688089"/>
                  <a:pt x="105476" y="6628399"/>
                  <a:pt x="124614" y="6593191"/>
                </a:cubicBezTo>
                <a:cubicBezTo>
                  <a:pt x="1166892" y="4681475"/>
                  <a:pt x="4192708" y="5285613"/>
                  <a:pt x="5022788" y="3831835"/>
                </a:cubicBezTo>
                <a:cubicBezTo>
                  <a:pt x="5664755" y="2707491"/>
                  <a:pt x="4432969" y="1333564"/>
                  <a:pt x="3917644" y="11237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20000"/>
            </a:schemeClr>
          </a:solidFill>
          <a:ln w="455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3A68E8B-64DF-46D3-2FA2-4BBBBF8BFB15}"/>
              </a:ext>
            </a:extLst>
          </p:cNvPr>
          <p:cNvSpPr/>
          <p:nvPr userDrawn="1"/>
        </p:nvSpPr>
        <p:spPr>
          <a:xfrm>
            <a:off x="6134000" y="-30589"/>
            <a:ext cx="5047481" cy="6915258"/>
          </a:xfrm>
          <a:custGeom>
            <a:avLst/>
            <a:gdLst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8" fmla="*/ 91440 w 6112702"/>
              <a:gd name="connsiteY8" fmla="*/ 91440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6101815 w 6101815"/>
              <a:gd name="connsiteY0" fmla="*/ 0 h 7110654"/>
              <a:gd name="connsiteX1" fmla="*/ 6101815 w 6101815"/>
              <a:gd name="connsiteY1" fmla="*/ 7022484 h 7110654"/>
              <a:gd name="connsiteX2" fmla="*/ 6052142 w 6101815"/>
              <a:gd name="connsiteY2" fmla="*/ 7038508 h 7110654"/>
              <a:gd name="connsiteX3" fmla="*/ 4881089 w 6101815"/>
              <a:gd name="connsiteY3" fmla="*/ 6854987 h 7110654"/>
              <a:gd name="connsiteX4" fmla="*/ 4705665 w 6101815"/>
              <a:gd name="connsiteY4" fmla="*/ 767477 h 7110654"/>
              <a:gd name="connsiteX5" fmla="*/ 107592 w 6101815"/>
              <a:gd name="connsiteY5" fmla="*/ 160166 h 7110654"/>
              <a:gd name="connsiteX6" fmla="*/ 0 w 6101815"/>
              <a:gd name="connsiteY6" fmla="*/ 17038 h 7110654"/>
              <a:gd name="connsiteX0" fmla="*/ 6101815 w 6101815"/>
              <a:gd name="connsiteY0" fmla="*/ 7005446 h 7093616"/>
              <a:gd name="connsiteX1" fmla="*/ 6052142 w 6101815"/>
              <a:gd name="connsiteY1" fmla="*/ 7021470 h 7093616"/>
              <a:gd name="connsiteX2" fmla="*/ 4881089 w 6101815"/>
              <a:gd name="connsiteY2" fmla="*/ 6837949 h 7093616"/>
              <a:gd name="connsiteX3" fmla="*/ 4705665 w 6101815"/>
              <a:gd name="connsiteY3" fmla="*/ 750439 h 7093616"/>
              <a:gd name="connsiteX4" fmla="*/ 107592 w 6101815"/>
              <a:gd name="connsiteY4" fmla="*/ 143128 h 7093616"/>
              <a:gd name="connsiteX5" fmla="*/ 0 w 6101815"/>
              <a:gd name="connsiteY5" fmla="*/ 0 h 7093616"/>
              <a:gd name="connsiteX0" fmla="*/ 6052142 w 6052142"/>
              <a:gd name="connsiteY0" fmla="*/ 7021470 h 7093616"/>
              <a:gd name="connsiteX1" fmla="*/ 4881089 w 6052142"/>
              <a:gd name="connsiteY1" fmla="*/ 6837949 h 7093616"/>
              <a:gd name="connsiteX2" fmla="*/ 4705665 w 6052142"/>
              <a:gd name="connsiteY2" fmla="*/ 750439 h 7093616"/>
              <a:gd name="connsiteX3" fmla="*/ 107592 w 6052142"/>
              <a:gd name="connsiteY3" fmla="*/ 143128 h 7093616"/>
              <a:gd name="connsiteX4" fmla="*/ 0 w 6052142"/>
              <a:gd name="connsiteY4" fmla="*/ 0 h 7093616"/>
              <a:gd name="connsiteX0" fmla="*/ 6052142 w 6052142"/>
              <a:gd name="connsiteY0" fmla="*/ 7021470 h 7095398"/>
              <a:gd name="connsiteX1" fmla="*/ 4881089 w 6052142"/>
              <a:gd name="connsiteY1" fmla="*/ 6843664 h 7095398"/>
              <a:gd name="connsiteX2" fmla="*/ 4705665 w 6052142"/>
              <a:gd name="connsiteY2" fmla="*/ 750439 h 7095398"/>
              <a:gd name="connsiteX3" fmla="*/ 107592 w 6052142"/>
              <a:gd name="connsiteY3" fmla="*/ 143128 h 7095398"/>
              <a:gd name="connsiteX4" fmla="*/ 0 w 6052142"/>
              <a:gd name="connsiteY4" fmla="*/ 0 h 7095398"/>
              <a:gd name="connsiteX0" fmla="*/ 6052142 w 6052142"/>
              <a:gd name="connsiteY0" fmla="*/ 7021470 h 7348010"/>
              <a:gd name="connsiteX1" fmla="*/ 5132169 w 6052142"/>
              <a:gd name="connsiteY1" fmla="*/ 7012413 h 7348010"/>
              <a:gd name="connsiteX2" fmla="*/ 4881089 w 6052142"/>
              <a:gd name="connsiteY2" fmla="*/ 6843664 h 7348010"/>
              <a:gd name="connsiteX3" fmla="*/ 4705665 w 6052142"/>
              <a:gd name="connsiteY3" fmla="*/ 750439 h 7348010"/>
              <a:gd name="connsiteX4" fmla="*/ 107592 w 6052142"/>
              <a:gd name="connsiteY4" fmla="*/ 143128 h 7348010"/>
              <a:gd name="connsiteX5" fmla="*/ 0 w 6052142"/>
              <a:gd name="connsiteY5" fmla="*/ 0 h 7348010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881089 w 6052142"/>
              <a:gd name="connsiteY2" fmla="*/ 6843664 h 7021470"/>
              <a:gd name="connsiteX3" fmla="*/ 4705665 w 6052142"/>
              <a:gd name="connsiteY3" fmla="*/ 750439 h 7021470"/>
              <a:gd name="connsiteX4" fmla="*/ 107592 w 6052142"/>
              <a:gd name="connsiteY4" fmla="*/ 143128 h 7021470"/>
              <a:gd name="connsiteX5" fmla="*/ 0 w 6052142"/>
              <a:gd name="connsiteY5" fmla="*/ 0 h 7021470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968339 w 6052142"/>
              <a:gd name="connsiteY2" fmla="*/ 6900018 h 7021470"/>
              <a:gd name="connsiteX3" fmla="*/ 4881089 w 6052142"/>
              <a:gd name="connsiteY3" fmla="*/ 6843664 h 7021470"/>
              <a:gd name="connsiteX4" fmla="*/ 4705665 w 6052142"/>
              <a:gd name="connsiteY4" fmla="*/ 750439 h 7021470"/>
              <a:gd name="connsiteX5" fmla="*/ 107592 w 6052142"/>
              <a:gd name="connsiteY5" fmla="*/ 143128 h 7021470"/>
              <a:gd name="connsiteX6" fmla="*/ 0 w 6052142"/>
              <a:gd name="connsiteY6" fmla="*/ 0 h 7021470"/>
              <a:gd name="connsiteX0" fmla="*/ 5132169 w 5132169"/>
              <a:gd name="connsiteY0" fmla="*/ 7012413 h 7012413"/>
              <a:gd name="connsiteX1" fmla="*/ 4968339 w 5132169"/>
              <a:gd name="connsiteY1" fmla="*/ 6900018 h 7012413"/>
              <a:gd name="connsiteX2" fmla="*/ 4881089 w 5132169"/>
              <a:gd name="connsiteY2" fmla="*/ 6843664 h 7012413"/>
              <a:gd name="connsiteX3" fmla="*/ 4705665 w 5132169"/>
              <a:gd name="connsiteY3" fmla="*/ 750439 h 7012413"/>
              <a:gd name="connsiteX4" fmla="*/ 107592 w 5132169"/>
              <a:gd name="connsiteY4" fmla="*/ 143128 h 7012413"/>
              <a:gd name="connsiteX5" fmla="*/ 0 w 5132169"/>
              <a:gd name="connsiteY5" fmla="*/ 0 h 7012413"/>
              <a:gd name="connsiteX0" fmla="*/ 4995009 w 5047481"/>
              <a:gd name="connsiteY0" fmla="*/ 6915258 h 6915258"/>
              <a:gd name="connsiteX1" fmla="*/ 4968339 w 5047481"/>
              <a:gd name="connsiteY1" fmla="*/ 6900018 h 6915258"/>
              <a:gd name="connsiteX2" fmla="*/ 4881089 w 5047481"/>
              <a:gd name="connsiteY2" fmla="*/ 6843664 h 6915258"/>
              <a:gd name="connsiteX3" fmla="*/ 4705665 w 5047481"/>
              <a:gd name="connsiteY3" fmla="*/ 750439 h 6915258"/>
              <a:gd name="connsiteX4" fmla="*/ 107592 w 5047481"/>
              <a:gd name="connsiteY4" fmla="*/ 143128 h 6915258"/>
              <a:gd name="connsiteX5" fmla="*/ 0 w 5047481"/>
              <a:gd name="connsiteY5" fmla="*/ 0 h 691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7481" h="6915258">
                <a:moveTo>
                  <a:pt x="4995009" y="6915258"/>
                </a:moveTo>
                <a:lnTo>
                  <a:pt x="4968339" y="6900018"/>
                </a:lnTo>
                <a:lnTo>
                  <a:pt x="4881089" y="6843664"/>
                </a:lnTo>
                <a:cubicBezTo>
                  <a:pt x="3776291" y="5767009"/>
                  <a:pt x="5813542" y="2039756"/>
                  <a:pt x="4705665" y="750439"/>
                </a:cubicBezTo>
                <a:cubicBezTo>
                  <a:pt x="3720820" y="-395678"/>
                  <a:pt x="1362200" y="1673555"/>
                  <a:pt x="107592" y="143128"/>
                </a:cubicBezTo>
                <a:cubicBezTo>
                  <a:pt x="84533" y="114915"/>
                  <a:pt x="45825" y="66862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399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B31668E-263B-8FB1-9DBB-25F22BB441B3}"/>
              </a:ext>
            </a:extLst>
          </p:cNvPr>
          <p:cNvSpPr/>
          <p:nvPr userDrawn="1"/>
        </p:nvSpPr>
        <p:spPr>
          <a:xfrm>
            <a:off x="0" y="0"/>
            <a:ext cx="4303817" cy="6100294"/>
          </a:xfrm>
          <a:custGeom>
            <a:avLst/>
            <a:gdLst>
              <a:gd name="connsiteX0" fmla="*/ 0 w 4303817"/>
              <a:gd name="connsiteY0" fmla="*/ 0 h 6100294"/>
              <a:gd name="connsiteX1" fmla="*/ 4228398 w 4303817"/>
              <a:gd name="connsiteY1" fmla="*/ 0 h 6100294"/>
              <a:gd name="connsiteX2" fmla="*/ 4229446 w 4303817"/>
              <a:gd name="connsiteY2" fmla="*/ 3967 h 6100294"/>
              <a:gd name="connsiteX3" fmla="*/ 1077531 w 4303817"/>
              <a:gd name="connsiteY3" fmla="*/ 5738774 h 6100294"/>
              <a:gd name="connsiteX4" fmla="*/ 4752 w 4303817"/>
              <a:gd name="connsiteY4" fmla="*/ 6100294 h 6100294"/>
              <a:gd name="connsiteX5" fmla="*/ 0 w 4303817"/>
              <a:gd name="connsiteY5" fmla="*/ 6100220 h 610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3817" h="6100294">
                <a:moveTo>
                  <a:pt x="0" y="0"/>
                </a:moveTo>
                <a:lnTo>
                  <a:pt x="4228398" y="0"/>
                </a:lnTo>
                <a:lnTo>
                  <a:pt x="4229446" y="3967"/>
                </a:lnTo>
                <a:cubicBezTo>
                  <a:pt x="4705210" y="2114652"/>
                  <a:pt x="2809371" y="4773411"/>
                  <a:pt x="1077531" y="5738774"/>
                </a:cubicBezTo>
                <a:cubicBezTo>
                  <a:pt x="852198" y="5864379"/>
                  <a:pt x="435304" y="6090896"/>
                  <a:pt x="4752" y="6100294"/>
                </a:cubicBezTo>
                <a:lnTo>
                  <a:pt x="0" y="6100220"/>
                </a:lnTo>
                <a:close/>
              </a:path>
            </a:pathLst>
          </a:custGeom>
          <a:solidFill>
            <a:schemeClr val="accent4">
              <a:alpha val="25000"/>
            </a:schemeClr>
          </a:solidFill>
          <a:ln w="207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43F013D-932D-1E7D-D22E-294313461200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972DA96-A413-EF87-50D3-D8EF54FD9F55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	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4C193E5-97F9-7817-FACF-5B94BAD9C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10515600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6899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90FA743D-BDB5-4069-7325-E91CA7BC3ED7}"/>
              </a:ext>
            </a:extLst>
          </p:cNvPr>
          <p:cNvSpPr/>
          <p:nvPr userDrawn="1"/>
        </p:nvSpPr>
        <p:spPr>
          <a:xfrm>
            <a:off x="1" y="1"/>
            <a:ext cx="3216357" cy="3480449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199B7A0-EDB8-5A2D-0096-78B259F81F83}"/>
              </a:ext>
            </a:extLst>
          </p:cNvPr>
          <p:cNvSpPr/>
          <p:nvPr userDrawn="1"/>
        </p:nvSpPr>
        <p:spPr>
          <a:xfrm>
            <a:off x="8485589" y="1618811"/>
            <a:ext cx="3706413" cy="5229819"/>
          </a:xfrm>
          <a:custGeom>
            <a:avLst/>
            <a:gdLst>
              <a:gd name="connsiteX0" fmla="*/ 3324222 w 3706413"/>
              <a:gd name="connsiteY0" fmla="*/ 5028685 h 5229819"/>
              <a:gd name="connsiteX1" fmla="*/ 2393353 w 3706413"/>
              <a:gd name="connsiteY1" fmla="*/ 5115550 h 5229819"/>
              <a:gd name="connsiteX2" fmla="*/ 2867479 w 3706413"/>
              <a:gd name="connsiteY2" fmla="*/ 5174972 h 5229819"/>
              <a:gd name="connsiteX3" fmla="*/ 3648886 w 3706413"/>
              <a:gd name="connsiteY3" fmla="*/ 5092281 h 5229819"/>
              <a:gd name="connsiteX4" fmla="*/ 3702503 w 3706413"/>
              <a:gd name="connsiteY4" fmla="*/ 5073259 h 5229819"/>
              <a:gd name="connsiteX5" fmla="*/ 3324222 w 3706413"/>
              <a:gd name="connsiteY5" fmla="*/ 5028685 h 5229819"/>
              <a:gd name="connsiteX6" fmla="*/ 2943802 w 3706413"/>
              <a:gd name="connsiteY6" fmla="*/ 4819637 h 5229819"/>
              <a:gd name="connsiteX7" fmla="*/ 2790751 w 3706413"/>
              <a:gd name="connsiteY7" fmla="*/ 4847576 h 5229819"/>
              <a:gd name="connsiteX8" fmla="*/ 2434897 w 3706413"/>
              <a:gd name="connsiteY8" fmla="*/ 5031577 h 5229819"/>
              <a:gd name="connsiteX9" fmla="*/ 2951768 w 3706413"/>
              <a:gd name="connsiteY9" fmla="*/ 4976098 h 5229819"/>
              <a:gd name="connsiteX10" fmla="*/ 3475392 w 3706413"/>
              <a:gd name="connsiteY10" fmla="*/ 4962373 h 5229819"/>
              <a:gd name="connsiteX11" fmla="*/ 2943802 w 3706413"/>
              <a:gd name="connsiteY11" fmla="*/ 4819637 h 5229819"/>
              <a:gd name="connsiteX12" fmla="*/ 2984957 w 3706413"/>
              <a:gd name="connsiteY12" fmla="*/ 4764199 h 5229819"/>
              <a:gd name="connsiteX13" fmla="*/ 3085247 w 3706413"/>
              <a:gd name="connsiteY13" fmla="*/ 4783935 h 5229819"/>
              <a:gd name="connsiteX14" fmla="*/ 3570306 w 3706413"/>
              <a:gd name="connsiteY14" fmla="*/ 4942005 h 5229819"/>
              <a:gd name="connsiteX15" fmla="*/ 3706413 w 3706413"/>
              <a:gd name="connsiteY15" fmla="*/ 4985431 h 5229819"/>
              <a:gd name="connsiteX16" fmla="*/ 3706413 w 3706413"/>
              <a:gd name="connsiteY16" fmla="*/ 5138759 h 5229819"/>
              <a:gd name="connsiteX17" fmla="*/ 3666470 w 3706413"/>
              <a:gd name="connsiteY17" fmla="*/ 5143575 h 5229819"/>
              <a:gd name="connsiteX18" fmla="*/ 2893424 w 3706413"/>
              <a:gd name="connsiteY18" fmla="*/ 5222073 h 5229819"/>
              <a:gd name="connsiteX19" fmla="*/ 2386859 w 3706413"/>
              <a:gd name="connsiteY19" fmla="*/ 5181967 h 5229819"/>
              <a:gd name="connsiteX20" fmla="*/ 2246076 w 3706413"/>
              <a:gd name="connsiteY20" fmla="*/ 5123402 h 5229819"/>
              <a:gd name="connsiteX21" fmla="*/ 2334992 w 3706413"/>
              <a:gd name="connsiteY21" fmla="*/ 5028470 h 5229819"/>
              <a:gd name="connsiteX22" fmla="*/ 2693848 w 3706413"/>
              <a:gd name="connsiteY22" fmla="*/ 4824451 h 5229819"/>
              <a:gd name="connsiteX23" fmla="*/ 2984957 w 3706413"/>
              <a:gd name="connsiteY23" fmla="*/ 4764199 h 5229819"/>
              <a:gd name="connsiteX24" fmla="*/ 3087942 w 3706413"/>
              <a:gd name="connsiteY24" fmla="*/ 4378606 h 5229819"/>
              <a:gd name="connsiteX25" fmla="*/ 3296563 w 3706413"/>
              <a:gd name="connsiteY25" fmla="*/ 4500490 h 5229819"/>
              <a:gd name="connsiteX26" fmla="*/ 3087942 w 3706413"/>
              <a:gd name="connsiteY26" fmla="*/ 4378606 h 5229819"/>
              <a:gd name="connsiteX27" fmla="*/ 3244519 w 3706413"/>
              <a:gd name="connsiteY27" fmla="*/ 4342061 h 5229819"/>
              <a:gd name="connsiteX28" fmla="*/ 3437633 w 3706413"/>
              <a:gd name="connsiteY28" fmla="*/ 4493328 h 5229819"/>
              <a:gd name="connsiteX29" fmla="*/ 3244519 w 3706413"/>
              <a:gd name="connsiteY29" fmla="*/ 4342061 h 5229819"/>
              <a:gd name="connsiteX30" fmla="*/ 1907604 w 3706413"/>
              <a:gd name="connsiteY30" fmla="*/ 4339664 h 5229819"/>
              <a:gd name="connsiteX31" fmla="*/ 1879113 w 3706413"/>
              <a:gd name="connsiteY31" fmla="*/ 4342926 h 5229819"/>
              <a:gd name="connsiteX32" fmla="*/ 1921270 w 3706413"/>
              <a:gd name="connsiteY32" fmla="*/ 4376988 h 5229819"/>
              <a:gd name="connsiteX33" fmla="*/ 2647281 w 3706413"/>
              <a:gd name="connsiteY33" fmla="*/ 4614572 h 5229819"/>
              <a:gd name="connsiteX34" fmla="*/ 3196930 w 3706413"/>
              <a:gd name="connsiteY34" fmla="*/ 4588044 h 5229819"/>
              <a:gd name="connsiteX35" fmla="*/ 3203019 w 3706413"/>
              <a:gd name="connsiteY35" fmla="*/ 4560918 h 5229819"/>
              <a:gd name="connsiteX36" fmla="*/ 2985083 w 3706413"/>
              <a:gd name="connsiteY36" fmla="*/ 4485238 h 5229819"/>
              <a:gd name="connsiteX37" fmla="*/ 2708626 w 3706413"/>
              <a:gd name="connsiteY37" fmla="*/ 4418017 h 5229819"/>
              <a:gd name="connsiteX38" fmla="*/ 2620844 w 3706413"/>
              <a:gd name="connsiteY38" fmla="*/ 4430706 h 5229819"/>
              <a:gd name="connsiteX39" fmla="*/ 2540001 w 3706413"/>
              <a:gd name="connsiteY39" fmla="*/ 4424025 h 5229819"/>
              <a:gd name="connsiteX40" fmla="*/ 1907604 w 3706413"/>
              <a:gd name="connsiteY40" fmla="*/ 4339664 h 5229819"/>
              <a:gd name="connsiteX41" fmla="*/ 2257356 w 3706413"/>
              <a:gd name="connsiteY41" fmla="*/ 4262588 h 5229819"/>
              <a:gd name="connsiteX42" fmla="*/ 2122814 w 3706413"/>
              <a:gd name="connsiteY42" fmla="*/ 4273357 h 5229819"/>
              <a:gd name="connsiteX43" fmla="*/ 2427819 w 3706413"/>
              <a:gd name="connsiteY43" fmla="*/ 4316623 h 5229819"/>
              <a:gd name="connsiteX44" fmla="*/ 2495745 w 3706413"/>
              <a:gd name="connsiteY44" fmla="*/ 4323417 h 5229819"/>
              <a:gd name="connsiteX45" fmla="*/ 2842012 w 3706413"/>
              <a:gd name="connsiteY45" fmla="*/ 4396980 h 5229819"/>
              <a:gd name="connsiteX46" fmla="*/ 2946172 w 3706413"/>
              <a:gd name="connsiteY46" fmla="*/ 4417967 h 5229819"/>
              <a:gd name="connsiteX47" fmla="*/ 2257356 w 3706413"/>
              <a:gd name="connsiteY47" fmla="*/ 4262588 h 5229819"/>
              <a:gd name="connsiteX48" fmla="*/ 2658537 w 3706413"/>
              <a:gd name="connsiteY48" fmla="*/ 3869558 h 5229819"/>
              <a:gd name="connsiteX49" fmla="*/ 2641175 w 3706413"/>
              <a:gd name="connsiteY49" fmla="*/ 3888643 h 5229819"/>
              <a:gd name="connsiteX50" fmla="*/ 3126479 w 3706413"/>
              <a:gd name="connsiteY50" fmla="*/ 4335544 h 5229819"/>
              <a:gd name="connsiteX51" fmla="*/ 3143670 w 3706413"/>
              <a:gd name="connsiteY51" fmla="*/ 4314908 h 5229819"/>
              <a:gd name="connsiteX52" fmla="*/ 2658537 w 3706413"/>
              <a:gd name="connsiteY52" fmla="*/ 3869558 h 5229819"/>
              <a:gd name="connsiteX53" fmla="*/ 2688997 w 3706413"/>
              <a:gd name="connsiteY53" fmla="*/ 3810128 h 5229819"/>
              <a:gd name="connsiteX54" fmla="*/ 3092476 w 3706413"/>
              <a:gd name="connsiteY54" fmla="*/ 4164235 h 5229819"/>
              <a:gd name="connsiteX55" fmla="*/ 3421465 w 3706413"/>
              <a:gd name="connsiteY55" fmla="*/ 4408668 h 5229819"/>
              <a:gd name="connsiteX56" fmla="*/ 3516150 w 3706413"/>
              <a:gd name="connsiteY56" fmla="*/ 4477687 h 5229819"/>
              <a:gd name="connsiteX57" fmla="*/ 2688997 w 3706413"/>
              <a:gd name="connsiteY57" fmla="*/ 3810128 h 5229819"/>
              <a:gd name="connsiteX58" fmla="*/ 2629101 w 3706413"/>
              <a:gd name="connsiteY58" fmla="*/ 3729983 h 5229819"/>
              <a:gd name="connsiteX59" fmla="*/ 2725377 w 3706413"/>
              <a:gd name="connsiteY59" fmla="*/ 3746294 h 5229819"/>
              <a:gd name="connsiteX60" fmla="*/ 3013384 w 3706413"/>
              <a:gd name="connsiteY60" fmla="*/ 3891324 h 5229819"/>
              <a:gd name="connsiteX61" fmla="*/ 3660848 w 3706413"/>
              <a:gd name="connsiteY61" fmla="*/ 4551031 h 5229819"/>
              <a:gd name="connsiteX62" fmla="*/ 3704859 w 3706413"/>
              <a:gd name="connsiteY62" fmla="*/ 4609717 h 5229819"/>
              <a:gd name="connsiteX63" fmla="*/ 3706413 w 3706413"/>
              <a:gd name="connsiteY63" fmla="*/ 4611184 h 5229819"/>
              <a:gd name="connsiteX64" fmla="*/ 3706413 w 3706413"/>
              <a:gd name="connsiteY64" fmla="*/ 4755886 h 5229819"/>
              <a:gd name="connsiteX65" fmla="*/ 3552833 w 3706413"/>
              <a:gd name="connsiteY65" fmla="*/ 4689924 h 5229819"/>
              <a:gd name="connsiteX66" fmla="*/ 3369302 w 3706413"/>
              <a:gd name="connsiteY66" fmla="*/ 4619536 h 5229819"/>
              <a:gd name="connsiteX67" fmla="*/ 3276509 w 3706413"/>
              <a:gd name="connsiteY67" fmla="*/ 4622882 h 5229819"/>
              <a:gd name="connsiteX68" fmla="*/ 2657957 w 3706413"/>
              <a:gd name="connsiteY68" fmla="*/ 4674486 h 5229819"/>
              <a:gd name="connsiteX69" fmla="*/ 1891952 w 3706413"/>
              <a:gd name="connsiteY69" fmla="*/ 4426992 h 5229819"/>
              <a:gd name="connsiteX70" fmla="*/ 1839998 w 3706413"/>
              <a:gd name="connsiteY70" fmla="*/ 4399458 h 5229819"/>
              <a:gd name="connsiteX71" fmla="*/ 1897411 w 3706413"/>
              <a:gd name="connsiteY71" fmla="*/ 4275071 h 5229819"/>
              <a:gd name="connsiteX72" fmla="*/ 2271660 w 3706413"/>
              <a:gd name="connsiteY72" fmla="*/ 4202654 h 5229819"/>
              <a:gd name="connsiteX73" fmla="*/ 2860369 w 3706413"/>
              <a:gd name="connsiteY73" fmla="*/ 4283351 h 5229819"/>
              <a:gd name="connsiteX74" fmla="*/ 2986729 w 3706413"/>
              <a:gd name="connsiteY74" fmla="*/ 4338210 h 5229819"/>
              <a:gd name="connsiteX75" fmla="*/ 2815025 w 3706413"/>
              <a:gd name="connsiteY75" fmla="*/ 4191559 h 5229819"/>
              <a:gd name="connsiteX76" fmla="*/ 2550431 w 3706413"/>
              <a:gd name="connsiteY76" fmla="*/ 3844543 h 5229819"/>
              <a:gd name="connsiteX77" fmla="*/ 2629101 w 3706413"/>
              <a:gd name="connsiteY77" fmla="*/ 3729983 h 5229819"/>
              <a:gd name="connsiteX78" fmla="*/ 3397898 w 3706413"/>
              <a:gd name="connsiteY78" fmla="*/ 3668670 h 5229819"/>
              <a:gd name="connsiteX79" fmla="*/ 3449283 w 3706413"/>
              <a:gd name="connsiteY79" fmla="*/ 3681369 h 5229819"/>
              <a:gd name="connsiteX80" fmla="*/ 3627665 w 3706413"/>
              <a:gd name="connsiteY80" fmla="*/ 3763001 h 5229819"/>
              <a:gd name="connsiteX81" fmla="*/ 3706413 w 3706413"/>
              <a:gd name="connsiteY81" fmla="*/ 3805642 h 5229819"/>
              <a:gd name="connsiteX82" fmla="*/ 3706413 w 3706413"/>
              <a:gd name="connsiteY82" fmla="*/ 3865937 h 5229819"/>
              <a:gd name="connsiteX83" fmla="*/ 3673535 w 3706413"/>
              <a:gd name="connsiteY83" fmla="*/ 3844482 h 5229819"/>
              <a:gd name="connsiteX84" fmla="*/ 3391447 w 3706413"/>
              <a:gd name="connsiteY84" fmla="*/ 3744577 h 5229819"/>
              <a:gd name="connsiteX85" fmla="*/ 3623365 w 3706413"/>
              <a:gd name="connsiteY85" fmla="*/ 3988607 h 5229819"/>
              <a:gd name="connsiteX86" fmla="*/ 3645161 w 3706413"/>
              <a:gd name="connsiteY86" fmla="*/ 3992335 h 5229819"/>
              <a:gd name="connsiteX87" fmla="*/ 3669623 w 3706413"/>
              <a:gd name="connsiteY87" fmla="*/ 3952050 h 5229819"/>
              <a:gd name="connsiteX88" fmla="*/ 3706413 w 3706413"/>
              <a:gd name="connsiteY88" fmla="*/ 3970469 h 5229819"/>
              <a:gd name="connsiteX89" fmla="*/ 3706413 w 3706413"/>
              <a:gd name="connsiteY89" fmla="*/ 4112777 h 5229819"/>
              <a:gd name="connsiteX90" fmla="*/ 3499463 w 3706413"/>
              <a:gd name="connsiteY90" fmla="*/ 3964991 h 5229819"/>
              <a:gd name="connsiteX91" fmla="*/ 3355004 w 3706413"/>
              <a:gd name="connsiteY91" fmla="*/ 3805641 h 5229819"/>
              <a:gd name="connsiteX92" fmla="*/ 3350639 w 3706413"/>
              <a:gd name="connsiteY92" fmla="*/ 3695270 h 5229819"/>
              <a:gd name="connsiteX93" fmla="*/ 3397898 w 3706413"/>
              <a:gd name="connsiteY93" fmla="*/ 3668670 h 5229819"/>
              <a:gd name="connsiteX94" fmla="*/ 2911098 w 3706413"/>
              <a:gd name="connsiteY94" fmla="*/ 3440435 h 5229819"/>
              <a:gd name="connsiteX95" fmla="*/ 2828048 w 3706413"/>
              <a:gd name="connsiteY95" fmla="*/ 3443932 h 5229819"/>
              <a:gd name="connsiteX96" fmla="*/ 2509409 w 3706413"/>
              <a:gd name="connsiteY96" fmla="*/ 3495655 h 5229819"/>
              <a:gd name="connsiteX97" fmla="*/ 2147895 w 3706413"/>
              <a:gd name="connsiteY97" fmla="*/ 3514483 h 5229819"/>
              <a:gd name="connsiteX98" fmla="*/ 2003552 w 3706413"/>
              <a:gd name="connsiteY98" fmla="*/ 3520439 h 5229819"/>
              <a:gd name="connsiteX99" fmla="*/ 2246830 w 3706413"/>
              <a:gd name="connsiteY99" fmla="*/ 3622276 h 5229819"/>
              <a:gd name="connsiteX100" fmla="*/ 2835671 w 3706413"/>
              <a:gd name="connsiteY100" fmla="*/ 3548747 h 5229819"/>
              <a:gd name="connsiteX101" fmla="*/ 2998953 w 3706413"/>
              <a:gd name="connsiteY101" fmla="*/ 3464237 h 5229819"/>
              <a:gd name="connsiteX102" fmla="*/ 2995075 w 3706413"/>
              <a:gd name="connsiteY102" fmla="*/ 3442088 h 5229819"/>
              <a:gd name="connsiteX103" fmla="*/ 2911098 w 3706413"/>
              <a:gd name="connsiteY103" fmla="*/ 3440435 h 5229819"/>
              <a:gd name="connsiteX104" fmla="*/ 2690666 w 3706413"/>
              <a:gd name="connsiteY104" fmla="*/ 3299672 h 5229819"/>
              <a:gd name="connsiteX105" fmla="*/ 2476905 w 3706413"/>
              <a:gd name="connsiteY105" fmla="*/ 3324782 h 5229819"/>
              <a:gd name="connsiteX106" fmla="*/ 2094849 w 3706413"/>
              <a:gd name="connsiteY106" fmla="*/ 3447220 h 5229819"/>
              <a:gd name="connsiteX107" fmla="*/ 2483888 w 3706413"/>
              <a:gd name="connsiteY107" fmla="*/ 3440295 h 5229819"/>
              <a:gd name="connsiteX108" fmla="*/ 3014076 w 3706413"/>
              <a:gd name="connsiteY108" fmla="*/ 3366305 h 5229819"/>
              <a:gd name="connsiteX109" fmla="*/ 2904378 w 3706413"/>
              <a:gd name="connsiteY109" fmla="*/ 3324561 h 5229819"/>
              <a:gd name="connsiteX110" fmla="*/ 2690666 w 3706413"/>
              <a:gd name="connsiteY110" fmla="*/ 3299672 h 5229819"/>
              <a:gd name="connsiteX111" fmla="*/ 2367226 w 3706413"/>
              <a:gd name="connsiteY111" fmla="*/ 2661486 h 5229819"/>
              <a:gd name="connsiteX112" fmla="*/ 2207259 w 3706413"/>
              <a:gd name="connsiteY112" fmla="*/ 2694665 h 5229819"/>
              <a:gd name="connsiteX113" fmla="*/ 2179723 w 3706413"/>
              <a:gd name="connsiteY113" fmla="*/ 2818255 h 5229819"/>
              <a:gd name="connsiteX114" fmla="*/ 2514888 w 3706413"/>
              <a:gd name="connsiteY114" fmla="*/ 3048475 h 5229819"/>
              <a:gd name="connsiteX115" fmla="*/ 3189423 w 3706413"/>
              <a:gd name="connsiteY115" fmla="*/ 3180218 h 5229819"/>
              <a:gd name="connsiteX116" fmla="*/ 2232937 w 3706413"/>
              <a:gd name="connsiteY116" fmla="*/ 2769088 h 5229819"/>
              <a:gd name="connsiteX117" fmla="*/ 2352619 w 3706413"/>
              <a:gd name="connsiteY117" fmla="*/ 2743180 h 5229819"/>
              <a:gd name="connsiteX118" fmla="*/ 2721589 w 3706413"/>
              <a:gd name="connsiteY118" fmla="*/ 2876160 h 5229819"/>
              <a:gd name="connsiteX119" fmla="*/ 3060914 w 3706413"/>
              <a:gd name="connsiteY119" fmla="*/ 3014259 h 5229819"/>
              <a:gd name="connsiteX120" fmla="*/ 2965264 w 3706413"/>
              <a:gd name="connsiteY120" fmla="*/ 2935323 h 5229819"/>
              <a:gd name="connsiteX121" fmla="*/ 2367226 w 3706413"/>
              <a:gd name="connsiteY121" fmla="*/ 2661486 h 5229819"/>
              <a:gd name="connsiteX122" fmla="*/ 3210311 w 3706413"/>
              <a:gd name="connsiteY122" fmla="*/ 2079941 h 5229819"/>
              <a:gd name="connsiteX123" fmla="*/ 3306643 w 3706413"/>
              <a:gd name="connsiteY123" fmla="*/ 2095643 h 5229819"/>
              <a:gd name="connsiteX124" fmla="*/ 3675942 w 3706413"/>
              <a:gd name="connsiteY124" fmla="*/ 2418868 h 5229819"/>
              <a:gd name="connsiteX125" fmla="*/ 3706413 w 3706413"/>
              <a:gd name="connsiteY125" fmla="*/ 2484145 h 5229819"/>
              <a:gd name="connsiteX126" fmla="*/ 3706413 w 3706413"/>
              <a:gd name="connsiteY126" fmla="*/ 2627274 h 5229819"/>
              <a:gd name="connsiteX127" fmla="*/ 3681303 w 3706413"/>
              <a:gd name="connsiteY127" fmla="*/ 2546191 h 5229819"/>
              <a:gd name="connsiteX128" fmla="*/ 3407314 w 3706413"/>
              <a:gd name="connsiteY128" fmla="*/ 2211574 h 5229819"/>
              <a:gd name="connsiteX129" fmla="*/ 3381875 w 3706413"/>
              <a:gd name="connsiteY129" fmla="*/ 2214291 h 5229819"/>
              <a:gd name="connsiteX130" fmla="*/ 3584397 w 3706413"/>
              <a:gd name="connsiteY130" fmla="*/ 2615085 h 5229819"/>
              <a:gd name="connsiteX131" fmla="*/ 3706413 w 3706413"/>
              <a:gd name="connsiteY131" fmla="*/ 2824803 h 5229819"/>
              <a:gd name="connsiteX132" fmla="*/ 3706413 w 3706413"/>
              <a:gd name="connsiteY132" fmla="*/ 2949791 h 5229819"/>
              <a:gd name="connsiteX133" fmla="*/ 3298059 w 3706413"/>
              <a:gd name="connsiteY133" fmla="*/ 2192604 h 5229819"/>
              <a:gd name="connsiteX134" fmla="*/ 3453791 w 3706413"/>
              <a:gd name="connsiteY134" fmla="*/ 2686289 h 5229819"/>
              <a:gd name="connsiteX135" fmla="*/ 3706413 w 3706413"/>
              <a:gd name="connsiteY135" fmla="*/ 3036627 h 5229819"/>
              <a:gd name="connsiteX136" fmla="*/ 3706413 w 3706413"/>
              <a:gd name="connsiteY136" fmla="*/ 3122698 h 5229819"/>
              <a:gd name="connsiteX137" fmla="*/ 3584914 w 3706413"/>
              <a:gd name="connsiteY137" fmla="*/ 2963314 h 5229819"/>
              <a:gd name="connsiteX138" fmla="*/ 3404251 w 3706413"/>
              <a:gd name="connsiteY138" fmla="*/ 2718261 h 5229819"/>
              <a:gd name="connsiteX139" fmla="*/ 3291617 w 3706413"/>
              <a:gd name="connsiteY139" fmla="*/ 2490995 h 5229819"/>
              <a:gd name="connsiteX140" fmla="*/ 3218538 w 3706413"/>
              <a:gd name="connsiteY140" fmla="*/ 2205701 h 5229819"/>
              <a:gd name="connsiteX141" fmla="*/ 3210311 w 3706413"/>
              <a:gd name="connsiteY141" fmla="*/ 2079941 h 5229819"/>
              <a:gd name="connsiteX142" fmla="*/ 1350946 w 3706413"/>
              <a:gd name="connsiteY142" fmla="*/ 1631006 h 5229819"/>
              <a:gd name="connsiteX143" fmla="*/ 1004901 w 3706413"/>
              <a:gd name="connsiteY143" fmla="*/ 1697258 h 5229819"/>
              <a:gd name="connsiteX144" fmla="*/ 955407 w 3706413"/>
              <a:gd name="connsiteY144" fmla="*/ 1725240 h 5229819"/>
              <a:gd name="connsiteX145" fmla="*/ 1056827 w 3706413"/>
              <a:gd name="connsiteY145" fmla="*/ 1829253 h 5229819"/>
              <a:gd name="connsiteX146" fmla="*/ 1626585 w 3706413"/>
              <a:gd name="connsiteY146" fmla="*/ 2030287 h 5229819"/>
              <a:gd name="connsiteX147" fmla="*/ 2214811 w 3706413"/>
              <a:gd name="connsiteY147" fmla="*/ 2140743 h 5229819"/>
              <a:gd name="connsiteX148" fmla="*/ 2475442 w 3706413"/>
              <a:gd name="connsiteY148" fmla="*/ 2220115 h 5229819"/>
              <a:gd name="connsiteX149" fmla="*/ 1255641 w 3706413"/>
              <a:gd name="connsiteY149" fmla="*/ 1766864 h 5229819"/>
              <a:gd name="connsiteX150" fmla="*/ 1305929 w 3706413"/>
              <a:gd name="connsiteY150" fmla="*/ 1722974 h 5229819"/>
              <a:gd name="connsiteX151" fmla="*/ 2002915 w 3706413"/>
              <a:gd name="connsiteY151" fmla="*/ 1923946 h 5229819"/>
              <a:gd name="connsiteX152" fmla="*/ 2449662 w 3706413"/>
              <a:gd name="connsiteY152" fmla="*/ 2126020 h 5229819"/>
              <a:gd name="connsiteX153" fmla="*/ 2505028 w 3706413"/>
              <a:gd name="connsiteY153" fmla="*/ 2142789 h 5229819"/>
              <a:gd name="connsiteX154" fmla="*/ 2446175 w 3706413"/>
              <a:gd name="connsiteY154" fmla="*/ 2082091 h 5229819"/>
              <a:gd name="connsiteX155" fmla="*/ 2312648 w 3706413"/>
              <a:gd name="connsiteY155" fmla="*/ 1997116 h 5229819"/>
              <a:gd name="connsiteX156" fmla="*/ 1350946 w 3706413"/>
              <a:gd name="connsiteY156" fmla="*/ 1631006 h 5229819"/>
              <a:gd name="connsiteX157" fmla="*/ 2656659 w 3706413"/>
              <a:gd name="connsiteY157" fmla="*/ 1238775 h 5229819"/>
              <a:gd name="connsiteX158" fmla="*/ 2625436 w 3706413"/>
              <a:gd name="connsiteY158" fmla="*/ 1397072 h 5229819"/>
              <a:gd name="connsiteX159" fmla="*/ 2875161 w 3706413"/>
              <a:gd name="connsiteY159" fmla="*/ 2321650 h 5229819"/>
              <a:gd name="connsiteX160" fmla="*/ 2925722 w 3706413"/>
              <a:gd name="connsiteY160" fmla="*/ 2392692 h 5229819"/>
              <a:gd name="connsiteX161" fmla="*/ 2811462 w 3706413"/>
              <a:gd name="connsiteY161" fmla="*/ 1947758 h 5229819"/>
              <a:gd name="connsiteX162" fmla="*/ 2718919 w 3706413"/>
              <a:gd name="connsiteY162" fmla="*/ 1497019 h 5229819"/>
              <a:gd name="connsiteX163" fmla="*/ 2753255 w 3706413"/>
              <a:gd name="connsiteY163" fmla="*/ 1529176 h 5229819"/>
              <a:gd name="connsiteX164" fmla="*/ 2881379 w 3706413"/>
              <a:gd name="connsiteY164" fmla="*/ 2022317 h 5229819"/>
              <a:gd name="connsiteX165" fmla="*/ 2996393 w 3706413"/>
              <a:gd name="connsiteY165" fmla="*/ 2365005 h 5229819"/>
              <a:gd name="connsiteX166" fmla="*/ 3100133 w 3706413"/>
              <a:gd name="connsiteY166" fmla="*/ 2512233 h 5229819"/>
              <a:gd name="connsiteX167" fmla="*/ 3079545 w 3706413"/>
              <a:gd name="connsiteY167" fmla="*/ 1967247 h 5229819"/>
              <a:gd name="connsiteX168" fmla="*/ 2899475 w 3706413"/>
              <a:gd name="connsiteY168" fmla="*/ 1449951 h 5229819"/>
              <a:gd name="connsiteX169" fmla="*/ 2656659 w 3706413"/>
              <a:gd name="connsiteY169" fmla="*/ 1238775 h 5229819"/>
              <a:gd name="connsiteX170" fmla="*/ 3706413 w 3706413"/>
              <a:gd name="connsiteY170" fmla="*/ 1137947 h 5229819"/>
              <a:gd name="connsiteX171" fmla="*/ 3706413 w 3706413"/>
              <a:gd name="connsiteY171" fmla="*/ 1243206 h 5229819"/>
              <a:gd name="connsiteX172" fmla="*/ 3696802 w 3706413"/>
              <a:gd name="connsiteY172" fmla="*/ 1277693 h 5229819"/>
              <a:gd name="connsiteX173" fmla="*/ 3654274 w 3706413"/>
              <a:gd name="connsiteY173" fmla="*/ 1577573 h 5229819"/>
              <a:gd name="connsiteX174" fmla="*/ 3690859 w 3706413"/>
              <a:gd name="connsiteY174" fmla="*/ 1995668 h 5229819"/>
              <a:gd name="connsiteX175" fmla="*/ 3706413 w 3706413"/>
              <a:gd name="connsiteY175" fmla="*/ 2066513 h 5229819"/>
              <a:gd name="connsiteX176" fmla="*/ 3706413 w 3706413"/>
              <a:gd name="connsiteY176" fmla="*/ 2262940 h 5229819"/>
              <a:gd name="connsiteX177" fmla="*/ 3657271 w 3706413"/>
              <a:gd name="connsiteY177" fmla="*/ 2111802 h 5229819"/>
              <a:gd name="connsiteX178" fmla="*/ 3602351 w 3706413"/>
              <a:gd name="connsiteY178" fmla="*/ 1469850 h 5229819"/>
              <a:gd name="connsiteX179" fmla="*/ 3678488 w 3706413"/>
              <a:gd name="connsiteY179" fmla="*/ 1166299 h 5229819"/>
              <a:gd name="connsiteX180" fmla="*/ 1367798 w 3706413"/>
              <a:gd name="connsiteY180" fmla="*/ 807514 h 5229819"/>
              <a:gd name="connsiteX181" fmla="*/ 1321670 w 3706413"/>
              <a:gd name="connsiteY181" fmla="*/ 812743 h 5229819"/>
              <a:gd name="connsiteX182" fmla="*/ 1326427 w 3706413"/>
              <a:gd name="connsiteY182" fmla="*/ 995044 h 5229819"/>
              <a:gd name="connsiteX183" fmla="*/ 1646715 w 3706413"/>
              <a:gd name="connsiteY183" fmla="*/ 1403714 h 5229819"/>
              <a:gd name="connsiteX184" fmla="*/ 1699020 w 3706413"/>
              <a:gd name="connsiteY184" fmla="*/ 1462003 h 5229819"/>
              <a:gd name="connsiteX185" fmla="*/ 2128129 w 3706413"/>
              <a:gd name="connsiteY185" fmla="*/ 1776540 h 5229819"/>
              <a:gd name="connsiteX186" fmla="*/ 2153908 w 3706413"/>
              <a:gd name="connsiteY186" fmla="*/ 1776925 h 5229819"/>
              <a:gd name="connsiteX187" fmla="*/ 1447891 w 3706413"/>
              <a:gd name="connsiteY187" fmla="*/ 949010 h 5229819"/>
              <a:gd name="connsiteX188" fmla="*/ 1451500 w 3706413"/>
              <a:gd name="connsiteY188" fmla="*/ 904772 h 5229819"/>
              <a:gd name="connsiteX189" fmla="*/ 1824226 w 3706413"/>
              <a:gd name="connsiteY189" fmla="*/ 1311217 h 5229819"/>
              <a:gd name="connsiteX190" fmla="*/ 2204689 w 3706413"/>
              <a:gd name="connsiteY190" fmla="*/ 1730927 h 5229819"/>
              <a:gd name="connsiteX191" fmla="*/ 1890667 w 3706413"/>
              <a:gd name="connsiteY191" fmla="*/ 1206353 h 5229819"/>
              <a:gd name="connsiteX192" fmla="*/ 1627192 w 3706413"/>
              <a:gd name="connsiteY192" fmla="*/ 933479 h 5229819"/>
              <a:gd name="connsiteX193" fmla="*/ 1367798 w 3706413"/>
              <a:gd name="connsiteY193" fmla="*/ 807514 h 5229819"/>
              <a:gd name="connsiteX194" fmla="*/ 283580 w 3706413"/>
              <a:gd name="connsiteY194" fmla="*/ 681216 h 5229819"/>
              <a:gd name="connsiteX195" fmla="*/ 110348 w 3706413"/>
              <a:gd name="connsiteY195" fmla="*/ 708025 h 5229819"/>
              <a:gd name="connsiteX196" fmla="*/ 85723 w 3706413"/>
              <a:gd name="connsiteY196" fmla="*/ 819576 h 5229819"/>
              <a:gd name="connsiteX197" fmla="*/ 199932 w 3706413"/>
              <a:gd name="connsiteY197" fmla="*/ 893664 h 5229819"/>
              <a:gd name="connsiteX198" fmla="*/ 740736 w 3706413"/>
              <a:gd name="connsiteY198" fmla="*/ 1064235 h 5229819"/>
              <a:gd name="connsiteX199" fmla="*/ 1110528 w 3706413"/>
              <a:gd name="connsiteY199" fmla="*/ 1146285 h 5229819"/>
              <a:gd name="connsiteX200" fmla="*/ 459412 w 3706413"/>
              <a:gd name="connsiteY200" fmla="*/ 885372 h 5229819"/>
              <a:gd name="connsiteX201" fmla="*/ 543138 w 3706413"/>
              <a:gd name="connsiteY201" fmla="*/ 845601 h 5229819"/>
              <a:gd name="connsiteX202" fmla="*/ 910153 w 3706413"/>
              <a:gd name="connsiteY202" fmla="*/ 948610 h 5229819"/>
              <a:gd name="connsiteX203" fmla="*/ 966399 w 3706413"/>
              <a:gd name="connsiteY203" fmla="*/ 962382 h 5229819"/>
              <a:gd name="connsiteX204" fmla="*/ 283580 w 3706413"/>
              <a:gd name="connsiteY204" fmla="*/ 681216 h 5229819"/>
              <a:gd name="connsiteX205" fmla="*/ 1590373 w 3706413"/>
              <a:gd name="connsiteY205" fmla="*/ 207352 h 5229819"/>
              <a:gd name="connsiteX206" fmla="*/ 1849000 w 3706413"/>
              <a:gd name="connsiteY206" fmla="*/ 1052202 h 5229819"/>
              <a:gd name="connsiteX207" fmla="*/ 1897521 w 3706413"/>
              <a:gd name="connsiteY207" fmla="*/ 1104633 h 5229819"/>
              <a:gd name="connsiteX208" fmla="*/ 1590373 w 3706413"/>
              <a:gd name="connsiteY208" fmla="*/ 207352 h 5229819"/>
              <a:gd name="connsiteX209" fmla="*/ 1477590 w 3706413"/>
              <a:gd name="connsiteY209" fmla="*/ 196987 h 5229819"/>
              <a:gd name="connsiteX210" fmla="*/ 1734197 w 3706413"/>
              <a:gd name="connsiteY210" fmla="*/ 915385 h 5229819"/>
              <a:gd name="connsiteX211" fmla="*/ 1477590 w 3706413"/>
              <a:gd name="connsiteY211" fmla="*/ 196987 h 5229819"/>
              <a:gd name="connsiteX212" fmla="*/ 1520807 w 3706413"/>
              <a:gd name="connsiteY212" fmla="*/ 401 h 5229819"/>
              <a:gd name="connsiteX213" fmla="*/ 1959261 w 3706413"/>
              <a:gd name="connsiteY213" fmla="*/ 1004279 h 5229819"/>
              <a:gd name="connsiteX214" fmla="*/ 1999831 w 3706413"/>
              <a:gd name="connsiteY214" fmla="*/ 1233302 h 5229819"/>
              <a:gd name="connsiteX215" fmla="*/ 2119085 w 3706413"/>
              <a:gd name="connsiteY215" fmla="*/ 1423964 h 5229819"/>
              <a:gd name="connsiteX216" fmla="*/ 2335471 w 3706413"/>
              <a:gd name="connsiteY216" fmla="*/ 1850384 h 5229819"/>
              <a:gd name="connsiteX217" fmla="*/ 2392591 w 3706413"/>
              <a:gd name="connsiteY217" fmla="*/ 1951489 h 5229819"/>
              <a:gd name="connsiteX218" fmla="*/ 2748943 w 3706413"/>
              <a:gd name="connsiteY218" fmla="*/ 2303364 h 5229819"/>
              <a:gd name="connsiteX219" fmla="*/ 2806241 w 3706413"/>
              <a:gd name="connsiteY219" fmla="*/ 2339964 h 5229819"/>
              <a:gd name="connsiteX220" fmla="*/ 2679338 w 3706413"/>
              <a:gd name="connsiteY220" fmla="*/ 2010074 h 5229819"/>
              <a:gd name="connsiteX221" fmla="*/ 2606989 w 3706413"/>
              <a:gd name="connsiteY221" fmla="*/ 1775538 h 5229819"/>
              <a:gd name="connsiteX222" fmla="*/ 2582155 w 3706413"/>
              <a:gd name="connsiteY222" fmla="*/ 1309760 h 5229819"/>
              <a:gd name="connsiteX223" fmla="*/ 2592851 w 3706413"/>
              <a:gd name="connsiteY223" fmla="*/ 1261833 h 5229819"/>
              <a:gd name="connsiteX224" fmla="*/ 2718128 w 3706413"/>
              <a:gd name="connsiteY224" fmla="*/ 1210907 h 5229819"/>
              <a:gd name="connsiteX225" fmla="*/ 2951511 w 3706413"/>
              <a:gd name="connsiteY225" fmla="*/ 1441852 h 5229819"/>
              <a:gd name="connsiteX226" fmla="*/ 3160173 w 3706413"/>
              <a:gd name="connsiteY226" fmla="*/ 2233223 h 5229819"/>
              <a:gd name="connsiteX227" fmla="*/ 3158785 w 3706413"/>
              <a:gd name="connsiteY227" fmla="*/ 2488422 h 5229819"/>
              <a:gd name="connsiteX228" fmla="*/ 3209364 w 3706413"/>
              <a:gd name="connsiteY228" fmla="*/ 2753645 h 5229819"/>
              <a:gd name="connsiteX229" fmla="*/ 3471364 w 3706413"/>
              <a:gd name="connsiteY229" fmla="*/ 3105660 h 5229819"/>
              <a:gd name="connsiteX230" fmla="*/ 3623977 w 3706413"/>
              <a:gd name="connsiteY230" fmla="*/ 3294563 h 5229819"/>
              <a:gd name="connsiteX231" fmla="*/ 3706413 w 3706413"/>
              <a:gd name="connsiteY231" fmla="*/ 3401612 h 5229819"/>
              <a:gd name="connsiteX232" fmla="*/ 3706413 w 3706413"/>
              <a:gd name="connsiteY232" fmla="*/ 3545638 h 5229819"/>
              <a:gd name="connsiteX233" fmla="*/ 3608502 w 3706413"/>
              <a:gd name="connsiteY233" fmla="*/ 3503365 h 5229819"/>
              <a:gd name="connsiteX234" fmla="*/ 3297560 w 3706413"/>
              <a:gd name="connsiteY234" fmla="*/ 3451338 h 5229819"/>
              <a:gd name="connsiteX235" fmla="*/ 3006185 w 3706413"/>
              <a:gd name="connsiteY235" fmla="*/ 3521395 h 5229819"/>
              <a:gd name="connsiteX236" fmla="*/ 2745224 w 3706413"/>
              <a:gd name="connsiteY236" fmla="*/ 3629721 h 5229819"/>
              <a:gd name="connsiteX237" fmla="*/ 2266244 w 3706413"/>
              <a:gd name="connsiteY237" fmla="*/ 3673727 h 5229819"/>
              <a:gd name="connsiteX238" fmla="*/ 1968615 w 3706413"/>
              <a:gd name="connsiteY238" fmla="*/ 3585320 h 5229819"/>
              <a:gd name="connsiteX239" fmla="*/ 1898396 w 3706413"/>
              <a:gd name="connsiteY239" fmla="*/ 3500287 h 5229819"/>
              <a:gd name="connsiteX240" fmla="*/ 1989083 w 3706413"/>
              <a:gd name="connsiteY240" fmla="*/ 3427016 h 5229819"/>
              <a:gd name="connsiteX241" fmla="*/ 2389567 w 3706413"/>
              <a:gd name="connsiteY241" fmla="*/ 3290809 h 5229819"/>
              <a:gd name="connsiteX242" fmla="*/ 3205300 w 3706413"/>
              <a:gd name="connsiteY242" fmla="*/ 3375769 h 5229819"/>
              <a:gd name="connsiteX243" fmla="*/ 3240592 w 3706413"/>
              <a:gd name="connsiteY243" fmla="*/ 3390188 h 5229819"/>
              <a:gd name="connsiteX244" fmla="*/ 3590446 w 3706413"/>
              <a:gd name="connsiteY244" fmla="*/ 3433644 h 5229819"/>
              <a:gd name="connsiteX245" fmla="*/ 3581651 w 3706413"/>
              <a:gd name="connsiteY245" fmla="*/ 3418443 h 5229819"/>
              <a:gd name="connsiteX246" fmla="*/ 3371466 w 3706413"/>
              <a:gd name="connsiteY246" fmla="*/ 3338517 h 5229819"/>
              <a:gd name="connsiteX247" fmla="*/ 3329835 w 3706413"/>
              <a:gd name="connsiteY247" fmla="*/ 3315870 h 5229819"/>
              <a:gd name="connsiteX248" fmla="*/ 3091307 w 3706413"/>
              <a:gd name="connsiteY248" fmla="*/ 3229805 h 5229819"/>
              <a:gd name="connsiteX249" fmla="*/ 2723879 w 3706413"/>
              <a:gd name="connsiteY249" fmla="*/ 3162709 h 5229819"/>
              <a:gd name="connsiteX250" fmla="*/ 2203034 w 3706413"/>
              <a:gd name="connsiteY250" fmla="*/ 2922890 h 5229819"/>
              <a:gd name="connsiteX251" fmla="*/ 2101110 w 3706413"/>
              <a:gd name="connsiteY251" fmla="*/ 2793332 h 5229819"/>
              <a:gd name="connsiteX252" fmla="*/ 2116325 w 3706413"/>
              <a:gd name="connsiteY252" fmla="*/ 2687419 h 5229819"/>
              <a:gd name="connsiteX253" fmla="*/ 2319352 w 3706413"/>
              <a:gd name="connsiteY253" fmla="*/ 2601737 h 5229819"/>
              <a:gd name="connsiteX254" fmla="*/ 2766163 w 3706413"/>
              <a:gd name="connsiteY254" fmla="*/ 2737145 h 5229819"/>
              <a:gd name="connsiteX255" fmla="*/ 2974746 w 3706413"/>
              <a:gd name="connsiteY255" fmla="*/ 2866399 h 5229819"/>
              <a:gd name="connsiteX256" fmla="*/ 3252625 w 3706413"/>
              <a:gd name="connsiteY256" fmla="*/ 3111944 h 5229819"/>
              <a:gd name="connsiteX257" fmla="*/ 3398162 w 3706413"/>
              <a:gd name="connsiteY257" fmla="*/ 3234826 h 5229819"/>
              <a:gd name="connsiteX258" fmla="*/ 3566326 w 3706413"/>
              <a:gd name="connsiteY258" fmla="*/ 3338157 h 5229819"/>
              <a:gd name="connsiteX259" fmla="*/ 3542324 w 3706413"/>
              <a:gd name="connsiteY259" fmla="*/ 3269103 h 5229819"/>
              <a:gd name="connsiteX260" fmla="*/ 3361463 w 3706413"/>
              <a:gd name="connsiteY260" fmla="*/ 3048843 h 5229819"/>
              <a:gd name="connsiteX261" fmla="*/ 2760231 w 3706413"/>
              <a:gd name="connsiteY261" fmla="*/ 2387604 h 5229819"/>
              <a:gd name="connsiteX262" fmla="*/ 2690109 w 3706413"/>
              <a:gd name="connsiteY262" fmla="*/ 2343136 h 5229819"/>
              <a:gd name="connsiteX263" fmla="*/ 2584945 w 3706413"/>
              <a:gd name="connsiteY263" fmla="*/ 2319604 h 5229819"/>
              <a:gd name="connsiteX264" fmla="*/ 2476459 w 3706413"/>
              <a:gd name="connsiteY264" fmla="*/ 2274585 h 5229819"/>
              <a:gd name="connsiteX265" fmla="*/ 1635021 w 3706413"/>
              <a:gd name="connsiteY265" fmla="*/ 2080790 h 5229819"/>
              <a:gd name="connsiteX266" fmla="*/ 994284 w 3706413"/>
              <a:gd name="connsiteY266" fmla="*/ 1848426 h 5229819"/>
              <a:gd name="connsiteX267" fmla="*/ 900907 w 3706413"/>
              <a:gd name="connsiteY267" fmla="*/ 1722986 h 5229819"/>
              <a:gd name="connsiteX268" fmla="*/ 1019942 w 3706413"/>
              <a:gd name="connsiteY268" fmla="*/ 1634959 h 5229819"/>
              <a:gd name="connsiteX269" fmla="*/ 1436756 w 3706413"/>
              <a:gd name="connsiteY269" fmla="*/ 1581585 h 5229819"/>
              <a:gd name="connsiteX270" fmla="*/ 1745065 w 3706413"/>
              <a:gd name="connsiteY270" fmla="*/ 1615304 h 5229819"/>
              <a:gd name="connsiteX271" fmla="*/ 1601192 w 3706413"/>
              <a:gd name="connsiteY271" fmla="*/ 1445865 h 5229819"/>
              <a:gd name="connsiteX272" fmla="*/ 1401935 w 3706413"/>
              <a:gd name="connsiteY272" fmla="*/ 1322332 h 5229819"/>
              <a:gd name="connsiteX273" fmla="*/ 1350058 w 3706413"/>
              <a:gd name="connsiteY273" fmla="*/ 1304329 h 5229819"/>
              <a:gd name="connsiteX274" fmla="*/ 1196299 w 3706413"/>
              <a:gd name="connsiteY274" fmla="*/ 1267380 h 5229819"/>
              <a:gd name="connsiteX275" fmla="*/ 1010774 w 3706413"/>
              <a:gd name="connsiteY275" fmla="*/ 1183133 h 5229819"/>
              <a:gd name="connsiteX276" fmla="*/ 762606 w 3706413"/>
              <a:gd name="connsiteY276" fmla="*/ 1122658 h 5229819"/>
              <a:gd name="connsiteX277" fmla="*/ 154893 w 3706413"/>
              <a:gd name="connsiteY277" fmla="*/ 930327 h 5229819"/>
              <a:gd name="connsiteX278" fmla="*/ 41348 w 3706413"/>
              <a:gd name="connsiteY278" fmla="*/ 855682 h 5229819"/>
              <a:gd name="connsiteX279" fmla="*/ 71618 w 3706413"/>
              <a:gd name="connsiteY279" fmla="*/ 669959 h 5229819"/>
              <a:gd name="connsiteX280" fmla="*/ 192882 w 3706413"/>
              <a:gd name="connsiteY280" fmla="*/ 633126 h 5229819"/>
              <a:gd name="connsiteX281" fmla="*/ 753661 w 3706413"/>
              <a:gd name="connsiteY281" fmla="*/ 741211 h 5229819"/>
              <a:gd name="connsiteX282" fmla="*/ 1255776 w 3706413"/>
              <a:gd name="connsiteY282" fmla="*/ 1147472 h 5229819"/>
              <a:gd name="connsiteX283" fmla="*/ 1455766 w 3706413"/>
              <a:gd name="connsiteY283" fmla="*/ 1276598 h 5229819"/>
              <a:gd name="connsiteX284" fmla="*/ 1288932 w 3706413"/>
              <a:gd name="connsiteY284" fmla="*/ 1033280 h 5229819"/>
              <a:gd name="connsiteX285" fmla="*/ 1232411 w 3706413"/>
              <a:gd name="connsiteY285" fmla="*/ 880301 h 5229819"/>
              <a:gd name="connsiteX286" fmla="*/ 1384570 w 3706413"/>
              <a:gd name="connsiteY286" fmla="*/ 733996 h 5229819"/>
              <a:gd name="connsiteX287" fmla="*/ 1507746 w 3706413"/>
              <a:gd name="connsiteY287" fmla="*/ 755398 h 5229819"/>
              <a:gd name="connsiteX288" fmla="*/ 1477350 w 3706413"/>
              <a:gd name="connsiteY288" fmla="*/ 678725 h 5229819"/>
              <a:gd name="connsiteX289" fmla="*/ 1417151 w 3706413"/>
              <a:gd name="connsiteY289" fmla="*/ 168105 h 5229819"/>
              <a:gd name="connsiteX290" fmla="*/ 1520807 w 3706413"/>
              <a:gd name="connsiteY290" fmla="*/ 401 h 522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</a:cxnLst>
            <a:rect l="l" t="t" r="r" b="b"/>
            <a:pathLst>
              <a:path w="3706413" h="5229819">
                <a:moveTo>
                  <a:pt x="3324222" y="5028685"/>
                </a:moveTo>
                <a:cubicBezTo>
                  <a:pt x="2914191" y="5017649"/>
                  <a:pt x="2457659" y="5092074"/>
                  <a:pt x="2393353" y="5115550"/>
                </a:cubicBezTo>
                <a:cubicBezTo>
                  <a:pt x="2431157" y="5160603"/>
                  <a:pt x="2707409" y="5188478"/>
                  <a:pt x="2867479" y="5174972"/>
                </a:cubicBezTo>
                <a:cubicBezTo>
                  <a:pt x="3128478" y="5152984"/>
                  <a:pt x="3388566" y="5120472"/>
                  <a:pt x="3648886" y="5092281"/>
                </a:cubicBezTo>
                <a:cubicBezTo>
                  <a:pt x="3667175" y="5090483"/>
                  <a:pt x="3685179" y="5084973"/>
                  <a:pt x="3702503" y="5073259"/>
                </a:cubicBezTo>
                <a:cubicBezTo>
                  <a:pt x="3592409" y="5045537"/>
                  <a:pt x="3460899" y="5032363"/>
                  <a:pt x="3324222" y="5028685"/>
                </a:cubicBezTo>
                <a:close/>
                <a:moveTo>
                  <a:pt x="2943802" y="4819637"/>
                </a:moveTo>
                <a:cubicBezTo>
                  <a:pt x="2893293" y="4817421"/>
                  <a:pt x="2839830" y="4831234"/>
                  <a:pt x="2790751" y="4847576"/>
                </a:cubicBezTo>
                <a:cubicBezTo>
                  <a:pt x="2669496" y="4887789"/>
                  <a:pt x="2461044" y="5000040"/>
                  <a:pt x="2434897" y="5031577"/>
                </a:cubicBezTo>
                <a:cubicBezTo>
                  <a:pt x="2484364" y="5038618"/>
                  <a:pt x="2785484" y="4986917"/>
                  <a:pt x="2951768" y="4976098"/>
                </a:cubicBezTo>
                <a:cubicBezTo>
                  <a:pt x="3119274" y="4965385"/>
                  <a:pt x="3287249" y="4966695"/>
                  <a:pt x="3475392" y="4962373"/>
                </a:cubicBezTo>
                <a:cubicBezTo>
                  <a:pt x="3291674" y="4892417"/>
                  <a:pt x="3125043" y="4827317"/>
                  <a:pt x="2943802" y="4819637"/>
                </a:cubicBezTo>
                <a:close/>
                <a:moveTo>
                  <a:pt x="2984957" y="4764199"/>
                </a:moveTo>
                <a:cubicBezTo>
                  <a:pt x="3018240" y="4767408"/>
                  <a:pt x="3051712" y="4773969"/>
                  <a:pt x="3085247" y="4783935"/>
                </a:cubicBezTo>
                <a:cubicBezTo>
                  <a:pt x="3248124" y="4832427"/>
                  <a:pt x="3408749" y="4889020"/>
                  <a:pt x="3570306" y="4942005"/>
                </a:cubicBezTo>
                <a:lnTo>
                  <a:pt x="3706413" y="4985431"/>
                </a:lnTo>
                <a:lnTo>
                  <a:pt x="3706413" y="5138759"/>
                </a:lnTo>
                <a:lnTo>
                  <a:pt x="3666470" y="5143575"/>
                </a:lnTo>
                <a:cubicBezTo>
                  <a:pt x="3408699" y="5170758"/>
                  <a:pt x="3151374" y="5199821"/>
                  <a:pt x="2893424" y="5222073"/>
                </a:cubicBezTo>
                <a:cubicBezTo>
                  <a:pt x="2723102" y="5236843"/>
                  <a:pt x="2552184" y="5234050"/>
                  <a:pt x="2386859" y="5181967"/>
                </a:cubicBezTo>
                <a:cubicBezTo>
                  <a:pt x="2344695" y="5168797"/>
                  <a:pt x="2273873" y="5156530"/>
                  <a:pt x="2246076" y="5123402"/>
                </a:cubicBezTo>
                <a:cubicBezTo>
                  <a:pt x="2248155" y="5065206"/>
                  <a:pt x="2304768" y="5047057"/>
                  <a:pt x="2334992" y="5028470"/>
                </a:cubicBezTo>
                <a:cubicBezTo>
                  <a:pt x="2452848" y="4957239"/>
                  <a:pt x="2572264" y="4889215"/>
                  <a:pt x="2693848" y="4824451"/>
                </a:cubicBezTo>
                <a:cubicBezTo>
                  <a:pt x="2786948" y="4775123"/>
                  <a:pt x="2885106" y="4754573"/>
                  <a:pt x="2984957" y="4764199"/>
                </a:cubicBezTo>
                <a:close/>
                <a:moveTo>
                  <a:pt x="3087942" y="4378606"/>
                </a:moveTo>
                <a:cubicBezTo>
                  <a:pt x="3144748" y="4441586"/>
                  <a:pt x="3195973" y="4512072"/>
                  <a:pt x="3296563" y="4500490"/>
                </a:cubicBezTo>
                <a:cubicBezTo>
                  <a:pt x="3227004" y="4460065"/>
                  <a:pt x="3157778" y="4419362"/>
                  <a:pt x="3087942" y="4378606"/>
                </a:cubicBezTo>
                <a:close/>
                <a:moveTo>
                  <a:pt x="3244519" y="4342061"/>
                </a:moveTo>
                <a:cubicBezTo>
                  <a:pt x="3237398" y="4401665"/>
                  <a:pt x="3296048" y="4447292"/>
                  <a:pt x="3437633" y="4493328"/>
                </a:cubicBezTo>
                <a:cubicBezTo>
                  <a:pt x="3374983" y="4444284"/>
                  <a:pt x="3312334" y="4395239"/>
                  <a:pt x="3244519" y="4342061"/>
                </a:cubicBezTo>
                <a:close/>
                <a:moveTo>
                  <a:pt x="1907604" y="4339664"/>
                </a:moveTo>
                <a:cubicBezTo>
                  <a:pt x="1892800" y="4340130"/>
                  <a:pt x="1882913" y="4341219"/>
                  <a:pt x="1879113" y="4342926"/>
                </a:cubicBezTo>
                <a:cubicBezTo>
                  <a:pt x="1889398" y="4355183"/>
                  <a:pt x="1908839" y="4371612"/>
                  <a:pt x="1921270" y="4376988"/>
                </a:cubicBezTo>
                <a:cubicBezTo>
                  <a:pt x="2156448" y="4476588"/>
                  <a:pt x="2398951" y="4555928"/>
                  <a:pt x="2647281" y="4614572"/>
                </a:cubicBezTo>
                <a:cubicBezTo>
                  <a:pt x="2832100" y="4658202"/>
                  <a:pt x="3016629" y="4649574"/>
                  <a:pt x="3196930" y="4588044"/>
                </a:cubicBezTo>
                <a:cubicBezTo>
                  <a:pt x="3198959" y="4579002"/>
                  <a:pt x="3200989" y="4569960"/>
                  <a:pt x="3203019" y="4560918"/>
                </a:cubicBezTo>
                <a:cubicBezTo>
                  <a:pt x="3130559" y="4535912"/>
                  <a:pt x="3058809" y="4506359"/>
                  <a:pt x="2985083" y="4485238"/>
                </a:cubicBezTo>
                <a:cubicBezTo>
                  <a:pt x="2893993" y="4458928"/>
                  <a:pt x="2801476" y="4438333"/>
                  <a:pt x="2708626" y="4418017"/>
                </a:cubicBezTo>
                <a:cubicBezTo>
                  <a:pt x="2680283" y="4411879"/>
                  <a:pt x="2649801" y="4391731"/>
                  <a:pt x="2620844" y="4430706"/>
                </a:cubicBezTo>
                <a:cubicBezTo>
                  <a:pt x="2612114" y="4442549"/>
                  <a:pt x="2565967" y="4432721"/>
                  <a:pt x="2540001" y="4424025"/>
                </a:cubicBezTo>
                <a:cubicBezTo>
                  <a:pt x="2355773" y="4363740"/>
                  <a:pt x="2011228" y="4336407"/>
                  <a:pt x="1907604" y="4339664"/>
                </a:cubicBezTo>
                <a:close/>
                <a:moveTo>
                  <a:pt x="2257356" y="4262588"/>
                </a:moveTo>
                <a:cubicBezTo>
                  <a:pt x="2189977" y="4262303"/>
                  <a:pt x="2140260" y="4266339"/>
                  <a:pt x="2122814" y="4273357"/>
                </a:cubicBezTo>
                <a:cubicBezTo>
                  <a:pt x="2175826" y="4302827"/>
                  <a:pt x="2336755" y="4324727"/>
                  <a:pt x="2427819" y="4316623"/>
                </a:cubicBezTo>
                <a:cubicBezTo>
                  <a:pt x="2449822" y="4314531"/>
                  <a:pt x="2473394" y="4319027"/>
                  <a:pt x="2495745" y="4323417"/>
                </a:cubicBezTo>
                <a:cubicBezTo>
                  <a:pt x="2611332" y="4347235"/>
                  <a:pt x="2726479" y="4372552"/>
                  <a:pt x="2842012" y="4396980"/>
                </a:cubicBezTo>
                <a:cubicBezTo>
                  <a:pt x="2876678" y="4404585"/>
                  <a:pt x="2911453" y="4410971"/>
                  <a:pt x="2946172" y="4417967"/>
                </a:cubicBezTo>
                <a:cubicBezTo>
                  <a:pt x="2820585" y="4303185"/>
                  <a:pt x="2459492" y="4263443"/>
                  <a:pt x="2257356" y="4262588"/>
                </a:cubicBezTo>
                <a:close/>
                <a:moveTo>
                  <a:pt x="2658537" y="3869558"/>
                </a:moveTo>
                <a:cubicBezTo>
                  <a:pt x="2652732" y="3876123"/>
                  <a:pt x="2646980" y="3882078"/>
                  <a:pt x="2641175" y="3888643"/>
                </a:cubicBezTo>
                <a:cubicBezTo>
                  <a:pt x="2746782" y="4098095"/>
                  <a:pt x="2938317" y="4215122"/>
                  <a:pt x="3126479" y="4335544"/>
                </a:cubicBezTo>
                <a:cubicBezTo>
                  <a:pt x="3132006" y="4328648"/>
                  <a:pt x="3138143" y="4321804"/>
                  <a:pt x="3143670" y="4314908"/>
                </a:cubicBezTo>
                <a:cubicBezTo>
                  <a:pt x="2981663" y="4166330"/>
                  <a:pt x="2819935" y="4018083"/>
                  <a:pt x="2658537" y="3869558"/>
                </a:cubicBezTo>
                <a:close/>
                <a:moveTo>
                  <a:pt x="2688997" y="3810128"/>
                </a:moveTo>
                <a:cubicBezTo>
                  <a:pt x="2831670" y="3941058"/>
                  <a:pt x="2937046" y="4076752"/>
                  <a:pt x="3092476" y="4164235"/>
                </a:cubicBezTo>
                <a:cubicBezTo>
                  <a:pt x="3210716" y="4230989"/>
                  <a:pt x="3312281" y="4326412"/>
                  <a:pt x="3421465" y="4408668"/>
                </a:cubicBezTo>
                <a:cubicBezTo>
                  <a:pt x="3449123" y="4429493"/>
                  <a:pt x="3477776" y="4449483"/>
                  <a:pt x="3516150" y="4477687"/>
                </a:cubicBezTo>
                <a:cubicBezTo>
                  <a:pt x="3438660" y="4249159"/>
                  <a:pt x="2930483" y="3834999"/>
                  <a:pt x="2688997" y="3810128"/>
                </a:cubicBezTo>
                <a:close/>
                <a:moveTo>
                  <a:pt x="2629101" y="3729983"/>
                </a:moveTo>
                <a:cubicBezTo>
                  <a:pt x="2661589" y="3730947"/>
                  <a:pt x="2697073" y="3732787"/>
                  <a:pt x="2725377" y="3746294"/>
                </a:cubicBezTo>
                <a:cubicBezTo>
                  <a:pt x="2822777" y="3791583"/>
                  <a:pt x="2920786" y="3836926"/>
                  <a:pt x="3013384" y="3891324"/>
                </a:cubicBezTo>
                <a:cubicBezTo>
                  <a:pt x="3287958" y="4052706"/>
                  <a:pt x="3483613" y="4293294"/>
                  <a:pt x="3660848" y="4551031"/>
                </a:cubicBezTo>
                <a:cubicBezTo>
                  <a:pt x="3674449" y="4570948"/>
                  <a:pt x="3688952" y="4591098"/>
                  <a:pt x="3704859" y="4609717"/>
                </a:cubicBezTo>
                <a:lnTo>
                  <a:pt x="3706413" y="4611184"/>
                </a:lnTo>
                <a:lnTo>
                  <a:pt x="3706413" y="4755886"/>
                </a:lnTo>
                <a:lnTo>
                  <a:pt x="3552833" y="4689924"/>
                </a:lnTo>
                <a:cubicBezTo>
                  <a:pt x="3492107" y="4665524"/>
                  <a:pt x="3430822" y="4642291"/>
                  <a:pt x="3369302" y="4619536"/>
                </a:cubicBezTo>
                <a:cubicBezTo>
                  <a:pt x="3337176" y="4607541"/>
                  <a:pt x="3310571" y="4609543"/>
                  <a:pt x="3276509" y="4622882"/>
                </a:cubicBezTo>
                <a:cubicBezTo>
                  <a:pt x="3075959" y="4701405"/>
                  <a:pt x="2866571" y="4723552"/>
                  <a:pt x="2657957" y="4674486"/>
                </a:cubicBezTo>
                <a:cubicBezTo>
                  <a:pt x="2396648" y="4613183"/>
                  <a:pt x="2139893" y="4531689"/>
                  <a:pt x="1891952" y="4426992"/>
                </a:cubicBezTo>
                <a:cubicBezTo>
                  <a:pt x="1873862" y="4419591"/>
                  <a:pt x="1855934" y="4410359"/>
                  <a:pt x="1839998" y="4399458"/>
                </a:cubicBezTo>
                <a:cubicBezTo>
                  <a:pt x="1799184" y="4371042"/>
                  <a:pt x="1790516" y="4316218"/>
                  <a:pt x="1897411" y="4275071"/>
                </a:cubicBezTo>
                <a:cubicBezTo>
                  <a:pt x="2016133" y="4218356"/>
                  <a:pt x="2144967" y="4217510"/>
                  <a:pt x="2271660" y="4202654"/>
                </a:cubicBezTo>
                <a:cubicBezTo>
                  <a:pt x="2475666" y="4178813"/>
                  <a:pt x="2669842" y="4217414"/>
                  <a:pt x="2860369" y="4283351"/>
                </a:cubicBezTo>
                <a:cubicBezTo>
                  <a:pt x="2903590" y="4298455"/>
                  <a:pt x="2944719" y="4319831"/>
                  <a:pt x="2986729" y="4338210"/>
                </a:cubicBezTo>
                <a:cubicBezTo>
                  <a:pt x="2932216" y="4284031"/>
                  <a:pt x="2873289" y="4238074"/>
                  <a:pt x="2815025" y="4191559"/>
                </a:cubicBezTo>
                <a:cubicBezTo>
                  <a:pt x="2697609" y="4098146"/>
                  <a:pt x="2608526" y="3983216"/>
                  <a:pt x="2550431" y="3844543"/>
                </a:cubicBezTo>
                <a:cubicBezTo>
                  <a:pt x="2515920" y="3762290"/>
                  <a:pt x="2539341" y="3726831"/>
                  <a:pt x="2629101" y="3729983"/>
                </a:cubicBezTo>
                <a:close/>
                <a:moveTo>
                  <a:pt x="3397898" y="3668670"/>
                </a:moveTo>
                <a:cubicBezTo>
                  <a:pt x="3415283" y="3667983"/>
                  <a:pt x="3433355" y="3673847"/>
                  <a:pt x="3449283" y="3681369"/>
                </a:cubicBezTo>
                <a:cubicBezTo>
                  <a:pt x="3508306" y="3708900"/>
                  <a:pt x="3568531" y="3734999"/>
                  <a:pt x="3627665" y="3763001"/>
                </a:cubicBezTo>
                <a:lnTo>
                  <a:pt x="3706413" y="3805642"/>
                </a:lnTo>
                <a:lnTo>
                  <a:pt x="3706413" y="3865937"/>
                </a:lnTo>
                <a:lnTo>
                  <a:pt x="3673535" y="3844482"/>
                </a:lnTo>
                <a:cubicBezTo>
                  <a:pt x="3568081" y="3782444"/>
                  <a:pt x="3464597" y="3742260"/>
                  <a:pt x="3391447" y="3744577"/>
                </a:cubicBezTo>
                <a:cubicBezTo>
                  <a:pt x="3445826" y="3859271"/>
                  <a:pt x="3536464" y="3928863"/>
                  <a:pt x="3623365" y="3988607"/>
                </a:cubicBezTo>
                <a:cubicBezTo>
                  <a:pt x="3638783" y="3991476"/>
                  <a:pt x="3644443" y="3993502"/>
                  <a:pt x="3645161" y="3992335"/>
                </a:cubicBezTo>
                <a:cubicBezTo>
                  <a:pt x="3651900" y="3982164"/>
                  <a:pt x="3658083" y="3971330"/>
                  <a:pt x="3669623" y="3952050"/>
                </a:cubicBezTo>
                <a:lnTo>
                  <a:pt x="3706413" y="3970469"/>
                </a:lnTo>
                <a:lnTo>
                  <a:pt x="3706413" y="4112777"/>
                </a:lnTo>
                <a:lnTo>
                  <a:pt x="3499463" y="3964991"/>
                </a:lnTo>
                <a:cubicBezTo>
                  <a:pt x="3444087" y="3920570"/>
                  <a:pt x="3399487" y="3862025"/>
                  <a:pt x="3355004" y="3805641"/>
                </a:cubicBezTo>
                <a:cubicBezTo>
                  <a:pt x="3329592" y="3773334"/>
                  <a:pt x="3324339" y="3732017"/>
                  <a:pt x="3350639" y="3695270"/>
                </a:cubicBezTo>
                <a:cubicBezTo>
                  <a:pt x="3363817" y="3676592"/>
                  <a:pt x="3380514" y="3669356"/>
                  <a:pt x="3397898" y="3668670"/>
                </a:cubicBezTo>
                <a:close/>
                <a:moveTo>
                  <a:pt x="2911098" y="3440435"/>
                </a:moveTo>
                <a:cubicBezTo>
                  <a:pt x="2883171" y="3440018"/>
                  <a:pt x="2855398" y="3440459"/>
                  <a:pt x="2828048" y="3443932"/>
                </a:cubicBezTo>
                <a:cubicBezTo>
                  <a:pt x="2721421" y="3457758"/>
                  <a:pt x="2616099" y="3484600"/>
                  <a:pt x="2509409" y="3495655"/>
                </a:cubicBezTo>
                <a:cubicBezTo>
                  <a:pt x="2389696" y="3508042"/>
                  <a:pt x="2268567" y="3508631"/>
                  <a:pt x="2147895" y="3514483"/>
                </a:cubicBezTo>
                <a:cubicBezTo>
                  <a:pt x="2100059" y="3516800"/>
                  <a:pt x="2051667" y="3518454"/>
                  <a:pt x="2003552" y="3520439"/>
                </a:cubicBezTo>
                <a:cubicBezTo>
                  <a:pt x="2024103" y="3583357"/>
                  <a:pt x="2159850" y="3622437"/>
                  <a:pt x="2246830" y="3622276"/>
                </a:cubicBezTo>
                <a:cubicBezTo>
                  <a:pt x="2445349" y="3622231"/>
                  <a:pt x="2646030" y="3622068"/>
                  <a:pt x="2835671" y="3548747"/>
                </a:cubicBezTo>
                <a:cubicBezTo>
                  <a:pt x="2892607" y="3526938"/>
                  <a:pt x="2944804" y="3492738"/>
                  <a:pt x="2998953" y="3464237"/>
                </a:cubicBezTo>
                <a:cubicBezTo>
                  <a:pt x="2997770" y="3456761"/>
                  <a:pt x="2996257" y="3449563"/>
                  <a:pt x="2995075" y="3442088"/>
                </a:cubicBezTo>
                <a:cubicBezTo>
                  <a:pt x="2967107" y="3442128"/>
                  <a:pt x="2939025" y="3440852"/>
                  <a:pt x="2911098" y="3440435"/>
                </a:cubicBezTo>
                <a:close/>
                <a:moveTo>
                  <a:pt x="2690666" y="3299672"/>
                </a:moveTo>
                <a:cubicBezTo>
                  <a:pt x="2619313" y="3297305"/>
                  <a:pt x="2547952" y="3303272"/>
                  <a:pt x="2476905" y="3324782"/>
                </a:cubicBezTo>
                <a:cubicBezTo>
                  <a:pt x="2348716" y="3363474"/>
                  <a:pt x="2192655" y="3383779"/>
                  <a:pt x="2094849" y="3447220"/>
                </a:cubicBezTo>
                <a:cubicBezTo>
                  <a:pt x="2096255" y="3455637"/>
                  <a:pt x="2357319" y="3460692"/>
                  <a:pt x="2483888" y="3440295"/>
                </a:cubicBezTo>
                <a:cubicBezTo>
                  <a:pt x="2657838" y="3412319"/>
                  <a:pt x="2830319" y="3373155"/>
                  <a:pt x="3014076" y="3366305"/>
                </a:cubicBezTo>
                <a:cubicBezTo>
                  <a:pt x="2977564" y="3351780"/>
                  <a:pt x="2942256" y="3330600"/>
                  <a:pt x="2904378" y="3324561"/>
                </a:cubicBezTo>
                <a:cubicBezTo>
                  <a:pt x="2833363" y="3312737"/>
                  <a:pt x="2762018" y="3302038"/>
                  <a:pt x="2690666" y="3299672"/>
                </a:cubicBezTo>
                <a:close/>
                <a:moveTo>
                  <a:pt x="2367226" y="2661486"/>
                </a:moveTo>
                <a:cubicBezTo>
                  <a:pt x="2309507" y="2657418"/>
                  <a:pt x="2257578" y="2664297"/>
                  <a:pt x="2207259" y="2694665"/>
                </a:cubicBezTo>
                <a:cubicBezTo>
                  <a:pt x="2140333" y="2735581"/>
                  <a:pt x="2134004" y="2755005"/>
                  <a:pt x="2179723" y="2818255"/>
                </a:cubicBezTo>
                <a:cubicBezTo>
                  <a:pt x="2263765" y="2934592"/>
                  <a:pt x="2387980" y="2996333"/>
                  <a:pt x="2514888" y="3048475"/>
                </a:cubicBezTo>
                <a:cubicBezTo>
                  <a:pt x="2728972" y="3136419"/>
                  <a:pt x="2958854" y="3153527"/>
                  <a:pt x="3189423" y="3180218"/>
                </a:cubicBezTo>
                <a:cubicBezTo>
                  <a:pt x="2893454" y="2996709"/>
                  <a:pt x="2335267" y="2789917"/>
                  <a:pt x="2232937" y="2769088"/>
                </a:cubicBezTo>
                <a:cubicBezTo>
                  <a:pt x="2271002" y="2714002"/>
                  <a:pt x="2316500" y="2731147"/>
                  <a:pt x="2352619" y="2743180"/>
                </a:cubicBezTo>
                <a:cubicBezTo>
                  <a:pt x="2476839" y="2784028"/>
                  <a:pt x="2600565" y="2826985"/>
                  <a:pt x="2721589" y="2876160"/>
                </a:cubicBezTo>
                <a:cubicBezTo>
                  <a:pt x="2833126" y="2921442"/>
                  <a:pt x="2940747" y="2976218"/>
                  <a:pt x="3060914" y="3014259"/>
                </a:cubicBezTo>
                <a:cubicBezTo>
                  <a:pt x="3029142" y="2987854"/>
                  <a:pt x="2999137" y="2958837"/>
                  <a:pt x="2965264" y="2935323"/>
                </a:cubicBezTo>
                <a:cubicBezTo>
                  <a:pt x="2782298" y="2808284"/>
                  <a:pt x="2601431" y="2678353"/>
                  <a:pt x="2367226" y="2661486"/>
                </a:cubicBezTo>
                <a:close/>
                <a:moveTo>
                  <a:pt x="3210311" y="2079941"/>
                </a:moveTo>
                <a:cubicBezTo>
                  <a:pt x="3256248" y="2071316"/>
                  <a:pt x="3282832" y="2083445"/>
                  <a:pt x="3306643" y="2095643"/>
                </a:cubicBezTo>
                <a:cubicBezTo>
                  <a:pt x="3457298" y="2173726"/>
                  <a:pt x="3595565" y="2272144"/>
                  <a:pt x="3675942" y="2418868"/>
                </a:cubicBezTo>
                <a:lnTo>
                  <a:pt x="3706413" y="2484145"/>
                </a:lnTo>
                <a:lnTo>
                  <a:pt x="3706413" y="2627274"/>
                </a:lnTo>
                <a:lnTo>
                  <a:pt x="3681303" y="2546191"/>
                </a:lnTo>
                <a:cubicBezTo>
                  <a:pt x="3633669" y="2400434"/>
                  <a:pt x="3529701" y="2297429"/>
                  <a:pt x="3407314" y="2211574"/>
                </a:cubicBezTo>
                <a:cubicBezTo>
                  <a:pt x="3394822" y="2203428"/>
                  <a:pt x="3390274" y="2202727"/>
                  <a:pt x="3381875" y="2214291"/>
                </a:cubicBezTo>
                <a:cubicBezTo>
                  <a:pt x="3440248" y="2353295"/>
                  <a:pt x="3510385" y="2485252"/>
                  <a:pt x="3584397" y="2615085"/>
                </a:cubicBezTo>
                <a:lnTo>
                  <a:pt x="3706413" y="2824803"/>
                </a:lnTo>
                <a:lnTo>
                  <a:pt x="3706413" y="2949791"/>
                </a:lnTo>
                <a:lnTo>
                  <a:pt x="3298059" y="2192604"/>
                </a:lnTo>
                <a:cubicBezTo>
                  <a:pt x="3309571" y="2371494"/>
                  <a:pt x="3349665" y="2539950"/>
                  <a:pt x="3453791" y="2686289"/>
                </a:cubicBezTo>
                <a:lnTo>
                  <a:pt x="3706413" y="3036627"/>
                </a:lnTo>
                <a:lnTo>
                  <a:pt x="3706413" y="3122698"/>
                </a:lnTo>
                <a:lnTo>
                  <a:pt x="3584914" y="2963314"/>
                </a:lnTo>
                <a:cubicBezTo>
                  <a:pt x="3523540" y="2882503"/>
                  <a:pt x="3462823" y="2801211"/>
                  <a:pt x="3404251" y="2718261"/>
                </a:cubicBezTo>
                <a:cubicBezTo>
                  <a:pt x="3355914" y="2649869"/>
                  <a:pt x="3319635" y="2570229"/>
                  <a:pt x="3291617" y="2490995"/>
                </a:cubicBezTo>
                <a:cubicBezTo>
                  <a:pt x="3258912" y="2398760"/>
                  <a:pt x="3239555" y="2301534"/>
                  <a:pt x="3218538" y="2205701"/>
                </a:cubicBezTo>
                <a:cubicBezTo>
                  <a:pt x="3210690" y="2169382"/>
                  <a:pt x="3196515" y="2083051"/>
                  <a:pt x="3210311" y="2079941"/>
                </a:cubicBezTo>
                <a:close/>
                <a:moveTo>
                  <a:pt x="1350946" y="1631006"/>
                </a:moveTo>
                <a:cubicBezTo>
                  <a:pt x="1231934" y="1635465"/>
                  <a:pt x="1116058" y="1653099"/>
                  <a:pt x="1004901" y="1697258"/>
                </a:cubicBezTo>
                <a:cubicBezTo>
                  <a:pt x="987400" y="1704041"/>
                  <a:pt x="971905" y="1715913"/>
                  <a:pt x="955407" y="1725240"/>
                </a:cubicBezTo>
                <a:cubicBezTo>
                  <a:pt x="966639" y="1785816"/>
                  <a:pt x="1017519" y="1804655"/>
                  <a:pt x="1056827" y="1829253"/>
                </a:cubicBezTo>
                <a:cubicBezTo>
                  <a:pt x="1231268" y="1938043"/>
                  <a:pt x="1422837" y="1999155"/>
                  <a:pt x="1626585" y="2030287"/>
                </a:cubicBezTo>
                <a:cubicBezTo>
                  <a:pt x="1823957" y="2060561"/>
                  <a:pt x="2019631" y="2099599"/>
                  <a:pt x="2214811" y="2140743"/>
                </a:cubicBezTo>
                <a:cubicBezTo>
                  <a:pt x="2303499" y="2159472"/>
                  <a:pt x="2388397" y="2193234"/>
                  <a:pt x="2475442" y="2220115"/>
                </a:cubicBezTo>
                <a:cubicBezTo>
                  <a:pt x="2104592" y="1972985"/>
                  <a:pt x="1687908" y="1847862"/>
                  <a:pt x="1255641" y="1766864"/>
                </a:cubicBezTo>
                <a:cubicBezTo>
                  <a:pt x="1255251" y="1719208"/>
                  <a:pt x="1277138" y="1714955"/>
                  <a:pt x="1305929" y="1722974"/>
                </a:cubicBezTo>
                <a:cubicBezTo>
                  <a:pt x="1538973" y="1787671"/>
                  <a:pt x="1780869" y="1821795"/>
                  <a:pt x="2002915" y="1923946"/>
                </a:cubicBezTo>
                <a:cubicBezTo>
                  <a:pt x="2151427" y="1992395"/>
                  <a:pt x="2300710" y="2059069"/>
                  <a:pt x="2449662" y="2126020"/>
                </a:cubicBezTo>
                <a:cubicBezTo>
                  <a:pt x="2460594" y="2130960"/>
                  <a:pt x="2472685" y="2133234"/>
                  <a:pt x="2505028" y="2142789"/>
                </a:cubicBezTo>
                <a:cubicBezTo>
                  <a:pt x="2475571" y="2111055"/>
                  <a:pt x="2460365" y="2081474"/>
                  <a:pt x="2446175" y="2082091"/>
                </a:cubicBezTo>
                <a:cubicBezTo>
                  <a:pt x="2379269" y="2084602"/>
                  <a:pt x="2355631" y="2028791"/>
                  <a:pt x="2312648" y="1997116"/>
                </a:cubicBezTo>
                <a:cubicBezTo>
                  <a:pt x="2026480" y="1786187"/>
                  <a:pt x="1723671" y="1617449"/>
                  <a:pt x="1350946" y="1631006"/>
                </a:cubicBezTo>
                <a:close/>
                <a:moveTo>
                  <a:pt x="2656659" y="1238775"/>
                </a:moveTo>
                <a:cubicBezTo>
                  <a:pt x="2644606" y="1298568"/>
                  <a:pt x="2626428" y="1347692"/>
                  <a:pt x="2625436" y="1397072"/>
                </a:cubicBezTo>
                <a:cubicBezTo>
                  <a:pt x="2619407" y="1728988"/>
                  <a:pt x="2721248" y="2033054"/>
                  <a:pt x="2875161" y="2321650"/>
                </a:cubicBezTo>
                <a:cubicBezTo>
                  <a:pt x="2888582" y="2347082"/>
                  <a:pt x="2908758" y="2369104"/>
                  <a:pt x="2925722" y="2392692"/>
                </a:cubicBezTo>
                <a:cubicBezTo>
                  <a:pt x="2886672" y="2243683"/>
                  <a:pt x="2841864" y="2097249"/>
                  <a:pt x="2811462" y="1947758"/>
                </a:cubicBezTo>
                <a:cubicBezTo>
                  <a:pt x="2781284" y="1799209"/>
                  <a:pt x="2712820" y="1659639"/>
                  <a:pt x="2718919" y="1497019"/>
                </a:cubicBezTo>
                <a:cubicBezTo>
                  <a:pt x="2730586" y="1507553"/>
                  <a:pt x="2749788" y="1516279"/>
                  <a:pt x="2753255" y="1529176"/>
                </a:cubicBezTo>
                <a:cubicBezTo>
                  <a:pt x="2797108" y="1693348"/>
                  <a:pt x="2835310" y="1858876"/>
                  <a:pt x="2881379" y="2022317"/>
                </a:cubicBezTo>
                <a:cubicBezTo>
                  <a:pt x="2914140" y="2138215"/>
                  <a:pt x="2951889" y="2253316"/>
                  <a:pt x="2996393" y="2365005"/>
                </a:cubicBezTo>
                <a:cubicBezTo>
                  <a:pt x="3016804" y="2415622"/>
                  <a:pt x="3059865" y="2456828"/>
                  <a:pt x="3100133" y="2512233"/>
                </a:cubicBezTo>
                <a:cubicBezTo>
                  <a:pt x="3125902" y="2321819"/>
                  <a:pt x="3114999" y="2142982"/>
                  <a:pt x="3079545" y="1967247"/>
                </a:cubicBezTo>
                <a:cubicBezTo>
                  <a:pt x="3043195" y="1787746"/>
                  <a:pt x="2984240" y="1613666"/>
                  <a:pt x="2899475" y="1449951"/>
                </a:cubicBezTo>
                <a:cubicBezTo>
                  <a:pt x="2849352" y="1353137"/>
                  <a:pt x="2770149" y="1289757"/>
                  <a:pt x="2656659" y="1238775"/>
                </a:cubicBezTo>
                <a:close/>
                <a:moveTo>
                  <a:pt x="3706413" y="1137947"/>
                </a:moveTo>
                <a:lnTo>
                  <a:pt x="3706413" y="1243206"/>
                </a:lnTo>
                <a:lnTo>
                  <a:pt x="3696802" y="1277693"/>
                </a:lnTo>
                <a:cubicBezTo>
                  <a:pt x="3680907" y="1377402"/>
                  <a:pt x="3652651" y="1477886"/>
                  <a:pt x="3654274" y="1577573"/>
                </a:cubicBezTo>
                <a:cubicBezTo>
                  <a:pt x="3656218" y="1718766"/>
                  <a:pt x="3665324" y="1858888"/>
                  <a:pt x="3690859" y="1995668"/>
                </a:cubicBezTo>
                <a:lnTo>
                  <a:pt x="3706413" y="2066513"/>
                </a:lnTo>
                <a:lnTo>
                  <a:pt x="3706413" y="2262940"/>
                </a:lnTo>
                <a:lnTo>
                  <a:pt x="3657271" y="2111802"/>
                </a:lnTo>
                <a:cubicBezTo>
                  <a:pt x="3602913" y="1902824"/>
                  <a:pt x="3586529" y="1687624"/>
                  <a:pt x="3602351" y="1469850"/>
                </a:cubicBezTo>
                <a:cubicBezTo>
                  <a:pt x="3609765" y="1370484"/>
                  <a:pt x="3619982" y="1243361"/>
                  <a:pt x="3678488" y="1166299"/>
                </a:cubicBezTo>
                <a:close/>
                <a:moveTo>
                  <a:pt x="1367798" y="807514"/>
                </a:moveTo>
                <a:cubicBezTo>
                  <a:pt x="1352912" y="807830"/>
                  <a:pt x="1337552" y="809508"/>
                  <a:pt x="1321670" y="812743"/>
                </a:cubicBezTo>
                <a:cubicBezTo>
                  <a:pt x="1275978" y="877616"/>
                  <a:pt x="1280886" y="936724"/>
                  <a:pt x="1326427" y="995044"/>
                </a:cubicBezTo>
                <a:cubicBezTo>
                  <a:pt x="1433301" y="1131174"/>
                  <a:pt x="1539511" y="1267862"/>
                  <a:pt x="1646715" y="1403714"/>
                </a:cubicBezTo>
                <a:cubicBezTo>
                  <a:pt x="1662730" y="1424147"/>
                  <a:pt x="1685275" y="1440230"/>
                  <a:pt x="1699020" y="1462003"/>
                </a:cubicBezTo>
                <a:cubicBezTo>
                  <a:pt x="1800908" y="1623204"/>
                  <a:pt x="1970651" y="1691339"/>
                  <a:pt x="2128129" y="1776540"/>
                </a:cubicBezTo>
                <a:cubicBezTo>
                  <a:pt x="2132515" y="1779070"/>
                  <a:pt x="2139771" y="1776932"/>
                  <a:pt x="2153908" y="1776925"/>
                </a:cubicBezTo>
                <a:cubicBezTo>
                  <a:pt x="1913308" y="1495583"/>
                  <a:pt x="1480360" y="988380"/>
                  <a:pt x="1447891" y="949010"/>
                </a:cubicBezTo>
                <a:cubicBezTo>
                  <a:pt x="1438440" y="937747"/>
                  <a:pt x="1451500" y="904772"/>
                  <a:pt x="1451500" y="904772"/>
                </a:cubicBezTo>
                <a:cubicBezTo>
                  <a:pt x="1583380" y="1043065"/>
                  <a:pt x="1709693" y="1171351"/>
                  <a:pt x="1824226" y="1311217"/>
                </a:cubicBezTo>
                <a:cubicBezTo>
                  <a:pt x="1939592" y="1452076"/>
                  <a:pt x="2051809" y="1597271"/>
                  <a:pt x="2204689" y="1730927"/>
                </a:cubicBezTo>
                <a:cubicBezTo>
                  <a:pt x="2130020" y="1522613"/>
                  <a:pt x="2018534" y="1358739"/>
                  <a:pt x="1890667" y="1206353"/>
                </a:cubicBezTo>
                <a:cubicBezTo>
                  <a:pt x="1809499" y="1109621"/>
                  <a:pt x="1722572" y="1015464"/>
                  <a:pt x="1627192" y="933479"/>
                </a:cubicBezTo>
                <a:cubicBezTo>
                  <a:pt x="1552970" y="869801"/>
                  <a:pt x="1471998" y="805303"/>
                  <a:pt x="1367798" y="807514"/>
                </a:cubicBezTo>
                <a:close/>
                <a:moveTo>
                  <a:pt x="283580" y="681216"/>
                </a:moveTo>
                <a:cubicBezTo>
                  <a:pt x="225321" y="683247"/>
                  <a:pt x="165634" y="690991"/>
                  <a:pt x="110348" y="708025"/>
                </a:cubicBezTo>
                <a:cubicBezTo>
                  <a:pt x="47806" y="727198"/>
                  <a:pt x="38159" y="773680"/>
                  <a:pt x="85723" y="819576"/>
                </a:cubicBezTo>
                <a:cubicBezTo>
                  <a:pt x="117727" y="850303"/>
                  <a:pt x="158972" y="873839"/>
                  <a:pt x="199932" y="893664"/>
                </a:cubicBezTo>
                <a:cubicBezTo>
                  <a:pt x="371707" y="977029"/>
                  <a:pt x="555037" y="1023602"/>
                  <a:pt x="740736" y="1064235"/>
                </a:cubicBezTo>
                <a:cubicBezTo>
                  <a:pt x="864036" y="1091178"/>
                  <a:pt x="987282" y="1118732"/>
                  <a:pt x="1110528" y="1146285"/>
                </a:cubicBezTo>
                <a:cubicBezTo>
                  <a:pt x="928947" y="972356"/>
                  <a:pt x="701131" y="914563"/>
                  <a:pt x="459412" y="885372"/>
                </a:cubicBezTo>
                <a:cubicBezTo>
                  <a:pt x="478175" y="826159"/>
                  <a:pt x="516123" y="838350"/>
                  <a:pt x="543138" y="845601"/>
                </a:cubicBezTo>
                <a:cubicBezTo>
                  <a:pt x="666284" y="877754"/>
                  <a:pt x="787832" y="914071"/>
                  <a:pt x="910153" y="948610"/>
                </a:cubicBezTo>
                <a:cubicBezTo>
                  <a:pt x="924243" y="952594"/>
                  <a:pt x="938442" y="955357"/>
                  <a:pt x="966399" y="962382"/>
                </a:cubicBezTo>
                <a:cubicBezTo>
                  <a:pt x="763292" y="781678"/>
                  <a:pt x="547213" y="671132"/>
                  <a:pt x="283580" y="681216"/>
                </a:cubicBezTo>
                <a:close/>
                <a:moveTo>
                  <a:pt x="1590373" y="207352"/>
                </a:moveTo>
                <a:cubicBezTo>
                  <a:pt x="1587096" y="251312"/>
                  <a:pt x="1763468" y="775662"/>
                  <a:pt x="1849000" y="1052202"/>
                </a:cubicBezTo>
                <a:cubicBezTo>
                  <a:pt x="1854082" y="1067696"/>
                  <a:pt x="1873068" y="1078862"/>
                  <a:pt x="1897521" y="1104633"/>
                </a:cubicBezTo>
                <a:cubicBezTo>
                  <a:pt x="1921800" y="754017"/>
                  <a:pt x="1649474" y="209696"/>
                  <a:pt x="1590373" y="207352"/>
                </a:cubicBezTo>
                <a:close/>
                <a:moveTo>
                  <a:pt x="1477590" y="196987"/>
                </a:moveTo>
                <a:cubicBezTo>
                  <a:pt x="1437812" y="254076"/>
                  <a:pt x="1537127" y="801874"/>
                  <a:pt x="1734197" y="915385"/>
                </a:cubicBezTo>
                <a:cubicBezTo>
                  <a:pt x="1703208" y="682273"/>
                  <a:pt x="1525823" y="221435"/>
                  <a:pt x="1477590" y="196987"/>
                </a:cubicBezTo>
                <a:close/>
                <a:moveTo>
                  <a:pt x="1520807" y="401"/>
                </a:moveTo>
                <a:cubicBezTo>
                  <a:pt x="1579358" y="-18810"/>
                  <a:pt x="1968747" y="657606"/>
                  <a:pt x="1959261" y="1004279"/>
                </a:cubicBezTo>
                <a:cubicBezTo>
                  <a:pt x="1957114" y="1080597"/>
                  <a:pt x="1972663" y="1161825"/>
                  <a:pt x="1999831" y="1233302"/>
                </a:cubicBezTo>
                <a:cubicBezTo>
                  <a:pt x="2026326" y="1301958"/>
                  <a:pt x="2079241" y="1360300"/>
                  <a:pt x="2119085" y="1423964"/>
                </a:cubicBezTo>
                <a:cubicBezTo>
                  <a:pt x="2203893" y="1559417"/>
                  <a:pt x="2292245" y="1693025"/>
                  <a:pt x="2335471" y="1850384"/>
                </a:cubicBezTo>
                <a:cubicBezTo>
                  <a:pt x="2345481" y="1886581"/>
                  <a:pt x="2366083" y="1924618"/>
                  <a:pt x="2392591" y="1951489"/>
                </a:cubicBezTo>
                <a:cubicBezTo>
                  <a:pt x="2509236" y="2070951"/>
                  <a:pt x="2629256" y="2187019"/>
                  <a:pt x="2748943" y="2303364"/>
                </a:cubicBezTo>
                <a:cubicBezTo>
                  <a:pt x="2764224" y="2318204"/>
                  <a:pt x="2785533" y="2327420"/>
                  <a:pt x="2806241" y="2339964"/>
                </a:cubicBezTo>
                <a:cubicBezTo>
                  <a:pt x="2762509" y="2226497"/>
                  <a:pt x="2718237" y="2119129"/>
                  <a:pt x="2679338" y="2010074"/>
                </a:cubicBezTo>
                <a:cubicBezTo>
                  <a:pt x="2652046" y="1933055"/>
                  <a:pt x="2633007" y="1853061"/>
                  <a:pt x="2606989" y="1775538"/>
                </a:cubicBezTo>
                <a:cubicBezTo>
                  <a:pt x="2555401" y="1622372"/>
                  <a:pt x="2567060" y="1466379"/>
                  <a:pt x="2582155" y="1309760"/>
                </a:cubicBezTo>
                <a:cubicBezTo>
                  <a:pt x="2583890" y="1293627"/>
                  <a:pt x="2587787" y="1277372"/>
                  <a:pt x="2592851" y="1261833"/>
                </a:cubicBezTo>
                <a:cubicBezTo>
                  <a:pt x="2617403" y="1189295"/>
                  <a:pt x="2652398" y="1172350"/>
                  <a:pt x="2718128" y="1210907"/>
                </a:cubicBezTo>
                <a:cubicBezTo>
                  <a:pt x="2814833" y="1267504"/>
                  <a:pt x="2902198" y="1335891"/>
                  <a:pt x="2951511" y="1441852"/>
                </a:cubicBezTo>
                <a:cubicBezTo>
                  <a:pt x="3067861" y="1693097"/>
                  <a:pt x="3162162" y="1950423"/>
                  <a:pt x="3160173" y="2233223"/>
                </a:cubicBezTo>
                <a:cubicBezTo>
                  <a:pt x="3159710" y="2318290"/>
                  <a:pt x="3160467" y="2403461"/>
                  <a:pt x="3158785" y="2488422"/>
                </a:cubicBezTo>
                <a:cubicBezTo>
                  <a:pt x="3157064" y="2580754"/>
                  <a:pt x="3152464" y="2674373"/>
                  <a:pt x="3209364" y="2753645"/>
                </a:cubicBezTo>
                <a:cubicBezTo>
                  <a:pt x="3294741" y="2872248"/>
                  <a:pt x="3378737" y="2992575"/>
                  <a:pt x="3471364" y="3105660"/>
                </a:cubicBezTo>
                <a:cubicBezTo>
                  <a:pt x="3522667" y="3168317"/>
                  <a:pt x="3573704" y="3231163"/>
                  <a:pt x="3623977" y="3294563"/>
                </a:cubicBezTo>
                <a:lnTo>
                  <a:pt x="3706413" y="3401612"/>
                </a:lnTo>
                <a:lnTo>
                  <a:pt x="3706413" y="3545638"/>
                </a:lnTo>
                <a:lnTo>
                  <a:pt x="3608502" y="3503365"/>
                </a:lnTo>
                <a:cubicBezTo>
                  <a:pt x="3508306" y="3468520"/>
                  <a:pt x="3402344" y="3454867"/>
                  <a:pt x="3297560" y="3451338"/>
                </a:cubicBezTo>
                <a:cubicBezTo>
                  <a:pt x="3200096" y="3448443"/>
                  <a:pt x="3098687" y="3465792"/>
                  <a:pt x="3006185" y="3521395"/>
                </a:cubicBezTo>
                <a:cubicBezTo>
                  <a:pt x="2926027" y="3569462"/>
                  <a:pt x="2836047" y="3613915"/>
                  <a:pt x="2745224" y="3629721"/>
                </a:cubicBezTo>
                <a:cubicBezTo>
                  <a:pt x="2587573" y="3657570"/>
                  <a:pt x="2426338" y="3670362"/>
                  <a:pt x="2266244" y="3673727"/>
                </a:cubicBezTo>
                <a:cubicBezTo>
                  <a:pt x="2161862" y="3676071"/>
                  <a:pt x="2057516" y="3646772"/>
                  <a:pt x="1968615" y="3585320"/>
                </a:cubicBezTo>
                <a:cubicBezTo>
                  <a:pt x="1938796" y="3564615"/>
                  <a:pt x="1901796" y="3531306"/>
                  <a:pt x="1898396" y="3500287"/>
                </a:cubicBezTo>
                <a:cubicBezTo>
                  <a:pt x="1892616" y="3447557"/>
                  <a:pt x="1951307" y="3440648"/>
                  <a:pt x="1989083" y="3427016"/>
                </a:cubicBezTo>
                <a:cubicBezTo>
                  <a:pt x="2121741" y="3379493"/>
                  <a:pt x="2254677" y="3332301"/>
                  <a:pt x="2389567" y="3290809"/>
                </a:cubicBezTo>
                <a:cubicBezTo>
                  <a:pt x="2673305" y="3202887"/>
                  <a:pt x="2945358" y="3236545"/>
                  <a:pt x="3205300" y="3375769"/>
                </a:cubicBezTo>
                <a:cubicBezTo>
                  <a:pt x="3216457" y="3381649"/>
                  <a:pt x="3228116" y="3388802"/>
                  <a:pt x="3240592" y="3390188"/>
                </a:cubicBezTo>
                <a:cubicBezTo>
                  <a:pt x="3356935" y="3405469"/>
                  <a:pt x="3473717" y="3419252"/>
                  <a:pt x="3590446" y="3433644"/>
                </a:cubicBezTo>
                <a:cubicBezTo>
                  <a:pt x="3587550" y="3428171"/>
                  <a:pt x="3585759" y="3420642"/>
                  <a:pt x="3581651" y="3418443"/>
                </a:cubicBezTo>
                <a:cubicBezTo>
                  <a:pt x="3514494" y="3385601"/>
                  <a:pt x="3468935" y="3296248"/>
                  <a:pt x="3371466" y="3338517"/>
                </a:cubicBezTo>
                <a:cubicBezTo>
                  <a:pt x="3362827" y="3342379"/>
                  <a:pt x="3344983" y="3321787"/>
                  <a:pt x="3329835" y="3315870"/>
                </a:cubicBezTo>
                <a:cubicBezTo>
                  <a:pt x="3250433" y="3285961"/>
                  <a:pt x="3173178" y="3249173"/>
                  <a:pt x="3091307" y="3229805"/>
                </a:cubicBezTo>
                <a:cubicBezTo>
                  <a:pt x="2970331" y="3200913"/>
                  <a:pt x="2845789" y="3187995"/>
                  <a:pt x="2723879" y="3162709"/>
                </a:cubicBezTo>
                <a:cubicBezTo>
                  <a:pt x="2531918" y="3123378"/>
                  <a:pt x="2352246" y="3052849"/>
                  <a:pt x="2203034" y="2922890"/>
                </a:cubicBezTo>
                <a:cubicBezTo>
                  <a:pt x="2162204" y="2887714"/>
                  <a:pt x="2133093" y="2838189"/>
                  <a:pt x="2101110" y="2793332"/>
                </a:cubicBezTo>
                <a:cubicBezTo>
                  <a:pt x="2073799" y="2754715"/>
                  <a:pt x="2082736" y="2712782"/>
                  <a:pt x="2116325" y="2687419"/>
                </a:cubicBezTo>
                <a:cubicBezTo>
                  <a:pt x="2175646" y="2642160"/>
                  <a:pt x="2236186" y="2597005"/>
                  <a:pt x="2319352" y="2601737"/>
                </a:cubicBezTo>
                <a:cubicBezTo>
                  <a:pt x="2479864" y="2611004"/>
                  <a:pt x="2629308" y="2651575"/>
                  <a:pt x="2766163" y="2737145"/>
                </a:cubicBezTo>
                <a:cubicBezTo>
                  <a:pt x="2835451" y="2780619"/>
                  <a:pt x="2910653" y="2816308"/>
                  <a:pt x="2974746" y="2866399"/>
                </a:cubicBezTo>
                <a:cubicBezTo>
                  <a:pt x="3072827" y="2942164"/>
                  <a:pt x="3175565" y="3017411"/>
                  <a:pt x="3252625" y="3111944"/>
                </a:cubicBezTo>
                <a:cubicBezTo>
                  <a:pt x="3296437" y="3165505"/>
                  <a:pt x="3346021" y="3198980"/>
                  <a:pt x="3398162" y="3234826"/>
                </a:cubicBezTo>
                <a:cubicBezTo>
                  <a:pt x="3452356" y="3271772"/>
                  <a:pt x="3510364" y="3303824"/>
                  <a:pt x="3566326" y="3338157"/>
                </a:cubicBezTo>
                <a:cubicBezTo>
                  <a:pt x="3566137" y="3305573"/>
                  <a:pt x="3555890" y="3285945"/>
                  <a:pt x="3542324" y="3269103"/>
                </a:cubicBezTo>
                <a:cubicBezTo>
                  <a:pt x="3482498" y="3195108"/>
                  <a:pt x="3424664" y="3119443"/>
                  <a:pt x="3361463" y="3048843"/>
                </a:cubicBezTo>
                <a:cubicBezTo>
                  <a:pt x="3162306" y="2827002"/>
                  <a:pt x="2961767" y="2606885"/>
                  <a:pt x="2760231" y="2387604"/>
                </a:cubicBezTo>
                <a:cubicBezTo>
                  <a:pt x="2741167" y="2366906"/>
                  <a:pt x="2700516" y="2336662"/>
                  <a:pt x="2690109" y="2343136"/>
                </a:cubicBezTo>
                <a:cubicBezTo>
                  <a:pt x="2642229" y="2373715"/>
                  <a:pt x="2618013" y="2331373"/>
                  <a:pt x="2584945" y="2319604"/>
                </a:cubicBezTo>
                <a:cubicBezTo>
                  <a:pt x="2547993" y="2306578"/>
                  <a:pt x="2513851" y="2286113"/>
                  <a:pt x="2476459" y="2274585"/>
                </a:cubicBezTo>
                <a:cubicBezTo>
                  <a:pt x="2201011" y="2189017"/>
                  <a:pt x="1923696" y="2110661"/>
                  <a:pt x="1635021" y="2080790"/>
                </a:cubicBezTo>
                <a:cubicBezTo>
                  <a:pt x="1402684" y="2056710"/>
                  <a:pt x="1188399" y="1977966"/>
                  <a:pt x="994284" y="1848426"/>
                </a:cubicBezTo>
                <a:cubicBezTo>
                  <a:pt x="950197" y="1818806"/>
                  <a:pt x="889766" y="1793304"/>
                  <a:pt x="900907" y="1722986"/>
                </a:cubicBezTo>
                <a:cubicBezTo>
                  <a:pt x="911231" y="1658436"/>
                  <a:pt x="971752" y="1651685"/>
                  <a:pt x="1019942" y="1634959"/>
                </a:cubicBezTo>
                <a:cubicBezTo>
                  <a:pt x="1154986" y="1588257"/>
                  <a:pt x="1294758" y="1571459"/>
                  <a:pt x="1436756" y="1581585"/>
                </a:cubicBezTo>
                <a:cubicBezTo>
                  <a:pt x="1536337" y="1588349"/>
                  <a:pt x="1635547" y="1602764"/>
                  <a:pt x="1745065" y="1615304"/>
                </a:cubicBezTo>
                <a:cubicBezTo>
                  <a:pt x="1693416" y="1553077"/>
                  <a:pt x="1654406" y="1490407"/>
                  <a:pt x="1601192" y="1445865"/>
                </a:cubicBezTo>
                <a:cubicBezTo>
                  <a:pt x="1541977" y="1396196"/>
                  <a:pt x="1469385" y="1362268"/>
                  <a:pt x="1401935" y="1322332"/>
                </a:cubicBezTo>
                <a:cubicBezTo>
                  <a:pt x="1386168" y="1312982"/>
                  <a:pt x="1361963" y="1298292"/>
                  <a:pt x="1350058" y="1304329"/>
                </a:cubicBezTo>
                <a:cubicBezTo>
                  <a:pt x="1286876" y="1334200"/>
                  <a:pt x="1244919" y="1290939"/>
                  <a:pt x="1196299" y="1267380"/>
                </a:cubicBezTo>
                <a:cubicBezTo>
                  <a:pt x="1135027" y="1237503"/>
                  <a:pt x="1075019" y="1203742"/>
                  <a:pt x="1010774" y="1183133"/>
                </a:cubicBezTo>
                <a:cubicBezTo>
                  <a:pt x="929829" y="1156779"/>
                  <a:pt x="845805" y="1140912"/>
                  <a:pt x="762606" y="1122658"/>
                </a:cubicBezTo>
                <a:cubicBezTo>
                  <a:pt x="554386" y="1076085"/>
                  <a:pt x="347431" y="1025625"/>
                  <a:pt x="154893" y="930327"/>
                </a:cubicBezTo>
                <a:cubicBezTo>
                  <a:pt x="114267" y="910224"/>
                  <a:pt x="72689" y="886965"/>
                  <a:pt x="41348" y="855682"/>
                </a:cubicBezTo>
                <a:cubicBezTo>
                  <a:pt x="-23890" y="790745"/>
                  <a:pt x="-10548" y="712936"/>
                  <a:pt x="71618" y="669959"/>
                </a:cubicBezTo>
                <a:cubicBezTo>
                  <a:pt x="108660" y="650732"/>
                  <a:pt x="151808" y="635413"/>
                  <a:pt x="192882" y="633126"/>
                </a:cubicBezTo>
                <a:cubicBezTo>
                  <a:pt x="388435" y="621458"/>
                  <a:pt x="577746" y="642126"/>
                  <a:pt x="753661" y="741211"/>
                </a:cubicBezTo>
                <a:cubicBezTo>
                  <a:pt x="944176" y="848932"/>
                  <a:pt x="1100640" y="997646"/>
                  <a:pt x="1255776" y="1147472"/>
                </a:cubicBezTo>
                <a:cubicBezTo>
                  <a:pt x="1315230" y="1204844"/>
                  <a:pt x="1380518" y="1244899"/>
                  <a:pt x="1455766" y="1276598"/>
                </a:cubicBezTo>
                <a:cubicBezTo>
                  <a:pt x="1402679" y="1192433"/>
                  <a:pt x="1340907" y="1116120"/>
                  <a:pt x="1288932" y="1033280"/>
                </a:cubicBezTo>
                <a:cubicBezTo>
                  <a:pt x="1260385" y="987797"/>
                  <a:pt x="1238801" y="933085"/>
                  <a:pt x="1232411" y="880301"/>
                </a:cubicBezTo>
                <a:cubicBezTo>
                  <a:pt x="1221385" y="789633"/>
                  <a:pt x="1293466" y="725198"/>
                  <a:pt x="1384570" y="733996"/>
                </a:cubicBezTo>
                <a:cubicBezTo>
                  <a:pt x="1422941" y="737928"/>
                  <a:pt x="1460549" y="747017"/>
                  <a:pt x="1507746" y="755398"/>
                </a:cubicBezTo>
                <a:cubicBezTo>
                  <a:pt x="1495976" y="725193"/>
                  <a:pt x="1487937" y="701455"/>
                  <a:pt x="1477350" y="678725"/>
                </a:cubicBezTo>
                <a:cubicBezTo>
                  <a:pt x="1402121" y="514913"/>
                  <a:pt x="1405757" y="341942"/>
                  <a:pt x="1417151" y="168105"/>
                </a:cubicBezTo>
                <a:cubicBezTo>
                  <a:pt x="1422285" y="89280"/>
                  <a:pt x="1443928" y="28781"/>
                  <a:pt x="1520807" y="401"/>
                </a:cubicBezTo>
                <a:close/>
              </a:path>
            </a:pathLst>
          </a:custGeom>
          <a:solidFill>
            <a:schemeClr val="bg1">
              <a:alpha val="3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9A083F98-8E0D-14F8-CA40-D0B5AB8037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11582" y="447749"/>
            <a:ext cx="2330685" cy="1898712"/>
          </a:xfrm>
          <a:prstGeom prst="rect">
            <a:avLst/>
          </a:prstGeom>
        </p:spPr>
      </p:pic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ACAB76B7-8AE6-9FE8-3022-219618D58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8188" y="2740025"/>
            <a:ext cx="5688012" cy="202882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1952"/>
            <a:ext cx="10515600" cy="466344"/>
          </a:xfrm>
        </p:spPr>
        <p:txBody>
          <a:bodyPr/>
          <a:lstStyle>
            <a:lvl1pPr algn="ctr">
              <a:defRPr sz="2400" cap="all" baseline="0">
                <a:latin typeface="Gill Sans Nova" panose="020B06020201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3712F38-4391-A499-56E2-8F095A506D08}"/>
              </a:ext>
            </a:extLst>
          </p:cNvPr>
          <p:cNvSpPr/>
          <p:nvPr userDrawn="1"/>
        </p:nvSpPr>
        <p:spPr>
          <a:xfrm>
            <a:off x="0" y="2"/>
            <a:ext cx="2476443" cy="337724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A6350AA-EC6F-8D22-E7C8-E49FBD7689EB}"/>
              </a:ext>
            </a:extLst>
          </p:cNvPr>
          <p:cNvSpPr/>
          <p:nvPr userDrawn="1"/>
        </p:nvSpPr>
        <p:spPr>
          <a:xfrm>
            <a:off x="2032253" y="592989"/>
            <a:ext cx="8339975" cy="5016456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339975" h="5016456">
                <a:moveTo>
                  <a:pt x="3848638" y="256"/>
                </a:moveTo>
                <a:cubicBezTo>
                  <a:pt x="4570927" y="7508"/>
                  <a:pt x="5235778" y="169337"/>
                  <a:pt x="5854939" y="453958"/>
                </a:cubicBezTo>
                <a:cubicBezTo>
                  <a:pt x="6501988" y="751448"/>
                  <a:pt x="7048323" y="1162477"/>
                  <a:pt x="7528125" y="1647586"/>
                </a:cubicBezTo>
                <a:cubicBezTo>
                  <a:pt x="7683482" y="1804666"/>
                  <a:pt x="7835477" y="1964795"/>
                  <a:pt x="7964917" y="2141444"/>
                </a:cubicBezTo>
                <a:cubicBezTo>
                  <a:pt x="8291332" y="2586851"/>
                  <a:pt x="8426919" y="3084911"/>
                  <a:pt x="8282443" y="3652263"/>
                </a:cubicBezTo>
                <a:cubicBezTo>
                  <a:pt x="8184226" y="4038024"/>
                  <a:pt x="7971744" y="4372053"/>
                  <a:pt x="7614819" y="4625329"/>
                </a:cubicBezTo>
                <a:cubicBezTo>
                  <a:pt x="7196329" y="4922350"/>
                  <a:pt x="6753706" y="4984477"/>
                  <a:pt x="6295036" y="4840094"/>
                </a:cubicBezTo>
                <a:cubicBezTo>
                  <a:pt x="6141710" y="4791809"/>
                  <a:pt x="6009670" y="4711390"/>
                  <a:pt x="5873978" y="4635681"/>
                </a:cubicBezTo>
                <a:cubicBezTo>
                  <a:pt x="5580727" y="4471947"/>
                  <a:pt x="5266011" y="4351689"/>
                  <a:pt x="4908200" y="4320645"/>
                </a:cubicBezTo>
                <a:cubicBezTo>
                  <a:pt x="4606973" y="4294394"/>
                  <a:pt x="4308924" y="4341330"/>
                  <a:pt x="4012453" y="4430992"/>
                </a:cubicBezTo>
                <a:cubicBezTo>
                  <a:pt x="3681382" y="4531125"/>
                  <a:pt x="3492158" y="4613858"/>
                  <a:pt x="3293564" y="4694916"/>
                </a:cubicBezTo>
                <a:cubicBezTo>
                  <a:pt x="3072864" y="4785027"/>
                  <a:pt x="1763329" y="5319409"/>
                  <a:pt x="900660" y="4775642"/>
                </a:cubicBezTo>
                <a:cubicBezTo>
                  <a:pt x="668340" y="4629189"/>
                  <a:pt x="505436" y="4428533"/>
                  <a:pt x="464143" y="4374943"/>
                </a:cubicBezTo>
                <a:cubicBezTo>
                  <a:pt x="281748" y="4138098"/>
                  <a:pt x="171990" y="3867355"/>
                  <a:pt x="100508" y="3580002"/>
                </a:cubicBezTo>
                <a:cubicBezTo>
                  <a:pt x="19663" y="3254689"/>
                  <a:pt x="-6201" y="2919423"/>
                  <a:pt x="1210" y="2578945"/>
                </a:cubicBezTo>
                <a:cubicBezTo>
                  <a:pt x="10675" y="2138785"/>
                  <a:pt x="197522" y="1745167"/>
                  <a:pt x="500797" y="1384103"/>
                </a:cubicBezTo>
                <a:cubicBezTo>
                  <a:pt x="730656" y="1110427"/>
                  <a:pt x="1007021" y="882615"/>
                  <a:pt x="1318314" y="689794"/>
                </a:cubicBezTo>
                <a:cubicBezTo>
                  <a:pt x="1444924" y="611408"/>
                  <a:pt x="1573572" y="537328"/>
                  <a:pt x="1708401" y="472905"/>
                </a:cubicBezTo>
                <a:cubicBezTo>
                  <a:pt x="2394802" y="145037"/>
                  <a:pt x="3108888" y="-7126"/>
                  <a:pt x="3848638" y="256"/>
                </a:cubicBezTo>
                <a:close/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837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	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1BA04E2-C77D-D0F1-EC03-2F832DFA5498}"/>
              </a:ext>
            </a:extLst>
          </p:cNvPr>
          <p:cNvSpPr>
            <a:spLocks/>
          </p:cNvSpPr>
          <p:nvPr userDrawn="1"/>
        </p:nvSpPr>
        <p:spPr>
          <a:xfrm>
            <a:off x="0" y="1641237"/>
            <a:ext cx="12192000" cy="5216762"/>
          </a:xfrm>
          <a:custGeom>
            <a:avLst/>
            <a:gdLst>
              <a:gd name="connsiteX0" fmla="*/ 1849560 w 12192000"/>
              <a:gd name="connsiteY0" fmla="*/ 803 h 5216762"/>
              <a:gd name="connsiteX1" fmla="*/ 2779308 w 12192000"/>
              <a:gd name="connsiteY1" fmla="*/ 191654 h 5216762"/>
              <a:gd name="connsiteX2" fmla="*/ 3529993 w 12192000"/>
              <a:gd name="connsiteY2" fmla="*/ 614650 h 5216762"/>
              <a:gd name="connsiteX3" fmla="*/ 5271920 w 12192000"/>
              <a:gd name="connsiteY3" fmla="*/ 1300408 h 5216762"/>
              <a:gd name="connsiteX4" fmla="*/ 6940105 w 12192000"/>
              <a:gd name="connsiteY4" fmla="*/ 1192018 h 5216762"/>
              <a:gd name="connsiteX5" fmla="*/ 8301823 w 12192000"/>
              <a:gd name="connsiteY5" fmla="*/ 780730 h 5216762"/>
              <a:gd name="connsiteX6" fmla="*/ 12120288 w 12192000"/>
              <a:gd name="connsiteY6" fmla="*/ 561429 h 5216762"/>
              <a:gd name="connsiteX7" fmla="*/ 12192000 w 12192000"/>
              <a:gd name="connsiteY7" fmla="*/ 591187 h 5216762"/>
              <a:gd name="connsiteX8" fmla="*/ 12192000 w 12192000"/>
              <a:gd name="connsiteY8" fmla="*/ 5216762 h 5216762"/>
              <a:gd name="connsiteX9" fmla="*/ 0 w 12192000"/>
              <a:gd name="connsiteY9" fmla="*/ 5216762 h 5216762"/>
              <a:gd name="connsiteX10" fmla="*/ 0 w 12192000"/>
              <a:gd name="connsiteY10" fmla="*/ 671712 h 5216762"/>
              <a:gd name="connsiteX11" fmla="*/ 66994 w 12192000"/>
              <a:gd name="connsiteY11" fmla="*/ 616810 h 5216762"/>
              <a:gd name="connsiteX12" fmla="*/ 314608 w 12192000"/>
              <a:gd name="connsiteY12" fmla="*/ 447849 h 5216762"/>
              <a:gd name="connsiteX13" fmla="*/ 1849560 w 12192000"/>
              <a:gd name="connsiteY13" fmla="*/ 803 h 5216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5216762">
                <a:moveTo>
                  <a:pt x="1849560" y="803"/>
                </a:moveTo>
                <a:cubicBezTo>
                  <a:pt x="2158708" y="8598"/>
                  <a:pt x="2468821" y="73153"/>
                  <a:pt x="2779308" y="191654"/>
                </a:cubicBezTo>
                <a:cubicBezTo>
                  <a:pt x="3056080" y="297323"/>
                  <a:pt x="3289358" y="460148"/>
                  <a:pt x="3529993" y="614650"/>
                </a:cubicBezTo>
                <a:cubicBezTo>
                  <a:pt x="4050027" y="948769"/>
                  <a:pt x="4615367" y="1204778"/>
                  <a:pt x="5271920" y="1300408"/>
                </a:cubicBezTo>
                <a:cubicBezTo>
                  <a:pt x="5824635" y="1381128"/>
                  <a:pt x="6381038" y="1326165"/>
                  <a:pt x="6940105" y="1192018"/>
                </a:cubicBezTo>
                <a:cubicBezTo>
                  <a:pt x="7564423" y="1042204"/>
                  <a:pt x="7924583" y="909418"/>
                  <a:pt x="8301823" y="780730"/>
                </a:cubicBezTo>
                <a:cubicBezTo>
                  <a:pt x="8668653" y="655543"/>
                  <a:pt x="10619014" y="-9633"/>
                  <a:pt x="12120288" y="561429"/>
                </a:cubicBezTo>
                <a:lnTo>
                  <a:pt x="12192000" y="591187"/>
                </a:lnTo>
                <a:lnTo>
                  <a:pt x="12192000" y="5216762"/>
                </a:lnTo>
                <a:lnTo>
                  <a:pt x="0" y="5216762"/>
                </a:lnTo>
                <a:lnTo>
                  <a:pt x="0" y="671712"/>
                </a:lnTo>
                <a:lnTo>
                  <a:pt x="66994" y="616810"/>
                </a:lnTo>
                <a:cubicBezTo>
                  <a:pt x="145598" y="557990"/>
                  <a:pt x="228102" y="501632"/>
                  <a:pt x="314608" y="447849"/>
                </a:cubicBezTo>
                <a:cubicBezTo>
                  <a:pt x="821750" y="132484"/>
                  <a:pt x="1334314" y="-12190"/>
                  <a:pt x="1849560" y="803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523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081294B5-CB6D-F1BF-22AD-497A1426B8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5984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BBFBB2C1-DF1A-1E19-85F0-4AA596F66B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44123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8C5BE6D6-23FF-B9B3-6EB7-147E9303C9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52262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A07A1DDE-85A4-10BA-7DD5-FCF33DA6C7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60401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EC58C559-7910-45EC-28D0-D37F02FA73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7863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id="{868B70E3-3C97-4D65-D598-457720AA72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44123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id="{89924195-02EA-2AF9-C021-ED282397B8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34931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6">
            <a:extLst>
              <a:ext uri="{FF2B5EF4-FFF2-40B4-BE49-F238E27FC236}">
                <a16:creationId xmlns:a16="http://schemas.microsoft.com/office/drawing/2014/main" id="{582E2EDB-08EC-D1DE-3C7C-2FC0C70B27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60401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46">
            <a:extLst>
              <a:ext uri="{FF2B5EF4-FFF2-40B4-BE49-F238E27FC236}">
                <a16:creationId xmlns:a16="http://schemas.microsoft.com/office/drawing/2014/main" id="{F66E5144-974A-0BDB-D167-9253CC65BF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7863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46">
            <a:extLst>
              <a:ext uri="{FF2B5EF4-FFF2-40B4-BE49-F238E27FC236}">
                <a16:creationId xmlns:a16="http://schemas.microsoft.com/office/drawing/2014/main" id="{1D923A5E-0C6A-FC00-A515-E5A508A54F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44123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46">
            <a:extLst>
              <a:ext uri="{FF2B5EF4-FFF2-40B4-BE49-F238E27FC236}">
                <a16:creationId xmlns:a16="http://schemas.microsoft.com/office/drawing/2014/main" id="{01866408-222B-FAA6-3180-5AA98BF831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34931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Text Placeholder 46">
            <a:extLst>
              <a:ext uri="{FF2B5EF4-FFF2-40B4-BE49-F238E27FC236}">
                <a16:creationId xmlns:a16="http://schemas.microsoft.com/office/drawing/2014/main" id="{1A8C6A0D-BDFC-5DD0-110E-B4C5AE7230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60401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0A8F0DB-3D3D-DC0F-84AC-4386B58AD6E5}"/>
              </a:ext>
            </a:extLst>
          </p:cNvPr>
          <p:cNvSpPr>
            <a:spLocks/>
          </p:cNvSpPr>
          <p:nvPr userDrawn="1"/>
        </p:nvSpPr>
        <p:spPr>
          <a:xfrm>
            <a:off x="5591140" y="1"/>
            <a:ext cx="5362677" cy="590065"/>
          </a:xfrm>
          <a:custGeom>
            <a:avLst/>
            <a:gdLst>
              <a:gd name="connsiteX0" fmla="*/ 0 w 5362677"/>
              <a:gd name="connsiteY0" fmla="*/ 0 h 590065"/>
              <a:gd name="connsiteX1" fmla="*/ 5362677 w 5362677"/>
              <a:gd name="connsiteY1" fmla="*/ 0 h 590065"/>
              <a:gd name="connsiteX2" fmla="*/ 5169991 w 5362677"/>
              <a:gd name="connsiteY2" fmla="*/ 69942 h 590065"/>
              <a:gd name="connsiteX3" fmla="*/ 2860400 w 5362677"/>
              <a:gd name="connsiteY3" fmla="*/ 564669 h 590065"/>
              <a:gd name="connsiteX4" fmla="*/ 85760 w 5362677"/>
              <a:gd name="connsiteY4" fmla="*/ 60567 h 59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2677" h="590065">
                <a:moveTo>
                  <a:pt x="0" y="0"/>
                </a:moveTo>
                <a:lnTo>
                  <a:pt x="5362677" y="0"/>
                </a:lnTo>
                <a:lnTo>
                  <a:pt x="5169991" y="69942"/>
                </a:lnTo>
                <a:cubicBezTo>
                  <a:pt x="4068113" y="454981"/>
                  <a:pt x="3200546" y="538854"/>
                  <a:pt x="2860400" y="564669"/>
                </a:cubicBezTo>
                <a:cubicBezTo>
                  <a:pt x="1318014" y="681954"/>
                  <a:pt x="547573" y="372284"/>
                  <a:pt x="85760" y="6056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7000"/>
            </a:schemeClr>
          </a:solidFill>
          <a:ln w="449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8250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1C6679A-1B60-DCCD-7295-255649B92C60}"/>
              </a:ext>
            </a:extLst>
          </p:cNvPr>
          <p:cNvSpPr/>
          <p:nvPr userDrawn="1"/>
        </p:nvSpPr>
        <p:spPr>
          <a:xfrm>
            <a:off x="6381060" y="-24130"/>
            <a:ext cx="5371060" cy="6899910"/>
          </a:xfrm>
          <a:custGeom>
            <a:avLst/>
            <a:gdLst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91440 w 5864280"/>
              <a:gd name="connsiteY8" fmla="*/ 91440 h 6938010"/>
              <a:gd name="connsiteX0" fmla="*/ 7620 w 5871900"/>
              <a:gd name="connsiteY0" fmla="*/ 0 h 6938010"/>
              <a:gd name="connsiteX1" fmla="*/ 5871900 w 5871900"/>
              <a:gd name="connsiteY1" fmla="*/ 0 h 6938010"/>
              <a:gd name="connsiteX2" fmla="*/ 5871900 w 5871900"/>
              <a:gd name="connsiteY2" fmla="*/ 6938010 h 6938010"/>
              <a:gd name="connsiteX3" fmla="*/ 4907589 w 5871900"/>
              <a:gd name="connsiteY3" fmla="*/ 6938010 h 6938010"/>
              <a:gd name="connsiteX4" fmla="*/ 4888403 w 5871900"/>
              <a:gd name="connsiteY4" fmla="*/ 6771085 h 6938010"/>
              <a:gd name="connsiteX5" fmla="*/ 5044484 w 5871900"/>
              <a:gd name="connsiteY5" fmla="*/ 1534679 h 6938010"/>
              <a:gd name="connsiteX6" fmla="*/ 446410 w 5871900"/>
              <a:gd name="connsiteY6" fmla="*/ 927368 h 6938010"/>
              <a:gd name="connsiteX7" fmla="*/ 46684 w 5871900"/>
              <a:gd name="connsiteY7" fmla="*/ 165620 h 6938010"/>
              <a:gd name="connsiteX8" fmla="*/ 0 w 5871900"/>
              <a:gd name="connsiteY8" fmla="*/ 1524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7620 w 5864280"/>
              <a:gd name="connsiteY8" fmla="*/ 17780 h 6938010"/>
              <a:gd name="connsiteX0" fmla="*/ 12700 w 5856660"/>
              <a:gd name="connsiteY0" fmla="*/ 0 h 7004050"/>
              <a:gd name="connsiteX1" fmla="*/ 5856660 w 5856660"/>
              <a:gd name="connsiteY1" fmla="*/ 66040 h 7004050"/>
              <a:gd name="connsiteX2" fmla="*/ 5856660 w 5856660"/>
              <a:gd name="connsiteY2" fmla="*/ 7004050 h 7004050"/>
              <a:gd name="connsiteX3" fmla="*/ 4892349 w 5856660"/>
              <a:gd name="connsiteY3" fmla="*/ 7004050 h 7004050"/>
              <a:gd name="connsiteX4" fmla="*/ 4873163 w 5856660"/>
              <a:gd name="connsiteY4" fmla="*/ 6837125 h 7004050"/>
              <a:gd name="connsiteX5" fmla="*/ 5029244 w 5856660"/>
              <a:gd name="connsiteY5" fmla="*/ 1600719 h 7004050"/>
              <a:gd name="connsiteX6" fmla="*/ 431170 w 5856660"/>
              <a:gd name="connsiteY6" fmla="*/ 993408 h 7004050"/>
              <a:gd name="connsiteX7" fmla="*/ 31444 w 5856660"/>
              <a:gd name="connsiteY7" fmla="*/ 231660 h 7004050"/>
              <a:gd name="connsiteX8" fmla="*/ 0 w 5856660"/>
              <a:gd name="connsiteY8" fmla="*/ 83820 h 7004050"/>
              <a:gd name="connsiteX0" fmla="*/ 5856660 w 5856660"/>
              <a:gd name="connsiteY0" fmla="*/ 0 h 6938010"/>
              <a:gd name="connsiteX1" fmla="*/ 5856660 w 5856660"/>
              <a:gd name="connsiteY1" fmla="*/ 6938010 h 6938010"/>
              <a:gd name="connsiteX2" fmla="*/ 4892349 w 5856660"/>
              <a:gd name="connsiteY2" fmla="*/ 6938010 h 6938010"/>
              <a:gd name="connsiteX3" fmla="*/ 4873163 w 5856660"/>
              <a:gd name="connsiteY3" fmla="*/ 6771085 h 6938010"/>
              <a:gd name="connsiteX4" fmla="*/ 5029244 w 5856660"/>
              <a:gd name="connsiteY4" fmla="*/ 1534679 h 6938010"/>
              <a:gd name="connsiteX5" fmla="*/ 431170 w 5856660"/>
              <a:gd name="connsiteY5" fmla="*/ 927368 h 6938010"/>
              <a:gd name="connsiteX6" fmla="*/ 31444 w 5856660"/>
              <a:gd name="connsiteY6" fmla="*/ 165620 h 6938010"/>
              <a:gd name="connsiteX7" fmla="*/ 0 w 5856660"/>
              <a:gd name="connsiteY7" fmla="*/ 17780 h 6938010"/>
              <a:gd name="connsiteX0" fmla="*/ 5856660 w 5856660"/>
              <a:gd name="connsiteY0" fmla="*/ 6920230 h 6920230"/>
              <a:gd name="connsiteX1" fmla="*/ 4892349 w 5856660"/>
              <a:gd name="connsiteY1" fmla="*/ 6920230 h 6920230"/>
              <a:gd name="connsiteX2" fmla="*/ 4873163 w 5856660"/>
              <a:gd name="connsiteY2" fmla="*/ 6753305 h 6920230"/>
              <a:gd name="connsiteX3" fmla="*/ 5029244 w 5856660"/>
              <a:gd name="connsiteY3" fmla="*/ 1516899 h 6920230"/>
              <a:gd name="connsiteX4" fmla="*/ 431170 w 5856660"/>
              <a:gd name="connsiteY4" fmla="*/ 909588 h 6920230"/>
              <a:gd name="connsiteX5" fmla="*/ 31444 w 5856660"/>
              <a:gd name="connsiteY5" fmla="*/ 147840 h 6920230"/>
              <a:gd name="connsiteX6" fmla="*/ 0 w 5856660"/>
              <a:gd name="connsiteY6" fmla="*/ 0 h 6920230"/>
              <a:gd name="connsiteX0" fmla="*/ 4892349 w 5371060"/>
              <a:gd name="connsiteY0" fmla="*/ 6920230 h 6920230"/>
              <a:gd name="connsiteX1" fmla="*/ 4873163 w 5371060"/>
              <a:gd name="connsiteY1" fmla="*/ 6753305 h 6920230"/>
              <a:gd name="connsiteX2" fmla="*/ 5029244 w 5371060"/>
              <a:gd name="connsiteY2" fmla="*/ 1516899 h 6920230"/>
              <a:gd name="connsiteX3" fmla="*/ 431170 w 5371060"/>
              <a:gd name="connsiteY3" fmla="*/ 909588 h 6920230"/>
              <a:gd name="connsiteX4" fmla="*/ 31444 w 5371060"/>
              <a:gd name="connsiteY4" fmla="*/ 147840 h 6920230"/>
              <a:gd name="connsiteX5" fmla="*/ 0 w 5371060"/>
              <a:gd name="connsiteY5" fmla="*/ 0 h 6920230"/>
              <a:gd name="connsiteX0" fmla="*/ 4889809 w 5371060"/>
              <a:gd name="connsiteY0" fmla="*/ 6904990 h 6904990"/>
              <a:gd name="connsiteX1" fmla="*/ 4873163 w 5371060"/>
              <a:gd name="connsiteY1" fmla="*/ 6753305 h 6904990"/>
              <a:gd name="connsiteX2" fmla="*/ 5029244 w 5371060"/>
              <a:gd name="connsiteY2" fmla="*/ 1516899 h 6904990"/>
              <a:gd name="connsiteX3" fmla="*/ 431170 w 5371060"/>
              <a:gd name="connsiteY3" fmla="*/ 909588 h 6904990"/>
              <a:gd name="connsiteX4" fmla="*/ 31444 w 5371060"/>
              <a:gd name="connsiteY4" fmla="*/ 147840 h 6904990"/>
              <a:gd name="connsiteX5" fmla="*/ 0 w 5371060"/>
              <a:gd name="connsiteY5" fmla="*/ 0 h 6904990"/>
              <a:gd name="connsiteX0" fmla="*/ 4892349 w 5371060"/>
              <a:gd name="connsiteY0" fmla="*/ 6899910 h 6899910"/>
              <a:gd name="connsiteX1" fmla="*/ 4873163 w 5371060"/>
              <a:gd name="connsiteY1" fmla="*/ 6753305 h 6899910"/>
              <a:gd name="connsiteX2" fmla="*/ 5029244 w 5371060"/>
              <a:gd name="connsiteY2" fmla="*/ 1516899 h 6899910"/>
              <a:gd name="connsiteX3" fmla="*/ 431170 w 5371060"/>
              <a:gd name="connsiteY3" fmla="*/ 909588 h 6899910"/>
              <a:gd name="connsiteX4" fmla="*/ 31444 w 5371060"/>
              <a:gd name="connsiteY4" fmla="*/ 147840 h 6899910"/>
              <a:gd name="connsiteX5" fmla="*/ 0 w 5371060"/>
              <a:gd name="connsiteY5" fmla="*/ 0 h 689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1060" h="6899910">
                <a:moveTo>
                  <a:pt x="4892349" y="6899910"/>
                </a:moveTo>
                <a:lnTo>
                  <a:pt x="4873163" y="6753305"/>
                </a:lnTo>
                <a:cubicBezTo>
                  <a:pt x="4753267" y="5217685"/>
                  <a:pt x="5929393" y="2564469"/>
                  <a:pt x="5029244" y="1516899"/>
                </a:cubicBezTo>
                <a:cubicBezTo>
                  <a:pt x="4044398" y="370782"/>
                  <a:pt x="1685778" y="2440015"/>
                  <a:pt x="431170" y="909588"/>
                </a:cubicBezTo>
                <a:cubicBezTo>
                  <a:pt x="361992" y="824949"/>
                  <a:pt x="151981" y="561750"/>
                  <a:pt x="31444" y="147840"/>
                </a:cubicBezTo>
                <a:cubicBezTo>
                  <a:pt x="18423" y="92633"/>
                  <a:pt x="0" y="0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	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081294B5-CB6D-F1BF-22AD-497A1426B8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7008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BBFBB2C1-DF1A-1E19-85F0-4AA596F66B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86784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8C5BE6D6-23FF-B9B3-6EB7-147E9303C9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66560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A07A1DDE-85A4-10BA-7DD5-FCF33DA6C7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46336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EC58C559-7910-45EC-28D0-D37F02FA73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3259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id="{868B70E3-3C97-4D65-D598-457720AA72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19764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id="{89924195-02EA-2AF9-C021-ED282397B8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6269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6">
            <a:extLst>
              <a:ext uri="{FF2B5EF4-FFF2-40B4-BE49-F238E27FC236}">
                <a16:creationId xmlns:a16="http://schemas.microsoft.com/office/drawing/2014/main" id="{582E2EDB-08EC-D1DE-3C7C-2FC0C70B27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92774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46">
            <a:extLst>
              <a:ext uri="{FF2B5EF4-FFF2-40B4-BE49-F238E27FC236}">
                <a16:creationId xmlns:a16="http://schemas.microsoft.com/office/drawing/2014/main" id="{F66E5144-974A-0BDB-D167-9253CC65BF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3259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46">
            <a:extLst>
              <a:ext uri="{FF2B5EF4-FFF2-40B4-BE49-F238E27FC236}">
                <a16:creationId xmlns:a16="http://schemas.microsoft.com/office/drawing/2014/main" id="{1D923A5E-0C6A-FC00-A515-E5A508A54F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19764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46">
            <a:extLst>
              <a:ext uri="{FF2B5EF4-FFF2-40B4-BE49-F238E27FC236}">
                <a16:creationId xmlns:a16="http://schemas.microsoft.com/office/drawing/2014/main" id="{01866408-222B-FAA6-3180-5AA98BF831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06269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Text Placeholder 46">
            <a:extLst>
              <a:ext uri="{FF2B5EF4-FFF2-40B4-BE49-F238E27FC236}">
                <a16:creationId xmlns:a16="http://schemas.microsoft.com/office/drawing/2014/main" id="{1A8C6A0D-BDFC-5DD0-110E-B4C5AE7230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92774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Picture Placeholder 38">
            <a:extLst>
              <a:ext uri="{FF2B5EF4-FFF2-40B4-BE49-F238E27FC236}">
                <a16:creationId xmlns:a16="http://schemas.microsoft.com/office/drawing/2014/main" id="{08C258FA-3031-35D9-6558-64BA58554EF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07008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Picture Placeholder 39">
            <a:extLst>
              <a:ext uri="{FF2B5EF4-FFF2-40B4-BE49-F238E27FC236}">
                <a16:creationId xmlns:a16="http://schemas.microsoft.com/office/drawing/2014/main" id="{465869E5-C0B6-69BE-1E2D-A4496F633D2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986784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40">
            <a:extLst>
              <a:ext uri="{FF2B5EF4-FFF2-40B4-BE49-F238E27FC236}">
                <a16:creationId xmlns:a16="http://schemas.microsoft.com/office/drawing/2014/main" id="{601870D8-4080-BDC3-CD50-097B328E178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766560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41">
            <a:extLst>
              <a:ext uri="{FF2B5EF4-FFF2-40B4-BE49-F238E27FC236}">
                <a16:creationId xmlns:a16="http://schemas.microsoft.com/office/drawing/2014/main" id="{B4779DAA-6424-E58D-2CC8-7DE922E2AFD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546336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46">
            <a:extLst>
              <a:ext uri="{FF2B5EF4-FFF2-40B4-BE49-F238E27FC236}">
                <a16:creationId xmlns:a16="http://schemas.microsoft.com/office/drawing/2014/main" id="{1732A3A5-B50F-7A5D-DA66-644509A9998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3259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6">
            <a:extLst>
              <a:ext uri="{FF2B5EF4-FFF2-40B4-BE49-F238E27FC236}">
                <a16:creationId xmlns:a16="http://schemas.microsoft.com/office/drawing/2014/main" id="{87CC578C-FDBD-2BD2-8930-A795C0A8D1F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419764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6">
            <a:extLst>
              <a:ext uri="{FF2B5EF4-FFF2-40B4-BE49-F238E27FC236}">
                <a16:creationId xmlns:a16="http://schemas.microsoft.com/office/drawing/2014/main" id="{6CE31252-6548-7D94-98E5-E652CED78F2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206269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6">
            <a:extLst>
              <a:ext uri="{FF2B5EF4-FFF2-40B4-BE49-F238E27FC236}">
                <a16:creationId xmlns:a16="http://schemas.microsoft.com/office/drawing/2014/main" id="{2C4E0AF4-17FD-BEAA-BDD9-806DC564D2F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992774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6">
            <a:extLst>
              <a:ext uri="{FF2B5EF4-FFF2-40B4-BE49-F238E27FC236}">
                <a16:creationId xmlns:a16="http://schemas.microsoft.com/office/drawing/2014/main" id="{35C6F103-92F0-87A2-E3CC-656E2EF3E36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3259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6">
            <a:extLst>
              <a:ext uri="{FF2B5EF4-FFF2-40B4-BE49-F238E27FC236}">
                <a16:creationId xmlns:a16="http://schemas.microsoft.com/office/drawing/2014/main" id="{C30881DE-F3FC-C690-BFCB-9EF66A5EB14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419764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6">
            <a:extLst>
              <a:ext uri="{FF2B5EF4-FFF2-40B4-BE49-F238E27FC236}">
                <a16:creationId xmlns:a16="http://schemas.microsoft.com/office/drawing/2014/main" id="{971AAA9F-B007-79B3-0B99-BE5131FC81F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06269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46">
            <a:extLst>
              <a:ext uri="{FF2B5EF4-FFF2-40B4-BE49-F238E27FC236}">
                <a16:creationId xmlns:a16="http://schemas.microsoft.com/office/drawing/2014/main" id="{EDC1B84D-1134-2679-FDF4-5B93BE5F27E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92774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9093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3DEDA47D-E273-7C0A-CFFA-A38BA27188CA}"/>
              </a:ext>
            </a:extLst>
          </p:cNvPr>
          <p:cNvSpPr/>
          <p:nvPr userDrawn="1"/>
        </p:nvSpPr>
        <p:spPr>
          <a:xfrm rot="19260000" flipV="1">
            <a:off x="7523198" y="2771729"/>
            <a:ext cx="2140237" cy="472905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0" fmla="*/ 1607893 w 8239467"/>
              <a:gd name="connsiteY0" fmla="*/ 472905 h 5016456"/>
              <a:gd name="connsiteX1" fmla="*/ 3748130 w 8239467"/>
              <a:gd name="connsiteY1" fmla="*/ 256 h 5016456"/>
              <a:gd name="connsiteX2" fmla="*/ 5754431 w 8239467"/>
              <a:gd name="connsiteY2" fmla="*/ 453958 h 5016456"/>
              <a:gd name="connsiteX3" fmla="*/ 7427617 w 8239467"/>
              <a:gd name="connsiteY3" fmla="*/ 1647586 h 5016456"/>
              <a:gd name="connsiteX4" fmla="*/ 7864409 w 8239467"/>
              <a:gd name="connsiteY4" fmla="*/ 2141444 h 5016456"/>
              <a:gd name="connsiteX5" fmla="*/ 8181935 w 8239467"/>
              <a:gd name="connsiteY5" fmla="*/ 3652263 h 5016456"/>
              <a:gd name="connsiteX6" fmla="*/ 7514311 w 8239467"/>
              <a:gd name="connsiteY6" fmla="*/ 4625329 h 5016456"/>
              <a:gd name="connsiteX7" fmla="*/ 6194528 w 8239467"/>
              <a:gd name="connsiteY7" fmla="*/ 4840094 h 5016456"/>
              <a:gd name="connsiteX8" fmla="*/ 5773470 w 8239467"/>
              <a:gd name="connsiteY8" fmla="*/ 4635681 h 5016456"/>
              <a:gd name="connsiteX9" fmla="*/ 4807692 w 8239467"/>
              <a:gd name="connsiteY9" fmla="*/ 4320645 h 5016456"/>
              <a:gd name="connsiteX10" fmla="*/ 3911945 w 8239467"/>
              <a:gd name="connsiteY10" fmla="*/ 4430992 h 5016456"/>
              <a:gd name="connsiteX11" fmla="*/ 3193056 w 8239467"/>
              <a:gd name="connsiteY11" fmla="*/ 4694916 h 5016456"/>
              <a:gd name="connsiteX12" fmla="*/ 800152 w 8239467"/>
              <a:gd name="connsiteY12" fmla="*/ 4775642 h 5016456"/>
              <a:gd name="connsiteX13" fmla="*/ 363635 w 8239467"/>
              <a:gd name="connsiteY13" fmla="*/ 4374943 h 5016456"/>
              <a:gd name="connsiteX14" fmla="*/ 0 w 8239467"/>
              <a:gd name="connsiteY14" fmla="*/ 3580002 h 5016456"/>
              <a:gd name="connsiteX0" fmla="*/ 1244258 w 7875832"/>
              <a:gd name="connsiteY0" fmla="*/ 472905 h 5016456"/>
              <a:gd name="connsiteX1" fmla="*/ 3384495 w 7875832"/>
              <a:gd name="connsiteY1" fmla="*/ 256 h 5016456"/>
              <a:gd name="connsiteX2" fmla="*/ 5390796 w 7875832"/>
              <a:gd name="connsiteY2" fmla="*/ 453958 h 5016456"/>
              <a:gd name="connsiteX3" fmla="*/ 7063982 w 7875832"/>
              <a:gd name="connsiteY3" fmla="*/ 1647586 h 5016456"/>
              <a:gd name="connsiteX4" fmla="*/ 7500774 w 7875832"/>
              <a:gd name="connsiteY4" fmla="*/ 2141444 h 5016456"/>
              <a:gd name="connsiteX5" fmla="*/ 7818300 w 7875832"/>
              <a:gd name="connsiteY5" fmla="*/ 3652263 h 5016456"/>
              <a:gd name="connsiteX6" fmla="*/ 7150676 w 7875832"/>
              <a:gd name="connsiteY6" fmla="*/ 4625329 h 5016456"/>
              <a:gd name="connsiteX7" fmla="*/ 5830893 w 7875832"/>
              <a:gd name="connsiteY7" fmla="*/ 4840094 h 5016456"/>
              <a:gd name="connsiteX8" fmla="*/ 5409835 w 7875832"/>
              <a:gd name="connsiteY8" fmla="*/ 4635681 h 5016456"/>
              <a:gd name="connsiteX9" fmla="*/ 4444057 w 7875832"/>
              <a:gd name="connsiteY9" fmla="*/ 4320645 h 5016456"/>
              <a:gd name="connsiteX10" fmla="*/ 3548310 w 7875832"/>
              <a:gd name="connsiteY10" fmla="*/ 4430992 h 5016456"/>
              <a:gd name="connsiteX11" fmla="*/ 2829421 w 7875832"/>
              <a:gd name="connsiteY11" fmla="*/ 4694916 h 5016456"/>
              <a:gd name="connsiteX12" fmla="*/ 436517 w 7875832"/>
              <a:gd name="connsiteY12" fmla="*/ 4775642 h 5016456"/>
              <a:gd name="connsiteX13" fmla="*/ 0 w 7875832"/>
              <a:gd name="connsiteY13" fmla="*/ 4374943 h 5016456"/>
              <a:gd name="connsiteX0" fmla="*/ 807741 w 7439315"/>
              <a:gd name="connsiteY0" fmla="*/ 472905 h 5016456"/>
              <a:gd name="connsiteX1" fmla="*/ 2947978 w 7439315"/>
              <a:gd name="connsiteY1" fmla="*/ 256 h 5016456"/>
              <a:gd name="connsiteX2" fmla="*/ 4954279 w 7439315"/>
              <a:gd name="connsiteY2" fmla="*/ 453958 h 5016456"/>
              <a:gd name="connsiteX3" fmla="*/ 6627465 w 7439315"/>
              <a:gd name="connsiteY3" fmla="*/ 1647586 h 5016456"/>
              <a:gd name="connsiteX4" fmla="*/ 7064257 w 7439315"/>
              <a:gd name="connsiteY4" fmla="*/ 2141444 h 5016456"/>
              <a:gd name="connsiteX5" fmla="*/ 7381783 w 7439315"/>
              <a:gd name="connsiteY5" fmla="*/ 3652263 h 5016456"/>
              <a:gd name="connsiteX6" fmla="*/ 6714159 w 7439315"/>
              <a:gd name="connsiteY6" fmla="*/ 4625329 h 5016456"/>
              <a:gd name="connsiteX7" fmla="*/ 5394376 w 7439315"/>
              <a:gd name="connsiteY7" fmla="*/ 4840094 h 5016456"/>
              <a:gd name="connsiteX8" fmla="*/ 4973318 w 7439315"/>
              <a:gd name="connsiteY8" fmla="*/ 4635681 h 5016456"/>
              <a:gd name="connsiteX9" fmla="*/ 4007540 w 7439315"/>
              <a:gd name="connsiteY9" fmla="*/ 4320645 h 5016456"/>
              <a:gd name="connsiteX10" fmla="*/ 3111793 w 7439315"/>
              <a:gd name="connsiteY10" fmla="*/ 4430992 h 5016456"/>
              <a:gd name="connsiteX11" fmla="*/ 2392904 w 7439315"/>
              <a:gd name="connsiteY11" fmla="*/ 4694916 h 5016456"/>
              <a:gd name="connsiteX12" fmla="*/ 0 w 7439315"/>
              <a:gd name="connsiteY12" fmla="*/ 4775642 h 5016456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10" fmla="*/ 2304052 w 6631574"/>
              <a:gd name="connsiteY10" fmla="*/ 4430992 h 4914632"/>
              <a:gd name="connsiteX11" fmla="*/ 1585163 w 6631574"/>
              <a:gd name="connsiteY11" fmla="*/ 4694916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10" fmla="*/ 2304052 w 6631574"/>
              <a:gd name="connsiteY10" fmla="*/ 4430992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0" fmla="*/ 0 w 6631574"/>
              <a:gd name="connsiteY0" fmla="*/ 472905 h 4625329"/>
              <a:gd name="connsiteX1" fmla="*/ 2140237 w 6631574"/>
              <a:gd name="connsiteY1" fmla="*/ 256 h 4625329"/>
              <a:gd name="connsiteX2" fmla="*/ 4146538 w 6631574"/>
              <a:gd name="connsiteY2" fmla="*/ 453958 h 4625329"/>
              <a:gd name="connsiteX3" fmla="*/ 5819724 w 6631574"/>
              <a:gd name="connsiteY3" fmla="*/ 1647586 h 4625329"/>
              <a:gd name="connsiteX4" fmla="*/ 6256516 w 6631574"/>
              <a:gd name="connsiteY4" fmla="*/ 2141444 h 4625329"/>
              <a:gd name="connsiteX5" fmla="*/ 6574042 w 6631574"/>
              <a:gd name="connsiteY5" fmla="*/ 3652263 h 4625329"/>
              <a:gd name="connsiteX6" fmla="*/ 5906418 w 6631574"/>
              <a:gd name="connsiteY6" fmla="*/ 4625329 h 4625329"/>
              <a:gd name="connsiteX0" fmla="*/ 0 w 6631574"/>
              <a:gd name="connsiteY0" fmla="*/ 472905 h 3652263"/>
              <a:gd name="connsiteX1" fmla="*/ 2140237 w 6631574"/>
              <a:gd name="connsiteY1" fmla="*/ 256 h 3652263"/>
              <a:gd name="connsiteX2" fmla="*/ 4146538 w 6631574"/>
              <a:gd name="connsiteY2" fmla="*/ 453958 h 3652263"/>
              <a:gd name="connsiteX3" fmla="*/ 5819724 w 6631574"/>
              <a:gd name="connsiteY3" fmla="*/ 1647586 h 3652263"/>
              <a:gd name="connsiteX4" fmla="*/ 6256516 w 6631574"/>
              <a:gd name="connsiteY4" fmla="*/ 2141444 h 3652263"/>
              <a:gd name="connsiteX5" fmla="*/ 6574042 w 6631574"/>
              <a:gd name="connsiteY5" fmla="*/ 3652263 h 3652263"/>
              <a:gd name="connsiteX0" fmla="*/ 0 w 6256516"/>
              <a:gd name="connsiteY0" fmla="*/ 472905 h 2141444"/>
              <a:gd name="connsiteX1" fmla="*/ 2140237 w 6256516"/>
              <a:gd name="connsiteY1" fmla="*/ 256 h 2141444"/>
              <a:gd name="connsiteX2" fmla="*/ 4146538 w 6256516"/>
              <a:gd name="connsiteY2" fmla="*/ 453958 h 2141444"/>
              <a:gd name="connsiteX3" fmla="*/ 5819724 w 6256516"/>
              <a:gd name="connsiteY3" fmla="*/ 1647586 h 2141444"/>
              <a:gd name="connsiteX4" fmla="*/ 6256516 w 6256516"/>
              <a:gd name="connsiteY4" fmla="*/ 2141444 h 2141444"/>
              <a:gd name="connsiteX0" fmla="*/ 0 w 5819724"/>
              <a:gd name="connsiteY0" fmla="*/ 472905 h 1647586"/>
              <a:gd name="connsiteX1" fmla="*/ 2140237 w 5819724"/>
              <a:gd name="connsiteY1" fmla="*/ 256 h 1647586"/>
              <a:gd name="connsiteX2" fmla="*/ 4146538 w 5819724"/>
              <a:gd name="connsiteY2" fmla="*/ 453958 h 1647586"/>
              <a:gd name="connsiteX3" fmla="*/ 5819724 w 5819724"/>
              <a:gd name="connsiteY3" fmla="*/ 1647586 h 1647586"/>
              <a:gd name="connsiteX0" fmla="*/ 0 w 4146538"/>
              <a:gd name="connsiteY0" fmla="*/ 472905 h 472905"/>
              <a:gd name="connsiteX1" fmla="*/ 2140237 w 4146538"/>
              <a:gd name="connsiteY1" fmla="*/ 256 h 472905"/>
              <a:gd name="connsiteX2" fmla="*/ 4146538 w 4146538"/>
              <a:gd name="connsiteY2" fmla="*/ 453958 h 472905"/>
              <a:gd name="connsiteX0" fmla="*/ 0 w 2140237"/>
              <a:gd name="connsiteY0" fmla="*/ 472905 h 472905"/>
              <a:gd name="connsiteX1" fmla="*/ 2140237 w 2140237"/>
              <a:gd name="connsiteY1" fmla="*/ 256 h 47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40237" h="472905">
                <a:moveTo>
                  <a:pt x="0" y="472905"/>
                </a:moveTo>
                <a:cubicBezTo>
                  <a:pt x="686401" y="145037"/>
                  <a:pt x="1400487" y="-7126"/>
                  <a:pt x="2140237" y="25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B02F7449-FACA-BB9A-408D-B21177D89A3F}"/>
              </a:ext>
            </a:extLst>
          </p:cNvPr>
          <p:cNvSpPr/>
          <p:nvPr userDrawn="1"/>
        </p:nvSpPr>
        <p:spPr>
          <a:xfrm rot="20580000" flipH="1">
            <a:off x="3447610" y="4196051"/>
            <a:ext cx="2006301" cy="453702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3848638 w 8339975"/>
              <a:gd name="connsiteY0" fmla="*/ 0 h 5016200"/>
              <a:gd name="connsiteX1" fmla="*/ 5854939 w 8339975"/>
              <a:gd name="connsiteY1" fmla="*/ 453702 h 5016200"/>
              <a:gd name="connsiteX2" fmla="*/ 7528125 w 8339975"/>
              <a:gd name="connsiteY2" fmla="*/ 1647330 h 5016200"/>
              <a:gd name="connsiteX3" fmla="*/ 7964917 w 8339975"/>
              <a:gd name="connsiteY3" fmla="*/ 2141188 h 5016200"/>
              <a:gd name="connsiteX4" fmla="*/ 8282443 w 8339975"/>
              <a:gd name="connsiteY4" fmla="*/ 3652007 h 5016200"/>
              <a:gd name="connsiteX5" fmla="*/ 7614819 w 8339975"/>
              <a:gd name="connsiteY5" fmla="*/ 4625073 h 5016200"/>
              <a:gd name="connsiteX6" fmla="*/ 6295036 w 8339975"/>
              <a:gd name="connsiteY6" fmla="*/ 4839838 h 5016200"/>
              <a:gd name="connsiteX7" fmla="*/ 5873978 w 8339975"/>
              <a:gd name="connsiteY7" fmla="*/ 4635425 h 5016200"/>
              <a:gd name="connsiteX8" fmla="*/ 4908200 w 8339975"/>
              <a:gd name="connsiteY8" fmla="*/ 4320389 h 5016200"/>
              <a:gd name="connsiteX9" fmla="*/ 4012453 w 8339975"/>
              <a:gd name="connsiteY9" fmla="*/ 4430736 h 5016200"/>
              <a:gd name="connsiteX10" fmla="*/ 3293564 w 8339975"/>
              <a:gd name="connsiteY10" fmla="*/ 4694660 h 5016200"/>
              <a:gd name="connsiteX11" fmla="*/ 900660 w 8339975"/>
              <a:gd name="connsiteY11" fmla="*/ 4775386 h 5016200"/>
              <a:gd name="connsiteX12" fmla="*/ 464143 w 8339975"/>
              <a:gd name="connsiteY12" fmla="*/ 4374687 h 5016200"/>
              <a:gd name="connsiteX13" fmla="*/ 100508 w 8339975"/>
              <a:gd name="connsiteY13" fmla="*/ 3579746 h 5016200"/>
              <a:gd name="connsiteX14" fmla="*/ 1210 w 8339975"/>
              <a:gd name="connsiteY14" fmla="*/ 2578689 h 5016200"/>
              <a:gd name="connsiteX15" fmla="*/ 500797 w 8339975"/>
              <a:gd name="connsiteY15" fmla="*/ 1383847 h 5016200"/>
              <a:gd name="connsiteX16" fmla="*/ 1318314 w 8339975"/>
              <a:gd name="connsiteY16" fmla="*/ 689538 h 5016200"/>
              <a:gd name="connsiteX17" fmla="*/ 1708401 w 8339975"/>
              <a:gd name="connsiteY17" fmla="*/ 472649 h 5016200"/>
              <a:gd name="connsiteX18" fmla="*/ 3940078 w 8339975"/>
              <a:gd name="connsiteY18" fmla="*/ 91440 h 5016200"/>
              <a:gd name="connsiteX0" fmla="*/ 3848638 w 8339975"/>
              <a:gd name="connsiteY0" fmla="*/ 0 h 5016200"/>
              <a:gd name="connsiteX1" fmla="*/ 5854939 w 8339975"/>
              <a:gd name="connsiteY1" fmla="*/ 453702 h 5016200"/>
              <a:gd name="connsiteX2" fmla="*/ 7528125 w 8339975"/>
              <a:gd name="connsiteY2" fmla="*/ 1647330 h 5016200"/>
              <a:gd name="connsiteX3" fmla="*/ 7964917 w 8339975"/>
              <a:gd name="connsiteY3" fmla="*/ 2141188 h 5016200"/>
              <a:gd name="connsiteX4" fmla="*/ 8282443 w 8339975"/>
              <a:gd name="connsiteY4" fmla="*/ 3652007 h 5016200"/>
              <a:gd name="connsiteX5" fmla="*/ 7614819 w 8339975"/>
              <a:gd name="connsiteY5" fmla="*/ 4625073 h 5016200"/>
              <a:gd name="connsiteX6" fmla="*/ 6295036 w 8339975"/>
              <a:gd name="connsiteY6" fmla="*/ 4839838 h 5016200"/>
              <a:gd name="connsiteX7" fmla="*/ 5873978 w 8339975"/>
              <a:gd name="connsiteY7" fmla="*/ 4635425 h 5016200"/>
              <a:gd name="connsiteX8" fmla="*/ 4908200 w 8339975"/>
              <a:gd name="connsiteY8" fmla="*/ 4320389 h 5016200"/>
              <a:gd name="connsiteX9" fmla="*/ 4012453 w 8339975"/>
              <a:gd name="connsiteY9" fmla="*/ 4430736 h 5016200"/>
              <a:gd name="connsiteX10" fmla="*/ 3293564 w 8339975"/>
              <a:gd name="connsiteY10" fmla="*/ 4694660 h 5016200"/>
              <a:gd name="connsiteX11" fmla="*/ 900660 w 8339975"/>
              <a:gd name="connsiteY11" fmla="*/ 4775386 h 5016200"/>
              <a:gd name="connsiteX12" fmla="*/ 464143 w 8339975"/>
              <a:gd name="connsiteY12" fmla="*/ 4374687 h 5016200"/>
              <a:gd name="connsiteX13" fmla="*/ 100508 w 8339975"/>
              <a:gd name="connsiteY13" fmla="*/ 3579746 h 5016200"/>
              <a:gd name="connsiteX14" fmla="*/ 1210 w 8339975"/>
              <a:gd name="connsiteY14" fmla="*/ 2578689 h 5016200"/>
              <a:gd name="connsiteX15" fmla="*/ 500797 w 8339975"/>
              <a:gd name="connsiteY15" fmla="*/ 1383847 h 5016200"/>
              <a:gd name="connsiteX16" fmla="*/ 1318314 w 8339975"/>
              <a:gd name="connsiteY16" fmla="*/ 689538 h 5016200"/>
              <a:gd name="connsiteX17" fmla="*/ 1708401 w 8339975"/>
              <a:gd name="connsiteY17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499674 w 8338852"/>
              <a:gd name="connsiteY14" fmla="*/ 1383847 h 5016200"/>
              <a:gd name="connsiteX15" fmla="*/ 1317191 w 8338852"/>
              <a:gd name="connsiteY15" fmla="*/ 689538 h 5016200"/>
              <a:gd name="connsiteX16" fmla="*/ 1707278 w 8338852"/>
              <a:gd name="connsiteY16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1317191 w 8338852"/>
              <a:gd name="connsiteY14" fmla="*/ 689538 h 5016200"/>
              <a:gd name="connsiteX15" fmla="*/ 1707278 w 8338852"/>
              <a:gd name="connsiteY15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1707278 w 8338852"/>
              <a:gd name="connsiteY14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0" fmla="*/ 3384495 w 7875832"/>
              <a:gd name="connsiteY0" fmla="*/ 0 h 5016200"/>
              <a:gd name="connsiteX1" fmla="*/ 5390796 w 7875832"/>
              <a:gd name="connsiteY1" fmla="*/ 453702 h 5016200"/>
              <a:gd name="connsiteX2" fmla="*/ 7063982 w 7875832"/>
              <a:gd name="connsiteY2" fmla="*/ 1647330 h 5016200"/>
              <a:gd name="connsiteX3" fmla="*/ 7500774 w 7875832"/>
              <a:gd name="connsiteY3" fmla="*/ 2141188 h 5016200"/>
              <a:gd name="connsiteX4" fmla="*/ 7818300 w 7875832"/>
              <a:gd name="connsiteY4" fmla="*/ 3652007 h 5016200"/>
              <a:gd name="connsiteX5" fmla="*/ 7150676 w 7875832"/>
              <a:gd name="connsiteY5" fmla="*/ 4625073 h 5016200"/>
              <a:gd name="connsiteX6" fmla="*/ 5830893 w 7875832"/>
              <a:gd name="connsiteY6" fmla="*/ 4839838 h 5016200"/>
              <a:gd name="connsiteX7" fmla="*/ 5409835 w 7875832"/>
              <a:gd name="connsiteY7" fmla="*/ 4635425 h 5016200"/>
              <a:gd name="connsiteX8" fmla="*/ 4444057 w 7875832"/>
              <a:gd name="connsiteY8" fmla="*/ 4320389 h 5016200"/>
              <a:gd name="connsiteX9" fmla="*/ 3548310 w 7875832"/>
              <a:gd name="connsiteY9" fmla="*/ 4430736 h 5016200"/>
              <a:gd name="connsiteX10" fmla="*/ 2829421 w 7875832"/>
              <a:gd name="connsiteY10" fmla="*/ 4694660 h 5016200"/>
              <a:gd name="connsiteX11" fmla="*/ 436517 w 7875832"/>
              <a:gd name="connsiteY11" fmla="*/ 4775386 h 5016200"/>
              <a:gd name="connsiteX12" fmla="*/ 0 w 7875832"/>
              <a:gd name="connsiteY12" fmla="*/ 4374687 h 5016200"/>
              <a:gd name="connsiteX0" fmla="*/ 2947978 w 7439315"/>
              <a:gd name="connsiteY0" fmla="*/ 0 h 5016200"/>
              <a:gd name="connsiteX1" fmla="*/ 4954279 w 7439315"/>
              <a:gd name="connsiteY1" fmla="*/ 453702 h 5016200"/>
              <a:gd name="connsiteX2" fmla="*/ 6627465 w 7439315"/>
              <a:gd name="connsiteY2" fmla="*/ 1647330 h 5016200"/>
              <a:gd name="connsiteX3" fmla="*/ 7064257 w 7439315"/>
              <a:gd name="connsiteY3" fmla="*/ 2141188 h 5016200"/>
              <a:gd name="connsiteX4" fmla="*/ 7381783 w 7439315"/>
              <a:gd name="connsiteY4" fmla="*/ 3652007 h 5016200"/>
              <a:gd name="connsiteX5" fmla="*/ 6714159 w 7439315"/>
              <a:gd name="connsiteY5" fmla="*/ 4625073 h 5016200"/>
              <a:gd name="connsiteX6" fmla="*/ 5394376 w 7439315"/>
              <a:gd name="connsiteY6" fmla="*/ 4839838 h 5016200"/>
              <a:gd name="connsiteX7" fmla="*/ 4973318 w 7439315"/>
              <a:gd name="connsiteY7" fmla="*/ 4635425 h 5016200"/>
              <a:gd name="connsiteX8" fmla="*/ 4007540 w 7439315"/>
              <a:gd name="connsiteY8" fmla="*/ 4320389 h 5016200"/>
              <a:gd name="connsiteX9" fmla="*/ 3111793 w 7439315"/>
              <a:gd name="connsiteY9" fmla="*/ 4430736 h 5016200"/>
              <a:gd name="connsiteX10" fmla="*/ 2392904 w 7439315"/>
              <a:gd name="connsiteY10" fmla="*/ 4694660 h 5016200"/>
              <a:gd name="connsiteX11" fmla="*/ 0 w 7439315"/>
              <a:gd name="connsiteY11" fmla="*/ 4775386 h 5016200"/>
              <a:gd name="connsiteX0" fmla="*/ 555074 w 5046411"/>
              <a:gd name="connsiteY0" fmla="*/ 0 h 4914376"/>
              <a:gd name="connsiteX1" fmla="*/ 2561375 w 5046411"/>
              <a:gd name="connsiteY1" fmla="*/ 453702 h 4914376"/>
              <a:gd name="connsiteX2" fmla="*/ 4234561 w 5046411"/>
              <a:gd name="connsiteY2" fmla="*/ 1647330 h 4914376"/>
              <a:gd name="connsiteX3" fmla="*/ 4671353 w 5046411"/>
              <a:gd name="connsiteY3" fmla="*/ 2141188 h 4914376"/>
              <a:gd name="connsiteX4" fmla="*/ 4988879 w 5046411"/>
              <a:gd name="connsiteY4" fmla="*/ 3652007 h 4914376"/>
              <a:gd name="connsiteX5" fmla="*/ 4321255 w 5046411"/>
              <a:gd name="connsiteY5" fmla="*/ 4625073 h 4914376"/>
              <a:gd name="connsiteX6" fmla="*/ 3001472 w 5046411"/>
              <a:gd name="connsiteY6" fmla="*/ 4839838 h 4914376"/>
              <a:gd name="connsiteX7" fmla="*/ 2580414 w 5046411"/>
              <a:gd name="connsiteY7" fmla="*/ 4635425 h 4914376"/>
              <a:gd name="connsiteX8" fmla="*/ 1614636 w 5046411"/>
              <a:gd name="connsiteY8" fmla="*/ 4320389 h 4914376"/>
              <a:gd name="connsiteX9" fmla="*/ 718889 w 5046411"/>
              <a:gd name="connsiteY9" fmla="*/ 4430736 h 4914376"/>
              <a:gd name="connsiteX10" fmla="*/ 0 w 5046411"/>
              <a:gd name="connsiteY10" fmla="*/ 4694660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8" fmla="*/ 1059562 w 4491337"/>
              <a:gd name="connsiteY8" fmla="*/ 4320389 h 4914376"/>
              <a:gd name="connsiteX9" fmla="*/ 163815 w 4491337"/>
              <a:gd name="connsiteY9" fmla="*/ 4430736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8" fmla="*/ 1059562 w 4491337"/>
              <a:gd name="connsiteY8" fmla="*/ 4320389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0" fmla="*/ 0 w 4491337"/>
              <a:gd name="connsiteY0" fmla="*/ 0 h 4625073"/>
              <a:gd name="connsiteX1" fmla="*/ 2006301 w 4491337"/>
              <a:gd name="connsiteY1" fmla="*/ 453702 h 4625073"/>
              <a:gd name="connsiteX2" fmla="*/ 3679487 w 4491337"/>
              <a:gd name="connsiteY2" fmla="*/ 1647330 h 4625073"/>
              <a:gd name="connsiteX3" fmla="*/ 4116279 w 4491337"/>
              <a:gd name="connsiteY3" fmla="*/ 2141188 h 4625073"/>
              <a:gd name="connsiteX4" fmla="*/ 4433805 w 4491337"/>
              <a:gd name="connsiteY4" fmla="*/ 3652007 h 4625073"/>
              <a:gd name="connsiteX5" fmla="*/ 3766181 w 4491337"/>
              <a:gd name="connsiteY5" fmla="*/ 4625073 h 4625073"/>
              <a:gd name="connsiteX0" fmla="*/ 0 w 4491337"/>
              <a:gd name="connsiteY0" fmla="*/ 0 h 3652007"/>
              <a:gd name="connsiteX1" fmla="*/ 2006301 w 4491337"/>
              <a:gd name="connsiteY1" fmla="*/ 453702 h 3652007"/>
              <a:gd name="connsiteX2" fmla="*/ 3679487 w 4491337"/>
              <a:gd name="connsiteY2" fmla="*/ 1647330 h 3652007"/>
              <a:gd name="connsiteX3" fmla="*/ 4116279 w 4491337"/>
              <a:gd name="connsiteY3" fmla="*/ 2141188 h 3652007"/>
              <a:gd name="connsiteX4" fmla="*/ 4433805 w 4491337"/>
              <a:gd name="connsiteY4" fmla="*/ 3652007 h 3652007"/>
              <a:gd name="connsiteX0" fmla="*/ 0 w 4116279"/>
              <a:gd name="connsiteY0" fmla="*/ 0 h 2141188"/>
              <a:gd name="connsiteX1" fmla="*/ 2006301 w 4116279"/>
              <a:gd name="connsiteY1" fmla="*/ 453702 h 2141188"/>
              <a:gd name="connsiteX2" fmla="*/ 3679487 w 4116279"/>
              <a:gd name="connsiteY2" fmla="*/ 1647330 h 2141188"/>
              <a:gd name="connsiteX3" fmla="*/ 4116279 w 4116279"/>
              <a:gd name="connsiteY3" fmla="*/ 2141188 h 2141188"/>
              <a:gd name="connsiteX0" fmla="*/ 0 w 3679487"/>
              <a:gd name="connsiteY0" fmla="*/ 0 h 1647330"/>
              <a:gd name="connsiteX1" fmla="*/ 2006301 w 3679487"/>
              <a:gd name="connsiteY1" fmla="*/ 453702 h 1647330"/>
              <a:gd name="connsiteX2" fmla="*/ 3679487 w 3679487"/>
              <a:gd name="connsiteY2" fmla="*/ 1647330 h 1647330"/>
              <a:gd name="connsiteX0" fmla="*/ 0 w 2006301"/>
              <a:gd name="connsiteY0" fmla="*/ 0 h 453702"/>
              <a:gd name="connsiteX1" fmla="*/ 2006301 w 2006301"/>
              <a:gd name="connsiteY1" fmla="*/ 453702 h 453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6301" h="453702">
                <a:moveTo>
                  <a:pt x="0" y="0"/>
                </a:moveTo>
                <a:cubicBezTo>
                  <a:pt x="722289" y="7252"/>
                  <a:pt x="1387140" y="169081"/>
                  <a:pt x="2006301" y="453702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73734FD-BC55-D1E1-2097-E9EF45006A4B}"/>
              </a:ext>
            </a:extLst>
          </p:cNvPr>
          <p:cNvSpPr/>
          <p:nvPr userDrawn="1"/>
        </p:nvSpPr>
        <p:spPr>
          <a:xfrm rot="10560000">
            <a:off x="2793467" y="1387752"/>
            <a:ext cx="6622719" cy="733164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900660 w 8339975"/>
              <a:gd name="connsiteY0" fmla="*/ 4775642 h 5046560"/>
              <a:gd name="connsiteX1" fmla="*/ 464143 w 8339975"/>
              <a:gd name="connsiteY1" fmla="*/ 4374943 h 5046560"/>
              <a:gd name="connsiteX2" fmla="*/ 100508 w 8339975"/>
              <a:gd name="connsiteY2" fmla="*/ 3580002 h 5046560"/>
              <a:gd name="connsiteX3" fmla="*/ 1210 w 8339975"/>
              <a:gd name="connsiteY3" fmla="*/ 2578945 h 5046560"/>
              <a:gd name="connsiteX4" fmla="*/ 500797 w 8339975"/>
              <a:gd name="connsiteY4" fmla="*/ 1384103 h 5046560"/>
              <a:gd name="connsiteX5" fmla="*/ 1318314 w 8339975"/>
              <a:gd name="connsiteY5" fmla="*/ 689794 h 5046560"/>
              <a:gd name="connsiteX6" fmla="*/ 1708401 w 8339975"/>
              <a:gd name="connsiteY6" fmla="*/ 472905 h 5046560"/>
              <a:gd name="connsiteX7" fmla="*/ 3848638 w 8339975"/>
              <a:gd name="connsiteY7" fmla="*/ 256 h 5046560"/>
              <a:gd name="connsiteX8" fmla="*/ 5854939 w 8339975"/>
              <a:gd name="connsiteY8" fmla="*/ 453958 h 5046560"/>
              <a:gd name="connsiteX9" fmla="*/ 7528125 w 8339975"/>
              <a:gd name="connsiteY9" fmla="*/ 1647586 h 5046560"/>
              <a:gd name="connsiteX10" fmla="*/ 7964917 w 8339975"/>
              <a:gd name="connsiteY10" fmla="*/ 2141444 h 5046560"/>
              <a:gd name="connsiteX11" fmla="*/ 8282443 w 8339975"/>
              <a:gd name="connsiteY11" fmla="*/ 3652263 h 5046560"/>
              <a:gd name="connsiteX12" fmla="*/ 7614819 w 8339975"/>
              <a:gd name="connsiteY12" fmla="*/ 4625329 h 5046560"/>
              <a:gd name="connsiteX13" fmla="*/ 6295036 w 8339975"/>
              <a:gd name="connsiteY13" fmla="*/ 4840094 h 5046560"/>
              <a:gd name="connsiteX14" fmla="*/ 5873978 w 8339975"/>
              <a:gd name="connsiteY14" fmla="*/ 4635681 h 5046560"/>
              <a:gd name="connsiteX15" fmla="*/ 4908200 w 8339975"/>
              <a:gd name="connsiteY15" fmla="*/ 4320645 h 5046560"/>
              <a:gd name="connsiteX16" fmla="*/ 4012453 w 8339975"/>
              <a:gd name="connsiteY16" fmla="*/ 4430992 h 5046560"/>
              <a:gd name="connsiteX17" fmla="*/ 3293564 w 8339975"/>
              <a:gd name="connsiteY17" fmla="*/ 4694916 h 5046560"/>
              <a:gd name="connsiteX18" fmla="*/ 992100 w 8339975"/>
              <a:gd name="connsiteY18" fmla="*/ 4867082 h 5046560"/>
              <a:gd name="connsiteX0" fmla="*/ 910876 w 8350191"/>
              <a:gd name="connsiteY0" fmla="*/ 4775642 h 5046560"/>
              <a:gd name="connsiteX1" fmla="*/ 110724 w 8350191"/>
              <a:gd name="connsiteY1" fmla="*/ 3580002 h 5046560"/>
              <a:gd name="connsiteX2" fmla="*/ 11426 w 8350191"/>
              <a:gd name="connsiteY2" fmla="*/ 2578945 h 5046560"/>
              <a:gd name="connsiteX3" fmla="*/ 511013 w 8350191"/>
              <a:gd name="connsiteY3" fmla="*/ 1384103 h 5046560"/>
              <a:gd name="connsiteX4" fmla="*/ 1328530 w 8350191"/>
              <a:gd name="connsiteY4" fmla="*/ 689794 h 5046560"/>
              <a:gd name="connsiteX5" fmla="*/ 1718617 w 8350191"/>
              <a:gd name="connsiteY5" fmla="*/ 472905 h 5046560"/>
              <a:gd name="connsiteX6" fmla="*/ 3858854 w 8350191"/>
              <a:gd name="connsiteY6" fmla="*/ 256 h 5046560"/>
              <a:gd name="connsiteX7" fmla="*/ 5865155 w 8350191"/>
              <a:gd name="connsiteY7" fmla="*/ 453958 h 5046560"/>
              <a:gd name="connsiteX8" fmla="*/ 7538341 w 8350191"/>
              <a:gd name="connsiteY8" fmla="*/ 1647586 h 5046560"/>
              <a:gd name="connsiteX9" fmla="*/ 7975133 w 8350191"/>
              <a:gd name="connsiteY9" fmla="*/ 2141444 h 5046560"/>
              <a:gd name="connsiteX10" fmla="*/ 8292659 w 8350191"/>
              <a:gd name="connsiteY10" fmla="*/ 3652263 h 5046560"/>
              <a:gd name="connsiteX11" fmla="*/ 7625035 w 8350191"/>
              <a:gd name="connsiteY11" fmla="*/ 4625329 h 5046560"/>
              <a:gd name="connsiteX12" fmla="*/ 6305252 w 8350191"/>
              <a:gd name="connsiteY12" fmla="*/ 4840094 h 5046560"/>
              <a:gd name="connsiteX13" fmla="*/ 5884194 w 8350191"/>
              <a:gd name="connsiteY13" fmla="*/ 4635681 h 5046560"/>
              <a:gd name="connsiteX14" fmla="*/ 4918416 w 8350191"/>
              <a:gd name="connsiteY14" fmla="*/ 4320645 h 5046560"/>
              <a:gd name="connsiteX15" fmla="*/ 4022669 w 8350191"/>
              <a:gd name="connsiteY15" fmla="*/ 4430992 h 5046560"/>
              <a:gd name="connsiteX16" fmla="*/ 3303780 w 8350191"/>
              <a:gd name="connsiteY16" fmla="*/ 4694916 h 5046560"/>
              <a:gd name="connsiteX17" fmla="*/ 1002316 w 8350191"/>
              <a:gd name="connsiteY17" fmla="*/ 4867082 h 5046560"/>
              <a:gd name="connsiteX0" fmla="*/ 899450 w 8338765"/>
              <a:gd name="connsiteY0" fmla="*/ 4775642 h 5046560"/>
              <a:gd name="connsiteX1" fmla="*/ 0 w 8338765"/>
              <a:gd name="connsiteY1" fmla="*/ 2578945 h 5046560"/>
              <a:gd name="connsiteX2" fmla="*/ 499587 w 8338765"/>
              <a:gd name="connsiteY2" fmla="*/ 1384103 h 5046560"/>
              <a:gd name="connsiteX3" fmla="*/ 1317104 w 8338765"/>
              <a:gd name="connsiteY3" fmla="*/ 689794 h 5046560"/>
              <a:gd name="connsiteX4" fmla="*/ 1707191 w 8338765"/>
              <a:gd name="connsiteY4" fmla="*/ 472905 h 5046560"/>
              <a:gd name="connsiteX5" fmla="*/ 3847428 w 8338765"/>
              <a:gd name="connsiteY5" fmla="*/ 256 h 5046560"/>
              <a:gd name="connsiteX6" fmla="*/ 5853729 w 8338765"/>
              <a:gd name="connsiteY6" fmla="*/ 453958 h 5046560"/>
              <a:gd name="connsiteX7" fmla="*/ 7526915 w 8338765"/>
              <a:gd name="connsiteY7" fmla="*/ 1647586 h 5046560"/>
              <a:gd name="connsiteX8" fmla="*/ 7963707 w 8338765"/>
              <a:gd name="connsiteY8" fmla="*/ 2141444 h 5046560"/>
              <a:gd name="connsiteX9" fmla="*/ 8281233 w 8338765"/>
              <a:gd name="connsiteY9" fmla="*/ 3652263 h 5046560"/>
              <a:gd name="connsiteX10" fmla="*/ 7613609 w 8338765"/>
              <a:gd name="connsiteY10" fmla="*/ 4625329 h 5046560"/>
              <a:gd name="connsiteX11" fmla="*/ 6293826 w 8338765"/>
              <a:gd name="connsiteY11" fmla="*/ 4840094 h 5046560"/>
              <a:gd name="connsiteX12" fmla="*/ 5872768 w 8338765"/>
              <a:gd name="connsiteY12" fmla="*/ 4635681 h 5046560"/>
              <a:gd name="connsiteX13" fmla="*/ 4906990 w 8338765"/>
              <a:gd name="connsiteY13" fmla="*/ 4320645 h 5046560"/>
              <a:gd name="connsiteX14" fmla="*/ 4011243 w 8338765"/>
              <a:gd name="connsiteY14" fmla="*/ 4430992 h 5046560"/>
              <a:gd name="connsiteX15" fmla="*/ 3292354 w 8338765"/>
              <a:gd name="connsiteY15" fmla="*/ 4694916 h 5046560"/>
              <a:gd name="connsiteX16" fmla="*/ 990890 w 8338765"/>
              <a:gd name="connsiteY16" fmla="*/ 4867082 h 5046560"/>
              <a:gd name="connsiteX0" fmla="*/ 0 w 8338765"/>
              <a:gd name="connsiteY0" fmla="*/ 2578945 h 5046560"/>
              <a:gd name="connsiteX1" fmla="*/ 499587 w 8338765"/>
              <a:gd name="connsiteY1" fmla="*/ 1384103 h 5046560"/>
              <a:gd name="connsiteX2" fmla="*/ 1317104 w 8338765"/>
              <a:gd name="connsiteY2" fmla="*/ 689794 h 5046560"/>
              <a:gd name="connsiteX3" fmla="*/ 1707191 w 8338765"/>
              <a:gd name="connsiteY3" fmla="*/ 472905 h 5046560"/>
              <a:gd name="connsiteX4" fmla="*/ 3847428 w 8338765"/>
              <a:gd name="connsiteY4" fmla="*/ 256 h 5046560"/>
              <a:gd name="connsiteX5" fmla="*/ 5853729 w 8338765"/>
              <a:gd name="connsiteY5" fmla="*/ 453958 h 5046560"/>
              <a:gd name="connsiteX6" fmla="*/ 7526915 w 8338765"/>
              <a:gd name="connsiteY6" fmla="*/ 1647586 h 5046560"/>
              <a:gd name="connsiteX7" fmla="*/ 7963707 w 8338765"/>
              <a:gd name="connsiteY7" fmla="*/ 2141444 h 5046560"/>
              <a:gd name="connsiteX8" fmla="*/ 8281233 w 8338765"/>
              <a:gd name="connsiteY8" fmla="*/ 3652263 h 5046560"/>
              <a:gd name="connsiteX9" fmla="*/ 7613609 w 8338765"/>
              <a:gd name="connsiteY9" fmla="*/ 4625329 h 5046560"/>
              <a:gd name="connsiteX10" fmla="*/ 6293826 w 8338765"/>
              <a:gd name="connsiteY10" fmla="*/ 4840094 h 5046560"/>
              <a:gd name="connsiteX11" fmla="*/ 5872768 w 8338765"/>
              <a:gd name="connsiteY11" fmla="*/ 4635681 h 5046560"/>
              <a:gd name="connsiteX12" fmla="*/ 4906990 w 8338765"/>
              <a:gd name="connsiteY12" fmla="*/ 4320645 h 5046560"/>
              <a:gd name="connsiteX13" fmla="*/ 4011243 w 8338765"/>
              <a:gd name="connsiteY13" fmla="*/ 4430992 h 5046560"/>
              <a:gd name="connsiteX14" fmla="*/ 3292354 w 8338765"/>
              <a:gd name="connsiteY14" fmla="*/ 4694916 h 5046560"/>
              <a:gd name="connsiteX15" fmla="*/ 990890 w 8338765"/>
              <a:gd name="connsiteY15" fmla="*/ 4867082 h 5046560"/>
              <a:gd name="connsiteX0" fmla="*/ 0 w 7839178"/>
              <a:gd name="connsiteY0" fmla="*/ 1384103 h 5046560"/>
              <a:gd name="connsiteX1" fmla="*/ 817517 w 7839178"/>
              <a:gd name="connsiteY1" fmla="*/ 689794 h 5046560"/>
              <a:gd name="connsiteX2" fmla="*/ 1207604 w 7839178"/>
              <a:gd name="connsiteY2" fmla="*/ 472905 h 5046560"/>
              <a:gd name="connsiteX3" fmla="*/ 3347841 w 7839178"/>
              <a:gd name="connsiteY3" fmla="*/ 256 h 5046560"/>
              <a:gd name="connsiteX4" fmla="*/ 5354142 w 7839178"/>
              <a:gd name="connsiteY4" fmla="*/ 453958 h 5046560"/>
              <a:gd name="connsiteX5" fmla="*/ 7027328 w 7839178"/>
              <a:gd name="connsiteY5" fmla="*/ 1647586 h 5046560"/>
              <a:gd name="connsiteX6" fmla="*/ 7464120 w 7839178"/>
              <a:gd name="connsiteY6" fmla="*/ 2141444 h 5046560"/>
              <a:gd name="connsiteX7" fmla="*/ 7781646 w 7839178"/>
              <a:gd name="connsiteY7" fmla="*/ 3652263 h 5046560"/>
              <a:gd name="connsiteX8" fmla="*/ 7114022 w 7839178"/>
              <a:gd name="connsiteY8" fmla="*/ 4625329 h 5046560"/>
              <a:gd name="connsiteX9" fmla="*/ 5794239 w 7839178"/>
              <a:gd name="connsiteY9" fmla="*/ 4840094 h 5046560"/>
              <a:gd name="connsiteX10" fmla="*/ 5373181 w 7839178"/>
              <a:gd name="connsiteY10" fmla="*/ 4635681 h 5046560"/>
              <a:gd name="connsiteX11" fmla="*/ 4407403 w 7839178"/>
              <a:gd name="connsiteY11" fmla="*/ 4320645 h 5046560"/>
              <a:gd name="connsiteX12" fmla="*/ 3511656 w 7839178"/>
              <a:gd name="connsiteY12" fmla="*/ 4430992 h 5046560"/>
              <a:gd name="connsiteX13" fmla="*/ 2792767 w 7839178"/>
              <a:gd name="connsiteY13" fmla="*/ 4694916 h 5046560"/>
              <a:gd name="connsiteX14" fmla="*/ 491303 w 7839178"/>
              <a:gd name="connsiteY14" fmla="*/ 4867082 h 5046560"/>
              <a:gd name="connsiteX0" fmla="*/ 326214 w 7347875"/>
              <a:gd name="connsiteY0" fmla="*/ 689794 h 5046560"/>
              <a:gd name="connsiteX1" fmla="*/ 716301 w 7347875"/>
              <a:gd name="connsiteY1" fmla="*/ 472905 h 5046560"/>
              <a:gd name="connsiteX2" fmla="*/ 2856538 w 7347875"/>
              <a:gd name="connsiteY2" fmla="*/ 256 h 5046560"/>
              <a:gd name="connsiteX3" fmla="*/ 4862839 w 7347875"/>
              <a:gd name="connsiteY3" fmla="*/ 453958 h 5046560"/>
              <a:gd name="connsiteX4" fmla="*/ 6536025 w 7347875"/>
              <a:gd name="connsiteY4" fmla="*/ 1647586 h 5046560"/>
              <a:gd name="connsiteX5" fmla="*/ 6972817 w 7347875"/>
              <a:gd name="connsiteY5" fmla="*/ 2141444 h 5046560"/>
              <a:gd name="connsiteX6" fmla="*/ 7290343 w 7347875"/>
              <a:gd name="connsiteY6" fmla="*/ 3652263 h 5046560"/>
              <a:gd name="connsiteX7" fmla="*/ 6622719 w 7347875"/>
              <a:gd name="connsiteY7" fmla="*/ 4625329 h 5046560"/>
              <a:gd name="connsiteX8" fmla="*/ 5302936 w 7347875"/>
              <a:gd name="connsiteY8" fmla="*/ 4840094 h 5046560"/>
              <a:gd name="connsiteX9" fmla="*/ 4881878 w 7347875"/>
              <a:gd name="connsiteY9" fmla="*/ 4635681 h 5046560"/>
              <a:gd name="connsiteX10" fmla="*/ 3916100 w 7347875"/>
              <a:gd name="connsiteY10" fmla="*/ 4320645 h 5046560"/>
              <a:gd name="connsiteX11" fmla="*/ 3020353 w 7347875"/>
              <a:gd name="connsiteY11" fmla="*/ 4430992 h 5046560"/>
              <a:gd name="connsiteX12" fmla="*/ 2301464 w 7347875"/>
              <a:gd name="connsiteY12" fmla="*/ 4694916 h 5046560"/>
              <a:gd name="connsiteX13" fmla="*/ 0 w 7347875"/>
              <a:gd name="connsiteY13" fmla="*/ 4867082 h 5046560"/>
              <a:gd name="connsiteX0" fmla="*/ 716301 w 7347875"/>
              <a:gd name="connsiteY0" fmla="*/ 472905 h 5046560"/>
              <a:gd name="connsiteX1" fmla="*/ 2856538 w 7347875"/>
              <a:gd name="connsiteY1" fmla="*/ 256 h 5046560"/>
              <a:gd name="connsiteX2" fmla="*/ 4862839 w 7347875"/>
              <a:gd name="connsiteY2" fmla="*/ 453958 h 5046560"/>
              <a:gd name="connsiteX3" fmla="*/ 6536025 w 7347875"/>
              <a:gd name="connsiteY3" fmla="*/ 1647586 h 5046560"/>
              <a:gd name="connsiteX4" fmla="*/ 6972817 w 7347875"/>
              <a:gd name="connsiteY4" fmla="*/ 2141444 h 5046560"/>
              <a:gd name="connsiteX5" fmla="*/ 7290343 w 7347875"/>
              <a:gd name="connsiteY5" fmla="*/ 3652263 h 5046560"/>
              <a:gd name="connsiteX6" fmla="*/ 6622719 w 7347875"/>
              <a:gd name="connsiteY6" fmla="*/ 4625329 h 5046560"/>
              <a:gd name="connsiteX7" fmla="*/ 5302936 w 7347875"/>
              <a:gd name="connsiteY7" fmla="*/ 4840094 h 5046560"/>
              <a:gd name="connsiteX8" fmla="*/ 4881878 w 7347875"/>
              <a:gd name="connsiteY8" fmla="*/ 4635681 h 5046560"/>
              <a:gd name="connsiteX9" fmla="*/ 3916100 w 7347875"/>
              <a:gd name="connsiteY9" fmla="*/ 4320645 h 5046560"/>
              <a:gd name="connsiteX10" fmla="*/ 3020353 w 7347875"/>
              <a:gd name="connsiteY10" fmla="*/ 4430992 h 5046560"/>
              <a:gd name="connsiteX11" fmla="*/ 2301464 w 7347875"/>
              <a:gd name="connsiteY11" fmla="*/ 4694916 h 5046560"/>
              <a:gd name="connsiteX12" fmla="*/ 0 w 7347875"/>
              <a:gd name="connsiteY12" fmla="*/ 4867082 h 5046560"/>
              <a:gd name="connsiteX0" fmla="*/ 2856538 w 7347875"/>
              <a:gd name="connsiteY0" fmla="*/ 0 h 5046304"/>
              <a:gd name="connsiteX1" fmla="*/ 4862839 w 7347875"/>
              <a:gd name="connsiteY1" fmla="*/ 453702 h 5046304"/>
              <a:gd name="connsiteX2" fmla="*/ 6536025 w 7347875"/>
              <a:gd name="connsiteY2" fmla="*/ 1647330 h 5046304"/>
              <a:gd name="connsiteX3" fmla="*/ 6972817 w 7347875"/>
              <a:gd name="connsiteY3" fmla="*/ 2141188 h 5046304"/>
              <a:gd name="connsiteX4" fmla="*/ 7290343 w 7347875"/>
              <a:gd name="connsiteY4" fmla="*/ 3652007 h 5046304"/>
              <a:gd name="connsiteX5" fmla="*/ 6622719 w 7347875"/>
              <a:gd name="connsiteY5" fmla="*/ 4625073 h 5046304"/>
              <a:gd name="connsiteX6" fmla="*/ 5302936 w 7347875"/>
              <a:gd name="connsiteY6" fmla="*/ 4839838 h 5046304"/>
              <a:gd name="connsiteX7" fmla="*/ 4881878 w 7347875"/>
              <a:gd name="connsiteY7" fmla="*/ 4635425 h 5046304"/>
              <a:gd name="connsiteX8" fmla="*/ 3916100 w 7347875"/>
              <a:gd name="connsiteY8" fmla="*/ 4320389 h 5046304"/>
              <a:gd name="connsiteX9" fmla="*/ 3020353 w 7347875"/>
              <a:gd name="connsiteY9" fmla="*/ 4430736 h 5046304"/>
              <a:gd name="connsiteX10" fmla="*/ 2301464 w 7347875"/>
              <a:gd name="connsiteY10" fmla="*/ 4694660 h 5046304"/>
              <a:gd name="connsiteX11" fmla="*/ 0 w 7347875"/>
              <a:gd name="connsiteY11" fmla="*/ 4866826 h 5046304"/>
              <a:gd name="connsiteX0" fmla="*/ 4862839 w 7347875"/>
              <a:gd name="connsiteY0" fmla="*/ 0 h 4592602"/>
              <a:gd name="connsiteX1" fmla="*/ 6536025 w 7347875"/>
              <a:gd name="connsiteY1" fmla="*/ 1193628 h 4592602"/>
              <a:gd name="connsiteX2" fmla="*/ 6972817 w 7347875"/>
              <a:gd name="connsiteY2" fmla="*/ 1687486 h 4592602"/>
              <a:gd name="connsiteX3" fmla="*/ 7290343 w 7347875"/>
              <a:gd name="connsiteY3" fmla="*/ 3198305 h 4592602"/>
              <a:gd name="connsiteX4" fmla="*/ 6622719 w 7347875"/>
              <a:gd name="connsiteY4" fmla="*/ 4171371 h 4592602"/>
              <a:gd name="connsiteX5" fmla="*/ 5302936 w 7347875"/>
              <a:gd name="connsiteY5" fmla="*/ 4386136 h 4592602"/>
              <a:gd name="connsiteX6" fmla="*/ 4881878 w 7347875"/>
              <a:gd name="connsiteY6" fmla="*/ 4181723 h 4592602"/>
              <a:gd name="connsiteX7" fmla="*/ 3916100 w 7347875"/>
              <a:gd name="connsiteY7" fmla="*/ 3866687 h 4592602"/>
              <a:gd name="connsiteX8" fmla="*/ 3020353 w 7347875"/>
              <a:gd name="connsiteY8" fmla="*/ 3977034 h 4592602"/>
              <a:gd name="connsiteX9" fmla="*/ 2301464 w 7347875"/>
              <a:gd name="connsiteY9" fmla="*/ 4240958 h 4592602"/>
              <a:gd name="connsiteX10" fmla="*/ 0 w 7347875"/>
              <a:gd name="connsiteY10" fmla="*/ 4413124 h 4592602"/>
              <a:gd name="connsiteX0" fmla="*/ 6536025 w 7347875"/>
              <a:gd name="connsiteY0" fmla="*/ 0 h 3398974"/>
              <a:gd name="connsiteX1" fmla="*/ 6972817 w 7347875"/>
              <a:gd name="connsiteY1" fmla="*/ 493858 h 3398974"/>
              <a:gd name="connsiteX2" fmla="*/ 7290343 w 7347875"/>
              <a:gd name="connsiteY2" fmla="*/ 2004677 h 3398974"/>
              <a:gd name="connsiteX3" fmla="*/ 6622719 w 7347875"/>
              <a:gd name="connsiteY3" fmla="*/ 2977743 h 3398974"/>
              <a:gd name="connsiteX4" fmla="*/ 5302936 w 7347875"/>
              <a:gd name="connsiteY4" fmla="*/ 3192508 h 3398974"/>
              <a:gd name="connsiteX5" fmla="*/ 4881878 w 7347875"/>
              <a:gd name="connsiteY5" fmla="*/ 2988095 h 3398974"/>
              <a:gd name="connsiteX6" fmla="*/ 3916100 w 7347875"/>
              <a:gd name="connsiteY6" fmla="*/ 2673059 h 3398974"/>
              <a:gd name="connsiteX7" fmla="*/ 3020353 w 7347875"/>
              <a:gd name="connsiteY7" fmla="*/ 2783406 h 3398974"/>
              <a:gd name="connsiteX8" fmla="*/ 2301464 w 7347875"/>
              <a:gd name="connsiteY8" fmla="*/ 3047330 h 3398974"/>
              <a:gd name="connsiteX9" fmla="*/ 0 w 7347875"/>
              <a:gd name="connsiteY9" fmla="*/ 3219496 h 3398974"/>
              <a:gd name="connsiteX0" fmla="*/ 6972817 w 7347875"/>
              <a:gd name="connsiteY0" fmla="*/ 0 h 2905116"/>
              <a:gd name="connsiteX1" fmla="*/ 7290343 w 7347875"/>
              <a:gd name="connsiteY1" fmla="*/ 1510819 h 2905116"/>
              <a:gd name="connsiteX2" fmla="*/ 6622719 w 7347875"/>
              <a:gd name="connsiteY2" fmla="*/ 2483885 h 2905116"/>
              <a:gd name="connsiteX3" fmla="*/ 5302936 w 7347875"/>
              <a:gd name="connsiteY3" fmla="*/ 2698650 h 2905116"/>
              <a:gd name="connsiteX4" fmla="*/ 4881878 w 7347875"/>
              <a:gd name="connsiteY4" fmla="*/ 2494237 h 2905116"/>
              <a:gd name="connsiteX5" fmla="*/ 3916100 w 7347875"/>
              <a:gd name="connsiteY5" fmla="*/ 2179201 h 2905116"/>
              <a:gd name="connsiteX6" fmla="*/ 3020353 w 7347875"/>
              <a:gd name="connsiteY6" fmla="*/ 2289548 h 2905116"/>
              <a:gd name="connsiteX7" fmla="*/ 2301464 w 7347875"/>
              <a:gd name="connsiteY7" fmla="*/ 2553472 h 2905116"/>
              <a:gd name="connsiteX8" fmla="*/ 0 w 7347875"/>
              <a:gd name="connsiteY8" fmla="*/ 2725638 h 2905116"/>
              <a:gd name="connsiteX0" fmla="*/ 7290343 w 7290343"/>
              <a:gd name="connsiteY0" fmla="*/ 0 h 1394297"/>
              <a:gd name="connsiteX1" fmla="*/ 6622719 w 7290343"/>
              <a:gd name="connsiteY1" fmla="*/ 973066 h 1394297"/>
              <a:gd name="connsiteX2" fmla="*/ 5302936 w 7290343"/>
              <a:gd name="connsiteY2" fmla="*/ 1187831 h 1394297"/>
              <a:gd name="connsiteX3" fmla="*/ 4881878 w 7290343"/>
              <a:gd name="connsiteY3" fmla="*/ 983418 h 1394297"/>
              <a:gd name="connsiteX4" fmla="*/ 3916100 w 7290343"/>
              <a:gd name="connsiteY4" fmla="*/ 668382 h 1394297"/>
              <a:gd name="connsiteX5" fmla="*/ 3020353 w 7290343"/>
              <a:gd name="connsiteY5" fmla="*/ 778729 h 1394297"/>
              <a:gd name="connsiteX6" fmla="*/ 2301464 w 7290343"/>
              <a:gd name="connsiteY6" fmla="*/ 1042653 h 1394297"/>
              <a:gd name="connsiteX7" fmla="*/ 0 w 7290343"/>
              <a:gd name="connsiteY7" fmla="*/ 1214819 h 1394297"/>
              <a:gd name="connsiteX0" fmla="*/ 6622719 w 6622719"/>
              <a:gd name="connsiteY0" fmla="*/ 311933 h 733164"/>
              <a:gd name="connsiteX1" fmla="*/ 5302936 w 6622719"/>
              <a:gd name="connsiteY1" fmla="*/ 526698 h 733164"/>
              <a:gd name="connsiteX2" fmla="*/ 4881878 w 6622719"/>
              <a:gd name="connsiteY2" fmla="*/ 322285 h 733164"/>
              <a:gd name="connsiteX3" fmla="*/ 3916100 w 6622719"/>
              <a:gd name="connsiteY3" fmla="*/ 7249 h 733164"/>
              <a:gd name="connsiteX4" fmla="*/ 3020353 w 6622719"/>
              <a:gd name="connsiteY4" fmla="*/ 117596 h 733164"/>
              <a:gd name="connsiteX5" fmla="*/ 2301464 w 6622719"/>
              <a:gd name="connsiteY5" fmla="*/ 381520 h 733164"/>
              <a:gd name="connsiteX6" fmla="*/ 0 w 6622719"/>
              <a:gd name="connsiteY6" fmla="*/ 553686 h 73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22719" h="733164">
                <a:moveTo>
                  <a:pt x="6622719" y="311933"/>
                </a:moveTo>
                <a:cubicBezTo>
                  <a:pt x="6204229" y="608954"/>
                  <a:pt x="5761606" y="671081"/>
                  <a:pt x="5302936" y="526698"/>
                </a:cubicBezTo>
                <a:cubicBezTo>
                  <a:pt x="5149610" y="478413"/>
                  <a:pt x="5017570" y="397994"/>
                  <a:pt x="4881878" y="322285"/>
                </a:cubicBezTo>
                <a:cubicBezTo>
                  <a:pt x="4588627" y="158551"/>
                  <a:pt x="4273911" y="38293"/>
                  <a:pt x="3916100" y="7249"/>
                </a:cubicBezTo>
                <a:cubicBezTo>
                  <a:pt x="3614873" y="-19002"/>
                  <a:pt x="3316824" y="27934"/>
                  <a:pt x="3020353" y="117596"/>
                </a:cubicBezTo>
                <a:cubicBezTo>
                  <a:pt x="2689282" y="217729"/>
                  <a:pt x="2500058" y="300462"/>
                  <a:pt x="2301464" y="381520"/>
                </a:cubicBezTo>
                <a:cubicBezTo>
                  <a:pt x="2080764" y="471631"/>
                  <a:pt x="771229" y="1006013"/>
                  <a:pt x="0" y="55368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C221B520-0D64-3EC9-FF97-743F0B028BFA}"/>
              </a:ext>
            </a:extLst>
          </p:cNvPr>
          <p:cNvSpPr>
            <a:spLocks noChangeAspect="1"/>
          </p:cNvSpPr>
          <p:nvPr userDrawn="1"/>
        </p:nvSpPr>
        <p:spPr>
          <a:xfrm rot="10500000" flipH="1">
            <a:off x="3174568" y="5351805"/>
            <a:ext cx="5263840" cy="686047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7614819 w 8339975"/>
              <a:gd name="connsiteY0" fmla="*/ 4625329 h 5016456"/>
              <a:gd name="connsiteX1" fmla="*/ 6295036 w 8339975"/>
              <a:gd name="connsiteY1" fmla="*/ 4840094 h 5016456"/>
              <a:gd name="connsiteX2" fmla="*/ 5873978 w 8339975"/>
              <a:gd name="connsiteY2" fmla="*/ 4635681 h 5016456"/>
              <a:gd name="connsiteX3" fmla="*/ 4908200 w 8339975"/>
              <a:gd name="connsiteY3" fmla="*/ 4320645 h 5016456"/>
              <a:gd name="connsiteX4" fmla="*/ 4012453 w 8339975"/>
              <a:gd name="connsiteY4" fmla="*/ 4430992 h 5016456"/>
              <a:gd name="connsiteX5" fmla="*/ 3293564 w 8339975"/>
              <a:gd name="connsiteY5" fmla="*/ 4694916 h 5016456"/>
              <a:gd name="connsiteX6" fmla="*/ 900660 w 8339975"/>
              <a:gd name="connsiteY6" fmla="*/ 4775642 h 5016456"/>
              <a:gd name="connsiteX7" fmla="*/ 464143 w 8339975"/>
              <a:gd name="connsiteY7" fmla="*/ 4374943 h 5016456"/>
              <a:gd name="connsiteX8" fmla="*/ 100508 w 8339975"/>
              <a:gd name="connsiteY8" fmla="*/ 3580002 h 5016456"/>
              <a:gd name="connsiteX9" fmla="*/ 1210 w 8339975"/>
              <a:gd name="connsiteY9" fmla="*/ 2578945 h 5016456"/>
              <a:gd name="connsiteX10" fmla="*/ 500797 w 8339975"/>
              <a:gd name="connsiteY10" fmla="*/ 1384103 h 5016456"/>
              <a:gd name="connsiteX11" fmla="*/ 1318314 w 8339975"/>
              <a:gd name="connsiteY11" fmla="*/ 689794 h 5016456"/>
              <a:gd name="connsiteX12" fmla="*/ 1708401 w 8339975"/>
              <a:gd name="connsiteY12" fmla="*/ 472905 h 5016456"/>
              <a:gd name="connsiteX13" fmla="*/ 3848638 w 8339975"/>
              <a:gd name="connsiteY13" fmla="*/ 256 h 5016456"/>
              <a:gd name="connsiteX14" fmla="*/ 5854939 w 8339975"/>
              <a:gd name="connsiteY14" fmla="*/ 453958 h 5016456"/>
              <a:gd name="connsiteX15" fmla="*/ 7528125 w 8339975"/>
              <a:gd name="connsiteY15" fmla="*/ 1647586 h 5016456"/>
              <a:gd name="connsiteX16" fmla="*/ 7964917 w 8339975"/>
              <a:gd name="connsiteY16" fmla="*/ 2141444 h 5016456"/>
              <a:gd name="connsiteX17" fmla="*/ 8282443 w 8339975"/>
              <a:gd name="connsiteY17" fmla="*/ 3652263 h 5016456"/>
              <a:gd name="connsiteX18" fmla="*/ 7708527 w 8339975"/>
              <a:gd name="connsiteY18" fmla="*/ 4719037 h 5016456"/>
              <a:gd name="connsiteX0" fmla="*/ 7614819 w 8339975"/>
              <a:gd name="connsiteY0" fmla="*/ 4625329 h 5016456"/>
              <a:gd name="connsiteX1" fmla="*/ 6295036 w 8339975"/>
              <a:gd name="connsiteY1" fmla="*/ 4840094 h 5016456"/>
              <a:gd name="connsiteX2" fmla="*/ 5873978 w 8339975"/>
              <a:gd name="connsiteY2" fmla="*/ 4635681 h 5016456"/>
              <a:gd name="connsiteX3" fmla="*/ 4908200 w 8339975"/>
              <a:gd name="connsiteY3" fmla="*/ 4320645 h 5016456"/>
              <a:gd name="connsiteX4" fmla="*/ 4012453 w 8339975"/>
              <a:gd name="connsiteY4" fmla="*/ 4430992 h 5016456"/>
              <a:gd name="connsiteX5" fmla="*/ 3293564 w 8339975"/>
              <a:gd name="connsiteY5" fmla="*/ 4694916 h 5016456"/>
              <a:gd name="connsiteX6" fmla="*/ 900660 w 8339975"/>
              <a:gd name="connsiteY6" fmla="*/ 4775642 h 5016456"/>
              <a:gd name="connsiteX7" fmla="*/ 464143 w 8339975"/>
              <a:gd name="connsiteY7" fmla="*/ 4374943 h 5016456"/>
              <a:gd name="connsiteX8" fmla="*/ 100508 w 8339975"/>
              <a:gd name="connsiteY8" fmla="*/ 3580002 h 5016456"/>
              <a:gd name="connsiteX9" fmla="*/ 1210 w 8339975"/>
              <a:gd name="connsiteY9" fmla="*/ 2578945 h 5016456"/>
              <a:gd name="connsiteX10" fmla="*/ 500797 w 8339975"/>
              <a:gd name="connsiteY10" fmla="*/ 1384103 h 5016456"/>
              <a:gd name="connsiteX11" fmla="*/ 1318314 w 8339975"/>
              <a:gd name="connsiteY11" fmla="*/ 689794 h 5016456"/>
              <a:gd name="connsiteX12" fmla="*/ 1708401 w 8339975"/>
              <a:gd name="connsiteY12" fmla="*/ 472905 h 5016456"/>
              <a:gd name="connsiteX13" fmla="*/ 3848638 w 8339975"/>
              <a:gd name="connsiteY13" fmla="*/ 256 h 5016456"/>
              <a:gd name="connsiteX14" fmla="*/ 5854939 w 8339975"/>
              <a:gd name="connsiteY14" fmla="*/ 453958 h 5016456"/>
              <a:gd name="connsiteX15" fmla="*/ 7528125 w 8339975"/>
              <a:gd name="connsiteY15" fmla="*/ 1647586 h 5016456"/>
              <a:gd name="connsiteX16" fmla="*/ 7964917 w 8339975"/>
              <a:gd name="connsiteY16" fmla="*/ 2141444 h 5016456"/>
              <a:gd name="connsiteX17" fmla="*/ 8282443 w 8339975"/>
              <a:gd name="connsiteY17" fmla="*/ 3652263 h 5016456"/>
              <a:gd name="connsiteX0" fmla="*/ 7614819 w 7964917"/>
              <a:gd name="connsiteY0" fmla="*/ 4625329 h 5016456"/>
              <a:gd name="connsiteX1" fmla="*/ 6295036 w 7964917"/>
              <a:gd name="connsiteY1" fmla="*/ 4840094 h 5016456"/>
              <a:gd name="connsiteX2" fmla="*/ 5873978 w 7964917"/>
              <a:gd name="connsiteY2" fmla="*/ 4635681 h 5016456"/>
              <a:gd name="connsiteX3" fmla="*/ 4908200 w 7964917"/>
              <a:gd name="connsiteY3" fmla="*/ 4320645 h 5016456"/>
              <a:gd name="connsiteX4" fmla="*/ 4012453 w 7964917"/>
              <a:gd name="connsiteY4" fmla="*/ 4430992 h 5016456"/>
              <a:gd name="connsiteX5" fmla="*/ 3293564 w 7964917"/>
              <a:gd name="connsiteY5" fmla="*/ 4694916 h 5016456"/>
              <a:gd name="connsiteX6" fmla="*/ 900660 w 7964917"/>
              <a:gd name="connsiteY6" fmla="*/ 4775642 h 5016456"/>
              <a:gd name="connsiteX7" fmla="*/ 464143 w 7964917"/>
              <a:gd name="connsiteY7" fmla="*/ 4374943 h 5016456"/>
              <a:gd name="connsiteX8" fmla="*/ 100508 w 7964917"/>
              <a:gd name="connsiteY8" fmla="*/ 3580002 h 5016456"/>
              <a:gd name="connsiteX9" fmla="*/ 1210 w 7964917"/>
              <a:gd name="connsiteY9" fmla="*/ 2578945 h 5016456"/>
              <a:gd name="connsiteX10" fmla="*/ 500797 w 7964917"/>
              <a:gd name="connsiteY10" fmla="*/ 1384103 h 5016456"/>
              <a:gd name="connsiteX11" fmla="*/ 1318314 w 7964917"/>
              <a:gd name="connsiteY11" fmla="*/ 689794 h 5016456"/>
              <a:gd name="connsiteX12" fmla="*/ 1708401 w 7964917"/>
              <a:gd name="connsiteY12" fmla="*/ 472905 h 5016456"/>
              <a:gd name="connsiteX13" fmla="*/ 3848638 w 7964917"/>
              <a:gd name="connsiteY13" fmla="*/ 256 h 5016456"/>
              <a:gd name="connsiteX14" fmla="*/ 5854939 w 7964917"/>
              <a:gd name="connsiteY14" fmla="*/ 453958 h 5016456"/>
              <a:gd name="connsiteX15" fmla="*/ 7528125 w 7964917"/>
              <a:gd name="connsiteY15" fmla="*/ 1647586 h 5016456"/>
              <a:gd name="connsiteX16" fmla="*/ 7964917 w 7964917"/>
              <a:gd name="connsiteY16" fmla="*/ 2141444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14" fmla="*/ 5854939 w 7614819"/>
              <a:gd name="connsiteY14" fmla="*/ 453958 h 5016456"/>
              <a:gd name="connsiteX15" fmla="*/ 7528125 w 7614819"/>
              <a:gd name="connsiteY15" fmla="*/ 1647586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14" fmla="*/ 5854939 w 7614819"/>
              <a:gd name="connsiteY14" fmla="*/ 453958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0" fmla="*/ 7614819 w 7614819"/>
              <a:gd name="connsiteY0" fmla="*/ 4152424 h 4543551"/>
              <a:gd name="connsiteX1" fmla="*/ 6295036 w 7614819"/>
              <a:gd name="connsiteY1" fmla="*/ 4367189 h 4543551"/>
              <a:gd name="connsiteX2" fmla="*/ 5873978 w 7614819"/>
              <a:gd name="connsiteY2" fmla="*/ 4162776 h 4543551"/>
              <a:gd name="connsiteX3" fmla="*/ 4908200 w 7614819"/>
              <a:gd name="connsiteY3" fmla="*/ 3847740 h 4543551"/>
              <a:gd name="connsiteX4" fmla="*/ 4012453 w 7614819"/>
              <a:gd name="connsiteY4" fmla="*/ 3958087 h 4543551"/>
              <a:gd name="connsiteX5" fmla="*/ 3293564 w 7614819"/>
              <a:gd name="connsiteY5" fmla="*/ 4222011 h 4543551"/>
              <a:gd name="connsiteX6" fmla="*/ 900660 w 7614819"/>
              <a:gd name="connsiteY6" fmla="*/ 4302737 h 4543551"/>
              <a:gd name="connsiteX7" fmla="*/ 464143 w 7614819"/>
              <a:gd name="connsiteY7" fmla="*/ 3902038 h 4543551"/>
              <a:gd name="connsiteX8" fmla="*/ 100508 w 7614819"/>
              <a:gd name="connsiteY8" fmla="*/ 3107097 h 4543551"/>
              <a:gd name="connsiteX9" fmla="*/ 1210 w 7614819"/>
              <a:gd name="connsiteY9" fmla="*/ 2106040 h 4543551"/>
              <a:gd name="connsiteX10" fmla="*/ 500797 w 7614819"/>
              <a:gd name="connsiteY10" fmla="*/ 911198 h 4543551"/>
              <a:gd name="connsiteX11" fmla="*/ 1318314 w 7614819"/>
              <a:gd name="connsiteY11" fmla="*/ 216889 h 4543551"/>
              <a:gd name="connsiteX12" fmla="*/ 1708401 w 7614819"/>
              <a:gd name="connsiteY12" fmla="*/ 0 h 4543551"/>
              <a:gd name="connsiteX0" fmla="*/ 7614819 w 7614819"/>
              <a:gd name="connsiteY0" fmla="*/ 3935535 h 4326662"/>
              <a:gd name="connsiteX1" fmla="*/ 6295036 w 7614819"/>
              <a:gd name="connsiteY1" fmla="*/ 4150300 h 4326662"/>
              <a:gd name="connsiteX2" fmla="*/ 5873978 w 7614819"/>
              <a:gd name="connsiteY2" fmla="*/ 3945887 h 4326662"/>
              <a:gd name="connsiteX3" fmla="*/ 4908200 w 7614819"/>
              <a:gd name="connsiteY3" fmla="*/ 3630851 h 4326662"/>
              <a:gd name="connsiteX4" fmla="*/ 4012453 w 7614819"/>
              <a:gd name="connsiteY4" fmla="*/ 3741198 h 4326662"/>
              <a:gd name="connsiteX5" fmla="*/ 3293564 w 7614819"/>
              <a:gd name="connsiteY5" fmla="*/ 4005122 h 4326662"/>
              <a:gd name="connsiteX6" fmla="*/ 900660 w 7614819"/>
              <a:gd name="connsiteY6" fmla="*/ 4085848 h 4326662"/>
              <a:gd name="connsiteX7" fmla="*/ 464143 w 7614819"/>
              <a:gd name="connsiteY7" fmla="*/ 3685149 h 4326662"/>
              <a:gd name="connsiteX8" fmla="*/ 100508 w 7614819"/>
              <a:gd name="connsiteY8" fmla="*/ 2890208 h 4326662"/>
              <a:gd name="connsiteX9" fmla="*/ 1210 w 7614819"/>
              <a:gd name="connsiteY9" fmla="*/ 1889151 h 4326662"/>
              <a:gd name="connsiteX10" fmla="*/ 500797 w 7614819"/>
              <a:gd name="connsiteY10" fmla="*/ 694309 h 4326662"/>
              <a:gd name="connsiteX11" fmla="*/ 1318314 w 7614819"/>
              <a:gd name="connsiteY11" fmla="*/ 0 h 4326662"/>
              <a:gd name="connsiteX0" fmla="*/ 7614819 w 7614819"/>
              <a:gd name="connsiteY0" fmla="*/ 3241226 h 3632353"/>
              <a:gd name="connsiteX1" fmla="*/ 6295036 w 7614819"/>
              <a:gd name="connsiteY1" fmla="*/ 3455991 h 3632353"/>
              <a:gd name="connsiteX2" fmla="*/ 5873978 w 7614819"/>
              <a:gd name="connsiteY2" fmla="*/ 3251578 h 3632353"/>
              <a:gd name="connsiteX3" fmla="*/ 4908200 w 7614819"/>
              <a:gd name="connsiteY3" fmla="*/ 2936542 h 3632353"/>
              <a:gd name="connsiteX4" fmla="*/ 4012453 w 7614819"/>
              <a:gd name="connsiteY4" fmla="*/ 3046889 h 3632353"/>
              <a:gd name="connsiteX5" fmla="*/ 3293564 w 7614819"/>
              <a:gd name="connsiteY5" fmla="*/ 3310813 h 3632353"/>
              <a:gd name="connsiteX6" fmla="*/ 900660 w 7614819"/>
              <a:gd name="connsiteY6" fmla="*/ 3391539 h 3632353"/>
              <a:gd name="connsiteX7" fmla="*/ 464143 w 7614819"/>
              <a:gd name="connsiteY7" fmla="*/ 2990840 h 3632353"/>
              <a:gd name="connsiteX8" fmla="*/ 100508 w 7614819"/>
              <a:gd name="connsiteY8" fmla="*/ 2195899 h 3632353"/>
              <a:gd name="connsiteX9" fmla="*/ 1210 w 7614819"/>
              <a:gd name="connsiteY9" fmla="*/ 1194842 h 3632353"/>
              <a:gd name="connsiteX10" fmla="*/ 500797 w 7614819"/>
              <a:gd name="connsiteY10" fmla="*/ 0 h 3632353"/>
              <a:gd name="connsiteX0" fmla="*/ 7614819 w 7614819"/>
              <a:gd name="connsiteY0" fmla="*/ 2046384 h 2437511"/>
              <a:gd name="connsiteX1" fmla="*/ 6295036 w 7614819"/>
              <a:gd name="connsiteY1" fmla="*/ 2261149 h 2437511"/>
              <a:gd name="connsiteX2" fmla="*/ 5873978 w 7614819"/>
              <a:gd name="connsiteY2" fmla="*/ 2056736 h 2437511"/>
              <a:gd name="connsiteX3" fmla="*/ 4908200 w 7614819"/>
              <a:gd name="connsiteY3" fmla="*/ 1741700 h 2437511"/>
              <a:gd name="connsiteX4" fmla="*/ 4012453 w 7614819"/>
              <a:gd name="connsiteY4" fmla="*/ 1852047 h 2437511"/>
              <a:gd name="connsiteX5" fmla="*/ 3293564 w 7614819"/>
              <a:gd name="connsiteY5" fmla="*/ 2115971 h 2437511"/>
              <a:gd name="connsiteX6" fmla="*/ 900660 w 7614819"/>
              <a:gd name="connsiteY6" fmla="*/ 2196697 h 2437511"/>
              <a:gd name="connsiteX7" fmla="*/ 464143 w 7614819"/>
              <a:gd name="connsiteY7" fmla="*/ 1795998 h 2437511"/>
              <a:gd name="connsiteX8" fmla="*/ 100508 w 7614819"/>
              <a:gd name="connsiteY8" fmla="*/ 1001057 h 2437511"/>
              <a:gd name="connsiteX9" fmla="*/ 1210 w 7614819"/>
              <a:gd name="connsiteY9" fmla="*/ 0 h 2437511"/>
              <a:gd name="connsiteX0" fmla="*/ 7514311 w 7514311"/>
              <a:gd name="connsiteY0" fmla="*/ 1045327 h 1436454"/>
              <a:gd name="connsiteX1" fmla="*/ 6194528 w 7514311"/>
              <a:gd name="connsiteY1" fmla="*/ 1260092 h 1436454"/>
              <a:gd name="connsiteX2" fmla="*/ 5773470 w 7514311"/>
              <a:gd name="connsiteY2" fmla="*/ 1055679 h 1436454"/>
              <a:gd name="connsiteX3" fmla="*/ 4807692 w 7514311"/>
              <a:gd name="connsiteY3" fmla="*/ 740643 h 1436454"/>
              <a:gd name="connsiteX4" fmla="*/ 3911945 w 7514311"/>
              <a:gd name="connsiteY4" fmla="*/ 850990 h 1436454"/>
              <a:gd name="connsiteX5" fmla="*/ 3193056 w 7514311"/>
              <a:gd name="connsiteY5" fmla="*/ 1114914 h 1436454"/>
              <a:gd name="connsiteX6" fmla="*/ 800152 w 7514311"/>
              <a:gd name="connsiteY6" fmla="*/ 1195640 h 1436454"/>
              <a:gd name="connsiteX7" fmla="*/ 363635 w 7514311"/>
              <a:gd name="connsiteY7" fmla="*/ 794941 h 1436454"/>
              <a:gd name="connsiteX8" fmla="*/ 0 w 7514311"/>
              <a:gd name="connsiteY8" fmla="*/ 0 h 1436454"/>
              <a:gd name="connsiteX0" fmla="*/ 7150676 w 7150676"/>
              <a:gd name="connsiteY0" fmla="*/ 311933 h 703060"/>
              <a:gd name="connsiteX1" fmla="*/ 5830893 w 7150676"/>
              <a:gd name="connsiteY1" fmla="*/ 526698 h 703060"/>
              <a:gd name="connsiteX2" fmla="*/ 5409835 w 7150676"/>
              <a:gd name="connsiteY2" fmla="*/ 322285 h 703060"/>
              <a:gd name="connsiteX3" fmla="*/ 4444057 w 7150676"/>
              <a:gd name="connsiteY3" fmla="*/ 7249 h 703060"/>
              <a:gd name="connsiteX4" fmla="*/ 3548310 w 7150676"/>
              <a:gd name="connsiteY4" fmla="*/ 117596 h 703060"/>
              <a:gd name="connsiteX5" fmla="*/ 2829421 w 7150676"/>
              <a:gd name="connsiteY5" fmla="*/ 381520 h 703060"/>
              <a:gd name="connsiteX6" fmla="*/ 436517 w 7150676"/>
              <a:gd name="connsiteY6" fmla="*/ 462246 h 703060"/>
              <a:gd name="connsiteX7" fmla="*/ 0 w 7150676"/>
              <a:gd name="connsiteY7" fmla="*/ 61547 h 703060"/>
              <a:gd name="connsiteX0" fmla="*/ 6714159 w 6714159"/>
              <a:gd name="connsiteY0" fmla="*/ 311933 h 703060"/>
              <a:gd name="connsiteX1" fmla="*/ 5394376 w 6714159"/>
              <a:gd name="connsiteY1" fmla="*/ 526698 h 703060"/>
              <a:gd name="connsiteX2" fmla="*/ 4973318 w 6714159"/>
              <a:gd name="connsiteY2" fmla="*/ 322285 h 703060"/>
              <a:gd name="connsiteX3" fmla="*/ 4007540 w 6714159"/>
              <a:gd name="connsiteY3" fmla="*/ 7249 h 703060"/>
              <a:gd name="connsiteX4" fmla="*/ 3111793 w 6714159"/>
              <a:gd name="connsiteY4" fmla="*/ 117596 h 703060"/>
              <a:gd name="connsiteX5" fmla="*/ 2392904 w 6714159"/>
              <a:gd name="connsiteY5" fmla="*/ 381520 h 703060"/>
              <a:gd name="connsiteX6" fmla="*/ 0 w 6714159"/>
              <a:gd name="connsiteY6" fmla="*/ 462246 h 703060"/>
              <a:gd name="connsiteX0" fmla="*/ 5394376 w 5394376"/>
              <a:gd name="connsiteY0" fmla="*/ 526698 h 703060"/>
              <a:gd name="connsiteX1" fmla="*/ 4973318 w 5394376"/>
              <a:gd name="connsiteY1" fmla="*/ 322285 h 703060"/>
              <a:gd name="connsiteX2" fmla="*/ 4007540 w 5394376"/>
              <a:gd name="connsiteY2" fmla="*/ 7249 h 703060"/>
              <a:gd name="connsiteX3" fmla="*/ 3111793 w 5394376"/>
              <a:gd name="connsiteY3" fmla="*/ 117596 h 703060"/>
              <a:gd name="connsiteX4" fmla="*/ 2392904 w 5394376"/>
              <a:gd name="connsiteY4" fmla="*/ 381520 h 703060"/>
              <a:gd name="connsiteX5" fmla="*/ 0 w 5394376"/>
              <a:gd name="connsiteY5" fmla="*/ 462246 h 70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376" h="703060">
                <a:moveTo>
                  <a:pt x="5394376" y="526698"/>
                </a:moveTo>
                <a:cubicBezTo>
                  <a:pt x="5241050" y="478413"/>
                  <a:pt x="5109010" y="397994"/>
                  <a:pt x="4973318" y="322285"/>
                </a:cubicBezTo>
                <a:cubicBezTo>
                  <a:pt x="4680067" y="158551"/>
                  <a:pt x="4365351" y="38293"/>
                  <a:pt x="4007540" y="7249"/>
                </a:cubicBezTo>
                <a:cubicBezTo>
                  <a:pt x="3706313" y="-19002"/>
                  <a:pt x="3408264" y="27934"/>
                  <a:pt x="3111793" y="117596"/>
                </a:cubicBezTo>
                <a:cubicBezTo>
                  <a:pt x="2780722" y="217729"/>
                  <a:pt x="2591498" y="300462"/>
                  <a:pt x="2392904" y="381520"/>
                </a:cubicBezTo>
                <a:cubicBezTo>
                  <a:pt x="2172204" y="471631"/>
                  <a:pt x="862669" y="1006013"/>
                  <a:pt x="0" y="46224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F1D825FB-1257-A0AE-52A1-4542047D67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35812" y="493728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D4FA3C64-C054-2952-4BDF-E6ECA3289E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0470" y="1647132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2FA87C5-37AE-BC94-DAF3-491F43AB1F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92321" y="2722253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FCBE7C00-A095-64CA-20DE-604F2CC1BA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24696" y="4198707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DEA3A222-978C-86F9-2C65-2F702D50C4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126" y="4301905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66B7EB82-B226-DC7B-4629-981CFB7D60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	</a:t>
            </a:r>
          </a:p>
        </p:txBody>
      </p:sp>
    </p:spTree>
    <p:extLst>
      <p:ext uri="{BB962C8B-B14F-4D97-AF65-F5344CB8AC3E}">
        <p14:creationId xmlns:p14="http://schemas.microsoft.com/office/powerpoint/2010/main" val="4226922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B3E7B-2BC3-DFD4-C35C-EEC0C4CF1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40C65-50E5-FB60-1996-555711DF47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6F088D-AB23-CCD0-2769-9420DF49EB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E66128-4DE6-41FA-EFD9-9BCD140FE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08D6-B32C-4D56-9016-72F66469846D}" type="datetimeFigureOut">
              <a:rPr lang="en-CA" smtClean="0"/>
              <a:t>2023-09-27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20DC60-CE24-5DE3-D588-8EB363D9B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B75250-F00E-B779-AD59-BF16F7522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2E3D5-DA1C-4C60-86E8-4D29669E75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12674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12AF459-3431-0E12-3599-26E4E00D03DA}"/>
              </a:ext>
            </a:extLst>
          </p:cNvPr>
          <p:cNvSpPr/>
          <p:nvPr userDrawn="1"/>
        </p:nvSpPr>
        <p:spPr>
          <a:xfrm>
            <a:off x="737754" y="1496371"/>
            <a:ext cx="11454247" cy="5361629"/>
          </a:xfrm>
          <a:custGeom>
            <a:avLst/>
            <a:gdLst>
              <a:gd name="connsiteX0" fmla="*/ 6289581 w 11454247"/>
              <a:gd name="connsiteY0" fmla="*/ 282 h 5361629"/>
              <a:gd name="connsiteX1" fmla="*/ 10470807 w 11454247"/>
              <a:gd name="connsiteY1" fmla="*/ 759302 h 5361629"/>
              <a:gd name="connsiteX2" fmla="*/ 11276049 w 11454247"/>
              <a:gd name="connsiteY2" fmla="*/ 1131122 h 5361629"/>
              <a:gd name="connsiteX3" fmla="*/ 11454247 w 11454247"/>
              <a:gd name="connsiteY3" fmla="*/ 1230436 h 5361629"/>
              <a:gd name="connsiteX4" fmla="*/ 11454247 w 11454247"/>
              <a:gd name="connsiteY4" fmla="*/ 5361629 h 5361629"/>
              <a:gd name="connsiteX5" fmla="*/ 380284 w 11454247"/>
              <a:gd name="connsiteY5" fmla="*/ 5361629 h 5361629"/>
              <a:gd name="connsiteX6" fmla="*/ 335545 w 11454247"/>
              <a:gd name="connsiteY6" fmla="*/ 5249207 h 5361629"/>
              <a:gd name="connsiteX7" fmla="*/ 397857 w 11454247"/>
              <a:gd name="connsiteY7" fmla="*/ 1927967 h 5361629"/>
              <a:gd name="connsiteX8" fmla="*/ 2970513 w 11454247"/>
              <a:gd name="connsiteY8" fmla="*/ 486859 h 5361629"/>
              <a:gd name="connsiteX9" fmla="*/ 6289581 w 11454247"/>
              <a:gd name="connsiteY9" fmla="*/ 282 h 536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54247" h="5361629">
                <a:moveTo>
                  <a:pt x="6289581" y="282"/>
                </a:moveTo>
                <a:cubicBezTo>
                  <a:pt x="8465340" y="-14675"/>
                  <a:pt x="10006154" y="571178"/>
                  <a:pt x="10470807" y="759302"/>
                </a:cubicBezTo>
                <a:cubicBezTo>
                  <a:pt x="10778666" y="883899"/>
                  <a:pt x="11045023" y="1008258"/>
                  <a:pt x="11276049" y="1131122"/>
                </a:cubicBezTo>
                <a:lnTo>
                  <a:pt x="11454247" y="1230436"/>
                </a:lnTo>
                <a:lnTo>
                  <a:pt x="11454247" y="5361629"/>
                </a:lnTo>
                <a:lnTo>
                  <a:pt x="380284" y="5361629"/>
                </a:lnTo>
                <a:lnTo>
                  <a:pt x="335545" y="5249207"/>
                </a:lnTo>
                <a:cubicBezTo>
                  <a:pt x="-39263" y="4244088"/>
                  <a:pt x="-202610" y="2928326"/>
                  <a:pt x="397857" y="1927967"/>
                </a:cubicBezTo>
                <a:cubicBezTo>
                  <a:pt x="517170" y="1729198"/>
                  <a:pt x="951042" y="1069104"/>
                  <a:pt x="2970513" y="486859"/>
                </a:cubicBezTo>
                <a:cubicBezTo>
                  <a:pt x="4180432" y="138015"/>
                  <a:pt x="5300600" y="7081"/>
                  <a:pt x="6289581" y="282"/>
                </a:cubicBezTo>
                <a:close/>
              </a:path>
            </a:pathLst>
          </a:custGeom>
          <a:solidFill>
            <a:schemeClr val="tx2">
              <a:lumMod val="75000"/>
              <a:alpha val="43000"/>
            </a:schemeClr>
          </a:solidFill>
          <a:ln w="402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520FF74-6126-AF6C-96C5-066C7B7B29A9}"/>
              </a:ext>
            </a:extLst>
          </p:cNvPr>
          <p:cNvSpPr/>
          <p:nvPr userDrawn="1"/>
        </p:nvSpPr>
        <p:spPr>
          <a:xfrm>
            <a:off x="0" y="0"/>
            <a:ext cx="8254792" cy="6858000"/>
          </a:xfrm>
          <a:custGeom>
            <a:avLst/>
            <a:gdLst>
              <a:gd name="connsiteX0" fmla="*/ 0 w 8254792"/>
              <a:gd name="connsiteY0" fmla="*/ 0 h 6858000"/>
              <a:gd name="connsiteX1" fmla="*/ 6376520 w 8254792"/>
              <a:gd name="connsiteY1" fmla="*/ 0 h 6858000"/>
              <a:gd name="connsiteX2" fmla="*/ 6476044 w 8254792"/>
              <a:gd name="connsiteY2" fmla="*/ 189247 h 6858000"/>
              <a:gd name="connsiteX3" fmla="*/ 8222355 w 8254792"/>
              <a:gd name="connsiteY3" fmla="*/ 6291375 h 6858000"/>
              <a:gd name="connsiteX4" fmla="*/ 8254792 w 8254792"/>
              <a:gd name="connsiteY4" fmla="*/ 6858000 h 6858000"/>
              <a:gd name="connsiteX5" fmla="*/ 0 w 825479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54792" h="6858000">
                <a:moveTo>
                  <a:pt x="0" y="0"/>
                </a:moveTo>
                <a:lnTo>
                  <a:pt x="6376520" y="0"/>
                </a:lnTo>
                <a:lnTo>
                  <a:pt x="6476044" y="189247"/>
                </a:lnTo>
                <a:cubicBezTo>
                  <a:pt x="7520839" y="2231293"/>
                  <a:pt x="8066945" y="4314694"/>
                  <a:pt x="8222355" y="6291375"/>
                </a:cubicBezTo>
                <a:lnTo>
                  <a:pt x="82547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3000"/>
            </a:schemeClr>
          </a:solidFill>
          <a:ln w="1017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A600E-CA37-9E8F-9DD7-1AAEB3F2E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72" y="2350008"/>
            <a:ext cx="6464808" cy="1097280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A73A1B-9BE9-D734-5640-B2B3206D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605360-0D0D-0515-AF1D-715236942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2F138C-DDA6-0276-F8C9-E3D9813A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793FDF9-650D-88C9-2662-4EA29991B514}"/>
              </a:ext>
            </a:extLst>
          </p:cNvPr>
          <p:cNvSpPr/>
          <p:nvPr userDrawn="1"/>
        </p:nvSpPr>
        <p:spPr>
          <a:xfrm>
            <a:off x="8419454" y="0"/>
            <a:ext cx="3772547" cy="6858000"/>
          </a:xfrm>
          <a:custGeom>
            <a:avLst/>
            <a:gdLst>
              <a:gd name="connsiteX0" fmla="*/ 726013 w 3772547"/>
              <a:gd name="connsiteY0" fmla="*/ 6699184 h 6858000"/>
              <a:gd name="connsiteX1" fmla="*/ 194178 w 3772547"/>
              <a:gd name="connsiteY1" fmla="*/ 6822271 h 6858000"/>
              <a:gd name="connsiteX2" fmla="*/ 646765 w 3772547"/>
              <a:gd name="connsiteY2" fmla="*/ 6837951 h 6858000"/>
              <a:gd name="connsiteX3" fmla="*/ 726013 w 3772547"/>
              <a:gd name="connsiteY3" fmla="*/ 6699184 h 6858000"/>
              <a:gd name="connsiteX4" fmla="*/ 2688876 w 3772547"/>
              <a:gd name="connsiteY4" fmla="*/ 6144480 h 6858000"/>
              <a:gd name="connsiteX5" fmla="*/ 2614489 w 3772547"/>
              <a:gd name="connsiteY5" fmla="*/ 6172461 h 6858000"/>
              <a:gd name="connsiteX6" fmla="*/ 2815497 w 3772547"/>
              <a:gd name="connsiteY6" fmla="*/ 6219317 h 6858000"/>
              <a:gd name="connsiteX7" fmla="*/ 2688876 w 3772547"/>
              <a:gd name="connsiteY7" fmla="*/ 6144480 h 6858000"/>
              <a:gd name="connsiteX8" fmla="*/ 1441445 w 3772547"/>
              <a:gd name="connsiteY8" fmla="*/ 5828515 h 6858000"/>
              <a:gd name="connsiteX9" fmla="*/ 1597267 w 3772547"/>
              <a:gd name="connsiteY9" fmla="*/ 6261382 h 6858000"/>
              <a:gd name="connsiteX10" fmla="*/ 1441445 w 3772547"/>
              <a:gd name="connsiteY10" fmla="*/ 5828515 h 6858000"/>
              <a:gd name="connsiteX11" fmla="*/ 564047 w 3772547"/>
              <a:gd name="connsiteY11" fmla="*/ 5081627 h 6858000"/>
              <a:gd name="connsiteX12" fmla="*/ 757435 w 3772547"/>
              <a:gd name="connsiteY12" fmla="*/ 5169001 h 6858000"/>
              <a:gd name="connsiteX13" fmla="*/ 714026 w 3772547"/>
              <a:gd name="connsiteY13" fmla="*/ 5699328 h 6858000"/>
              <a:gd name="connsiteX14" fmla="*/ 819070 w 3772547"/>
              <a:gd name="connsiteY14" fmla="*/ 5460266 h 6858000"/>
              <a:gd name="connsiteX15" fmla="*/ 910123 w 3772547"/>
              <a:gd name="connsiteY15" fmla="*/ 5219072 h 6858000"/>
              <a:gd name="connsiteX16" fmla="*/ 926416 w 3772547"/>
              <a:gd name="connsiteY16" fmla="*/ 5486336 h 6858000"/>
              <a:gd name="connsiteX17" fmla="*/ 855495 w 3772547"/>
              <a:gd name="connsiteY17" fmla="*/ 5763094 h 6858000"/>
              <a:gd name="connsiteX18" fmla="*/ 895041 w 3772547"/>
              <a:gd name="connsiteY18" fmla="*/ 5778538 h 6858000"/>
              <a:gd name="connsiteX19" fmla="*/ 992346 w 3772547"/>
              <a:gd name="connsiteY19" fmla="*/ 5526090 h 6858000"/>
              <a:gd name="connsiteX20" fmla="*/ 1173864 w 3772547"/>
              <a:gd name="connsiteY20" fmla="*/ 5315600 h 6858000"/>
              <a:gd name="connsiteX21" fmla="*/ 847270 w 3772547"/>
              <a:gd name="connsiteY21" fmla="*/ 6236585 h 6858000"/>
              <a:gd name="connsiteX22" fmla="*/ 887516 w 3772547"/>
              <a:gd name="connsiteY22" fmla="*/ 6255450 h 6858000"/>
              <a:gd name="connsiteX23" fmla="*/ 1071336 w 3772547"/>
              <a:gd name="connsiteY23" fmla="*/ 5951839 h 6858000"/>
              <a:gd name="connsiteX24" fmla="*/ 1316332 w 3772547"/>
              <a:gd name="connsiteY24" fmla="*/ 5639299 h 6858000"/>
              <a:gd name="connsiteX25" fmla="*/ 1111498 w 3772547"/>
              <a:gd name="connsiteY25" fmla="*/ 6097820 h 6858000"/>
              <a:gd name="connsiteX26" fmla="*/ 920399 w 3772547"/>
              <a:gd name="connsiteY26" fmla="*/ 6543321 h 6858000"/>
              <a:gd name="connsiteX27" fmla="*/ 1314769 w 3772547"/>
              <a:gd name="connsiteY27" fmla="*/ 6236867 h 6858000"/>
              <a:gd name="connsiteX28" fmla="*/ 913038 w 3772547"/>
              <a:gd name="connsiteY28" fmla="*/ 6774078 h 6858000"/>
              <a:gd name="connsiteX29" fmla="*/ 947061 w 3772547"/>
              <a:gd name="connsiteY29" fmla="*/ 6810132 h 6858000"/>
              <a:gd name="connsiteX30" fmla="*/ 1390926 w 3772547"/>
              <a:gd name="connsiteY30" fmla="*/ 6536333 h 6858000"/>
              <a:gd name="connsiteX31" fmla="*/ 1123175 w 3772547"/>
              <a:gd name="connsiteY31" fmla="*/ 6814290 h 6858000"/>
              <a:gd name="connsiteX32" fmla="*/ 1084679 w 3772547"/>
              <a:gd name="connsiteY32" fmla="*/ 6858000 h 6858000"/>
              <a:gd name="connsiteX33" fmla="*/ 104784 w 3772547"/>
              <a:gd name="connsiteY33" fmla="*/ 6858000 h 6858000"/>
              <a:gd name="connsiteX34" fmla="*/ 65939 w 3772547"/>
              <a:gd name="connsiteY34" fmla="*/ 6835675 h 6858000"/>
              <a:gd name="connsiteX35" fmla="*/ 10114 w 3772547"/>
              <a:gd name="connsiteY35" fmla="*/ 6774567 h 6858000"/>
              <a:gd name="connsiteX36" fmla="*/ 681555 w 3772547"/>
              <a:gd name="connsiteY36" fmla="*/ 6591378 h 6858000"/>
              <a:gd name="connsiteX37" fmla="*/ 680218 w 3772547"/>
              <a:gd name="connsiteY37" fmla="*/ 6550076 h 6858000"/>
              <a:gd name="connsiteX38" fmla="*/ 347901 w 3772547"/>
              <a:gd name="connsiteY38" fmla="*/ 6482043 h 6858000"/>
              <a:gd name="connsiteX39" fmla="*/ 0 w 3772547"/>
              <a:gd name="connsiteY39" fmla="*/ 6393672 h 6858000"/>
              <a:gd name="connsiteX40" fmla="*/ 388033 w 3772547"/>
              <a:gd name="connsiteY40" fmla="*/ 6370506 h 6858000"/>
              <a:gd name="connsiteX41" fmla="*/ 156945 w 3772547"/>
              <a:gd name="connsiteY41" fmla="*/ 6232625 h 6858000"/>
              <a:gd name="connsiteX42" fmla="*/ 5193 w 3772547"/>
              <a:gd name="connsiteY42" fmla="*/ 6042198 h 6858000"/>
              <a:gd name="connsiteX43" fmla="*/ 688533 w 3772547"/>
              <a:gd name="connsiteY43" fmla="*/ 6376141 h 6858000"/>
              <a:gd name="connsiteX44" fmla="*/ 542200 w 3772547"/>
              <a:gd name="connsiteY44" fmla="*/ 6201712 h 6858000"/>
              <a:gd name="connsiteX45" fmla="*/ 90835 w 3772547"/>
              <a:gd name="connsiteY45" fmla="*/ 5738677 h 6858000"/>
              <a:gd name="connsiteX46" fmla="*/ 57248 w 3772547"/>
              <a:gd name="connsiteY46" fmla="*/ 5630552 h 6858000"/>
              <a:gd name="connsiteX47" fmla="*/ 208489 w 3772547"/>
              <a:gd name="connsiteY47" fmla="*/ 5722256 h 6858000"/>
              <a:gd name="connsiteX48" fmla="*/ 515823 w 3772547"/>
              <a:gd name="connsiteY48" fmla="*/ 6062655 h 6858000"/>
              <a:gd name="connsiteX49" fmla="*/ 613381 w 3772547"/>
              <a:gd name="connsiteY49" fmla="*/ 6115194 h 6858000"/>
              <a:gd name="connsiteX50" fmla="*/ 557060 w 3772547"/>
              <a:gd name="connsiteY50" fmla="*/ 5991279 h 6858000"/>
              <a:gd name="connsiteX51" fmla="*/ 197498 w 3772547"/>
              <a:gd name="connsiteY51" fmla="*/ 5562003 h 6858000"/>
              <a:gd name="connsiteX52" fmla="*/ 119794 w 3772547"/>
              <a:gd name="connsiteY52" fmla="*/ 5447443 h 6858000"/>
              <a:gd name="connsiteX53" fmla="*/ 346001 w 3772547"/>
              <a:gd name="connsiteY53" fmla="*/ 5567315 h 6858000"/>
              <a:gd name="connsiteX54" fmla="*/ 530348 w 3772547"/>
              <a:gd name="connsiteY54" fmla="*/ 5742773 h 6858000"/>
              <a:gd name="connsiteX55" fmla="*/ 332108 w 3772547"/>
              <a:gd name="connsiteY55" fmla="*/ 5208571 h 6858000"/>
              <a:gd name="connsiteX56" fmla="*/ 549238 w 3772547"/>
              <a:gd name="connsiteY56" fmla="*/ 5418673 h 6858000"/>
              <a:gd name="connsiteX57" fmla="*/ 564047 w 3772547"/>
              <a:gd name="connsiteY57" fmla="*/ 5081627 h 6858000"/>
              <a:gd name="connsiteX58" fmla="*/ 3484566 w 3772547"/>
              <a:gd name="connsiteY58" fmla="*/ 5050701 h 6858000"/>
              <a:gd name="connsiteX59" fmla="*/ 3408344 w 3772547"/>
              <a:gd name="connsiteY59" fmla="*/ 5182198 h 6858000"/>
              <a:gd name="connsiteX60" fmla="*/ 3484566 w 3772547"/>
              <a:gd name="connsiteY60" fmla="*/ 5050701 h 6858000"/>
              <a:gd name="connsiteX61" fmla="*/ 3753012 w 3772547"/>
              <a:gd name="connsiteY61" fmla="*/ 4634545 h 6858000"/>
              <a:gd name="connsiteX62" fmla="*/ 3630314 w 3772547"/>
              <a:gd name="connsiteY62" fmla="*/ 5024030 h 6858000"/>
              <a:gd name="connsiteX63" fmla="*/ 3753012 w 3772547"/>
              <a:gd name="connsiteY63" fmla="*/ 4634545 h 6858000"/>
              <a:gd name="connsiteX64" fmla="*/ 2191761 w 3772547"/>
              <a:gd name="connsiteY64" fmla="*/ 3599906 h 6858000"/>
              <a:gd name="connsiteX65" fmla="*/ 2111338 w 3772547"/>
              <a:gd name="connsiteY65" fmla="*/ 4350890 h 6858000"/>
              <a:gd name="connsiteX66" fmla="*/ 2191761 w 3772547"/>
              <a:gd name="connsiteY66" fmla="*/ 3599906 h 6858000"/>
              <a:gd name="connsiteX67" fmla="*/ 2139285 w 3772547"/>
              <a:gd name="connsiteY67" fmla="*/ 2984627 h 6858000"/>
              <a:gd name="connsiteX68" fmla="*/ 2038114 w 3772547"/>
              <a:gd name="connsiteY68" fmla="*/ 3424594 h 6858000"/>
              <a:gd name="connsiteX69" fmla="*/ 2229896 w 3772547"/>
              <a:gd name="connsiteY69" fmla="*/ 3220086 h 6858000"/>
              <a:gd name="connsiteX70" fmla="*/ 2139285 w 3772547"/>
              <a:gd name="connsiteY70" fmla="*/ 2984627 h 6858000"/>
              <a:gd name="connsiteX71" fmla="*/ 2045357 w 3772547"/>
              <a:gd name="connsiteY71" fmla="*/ 2781680 h 6858000"/>
              <a:gd name="connsiteX72" fmla="*/ 1898928 w 3772547"/>
              <a:gd name="connsiteY72" fmla="*/ 3505280 h 6858000"/>
              <a:gd name="connsiteX73" fmla="*/ 1913499 w 3772547"/>
              <a:gd name="connsiteY73" fmla="*/ 3495177 h 6858000"/>
              <a:gd name="connsiteX74" fmla="*/ 2099086 w 3772547"/>
              <a:gd name="connsiteY74" fmla="*/ 2879039 h 6858000"/>
              <a:gd name="connsiteX75" fmla="*/ 2045357 w 3772547"/>
              <a:gd name="connsiteY75" fmla="*/ 2781680 h 6858000"/>
              <a:gd name="connsiteX76" fmla="*/ 2445714 w 3772547"/>
              <a:gd name="connsiteY76" fmla="*/ 657549 h 6858000"/>
              <a:gd name="connsiteX77" fmla="*/ 2408187 w 3772547"/>
              <a:gd name="connsiteY77" fmla="*/ 672815 h 6858000"/>
              <a:gd name="connsiteX78" fmla="*/ 2543521 w 3772547"/>
              <a:gd name="connsiteY78" fmla="*/ 1091573 h 6858000"/>
              <a:gd name="connsiteX79" fmla="*/ 2534234 w 3772547"/>
              <a:gd name="connsiteY79" fmla="*/ 866591 h 6858000"/>
              <a:gd name="connsiteX80" fmla="*/ 2445714 w 3772547"/>
              <a:gd name="connsiteY80" fmla="*/ 657549 h 6858000"/>
              <a:gd name="connsiteX81" fmla="*/ 2412873 w 3772547"/>
              <a:gd name="connsiteY81" fmla="*/ 0 h 6858000"/>
              <a:gd name="connsiteX82" fmla="*/ 2529957 w 3772547"/>
              <a:gd name="connsiteY82" fmla="*/ 0 h 6858000"/>
              <a:gd name="connsiteX83" fmla="*/ 2583860 w 3772547"/>
              <a:gd name="connsiteY83" fmla="*/ 285134 h 6858000"/>
              <a:gd name="connsiteX84" fmla="*/ 2643016 w 3772547"/>
              <a:gd name="connsiteY84" fmla="*/ 577351 h 6858000"/>
              <a:gd name="connsiteX85" fmla="*/ 2683825 w 3772547"/>
              <a:gd name="connsiteY85" fmla="*/ 676637 h 6858000"/>
              <a:gd name="connsiteX86" fmla="*/ 2709915 w 3772547"/>
              <a:gd name="connsiteY86" fmla="*/ 60368 h 6858000"/>
              <a:gd name="connsiteX87" fmla="*/ 2715689 w 3772547"/>
              <a:gd name="connsiteY87" fmla="*/ 0 h 6858000"/>
              <a:gd name="connsiteX88" fmla="*/ 2823803 w 3772547"/>
              <a:gd name="connsiteY88" fmla="*/ 0 h 6858000"/>
              <a:gd name="connsiteX89" fmla="*/ 2795833 w 3772547"/>
              <a:gd name="connsiteY89" fmla="*/ 345165 h 6858000"/>
              <a:gd name="connsiteX90" fmla="*/ 2832734 w 3772547"/>
              <a:gd name="connsiteY90" fmla="*/ 352359 h 6858000"/>
              <a:gd name="connsiteX91" fmla="*/ 2978848 w 3772547"/>
              <a:gd name="connsiteY91" fmla="*/ 0 h 6858000"/>
              <a:gd name="connsiteX92" fmla="*/ 3056356 w 3772547"/>
              <a:gd name="connsiteY92" fmla="*/ 0 h 6858000"/>
              <a:gd name="connsiteX93" fmla="*/ 3064838 w 3772547"/>
              <a:gd name="connsiteY93" fmla="*/ 8688 h 6858000"/>
              <a:gd name="connsiteX94" fmla="*/ 3058339 w 3772547"/>
              <a:gd name="connsiteY94" fmla="*/ 73950 h 6858000"/>
              <a:gd name="connsiteX95" fmla="*/ 2964524 w 3772547"/>
              <a:gd name="connsiteY95" fmla="*/ 397907 h 6858000"/>
              <a:gd name="connsiteX96" fmla="*/ 3198449 w 3772547"/>
              <a:gd name="connsiteY96" fmla="*/ 227319 h 6858000"/>
              <a:gd name="connsiteX97" fmla="*/ 3028251 w 3772547"/>
              <a:gd name="connsiteY97" fmla="*/ 532426 h 6858000"/>
              <a:gd name="connsiteX98" fmla="*/ 3051113 w 3772547"/>
              <a:gd name="connsiteY98" fmla="*/ 555790 h 6858000"/>
              <a:gd name="connsiteX99" fmla="*/ 3319980 w 3772547"/>
              <a:gd name="connsiteY99" fmla="*/ 335305 h 6858000"/>
              <a:gd name="connsiteX100" fmla="*/ 3150131 w 3772547"/>
              <a:gd name="connsiteY100" fmla="*/ 588787 h 6858000"/>
              <a:gd name="connsiteX101" fmla="*/ 2951622 w 3772547"/>
              <a:gd name="connsiteY101" fmla="*/ 848597 h 6858000"/>
              <a:gd name="connsiteX102" fmla="*/ 2818780 w 3772547"/>
              <a:gd name="connsiteY102" fmla="*/ 1141086 h 6858000"/>
              <a:gd name="connsiteX103" fmla="*/ 3295693 w 3772547"/>
              <a:gd name="connsiteY103" fmla="*/ 725838 h 6858000"/>
              <a:gd name="connsiteX104" fmla="*/ 3228111 w 3772547"/>
              <a:gd name="connsiteY104" fmla="*/ 839179 h 6858000"/>
              <a:gd name="connsiteX105" fmla="*/ 2753013 w 3772547"/>
              <a:gd name="connsiteY105" fmla="*/ 1396598 h 6858000"/>
              <a:gd name="connsiteX106" fmla="*/ 2672132 w 3772547"/>
              <a:gd name="connsiteY106" fmla="*/ 1595804 h 6858000"/>
              <a:gd name="connsiteX107" fmla="*/ 3258502 w 3772547"/>
              <a:gd name="connsiteY107" fmla="*/ 1102139 h 6858000"/>
              <a:gd name="connsiteX108" fmla="*/ 3353759 w 3772547"/>
              <a:gd name="connsiteY108" fmla="*/ 1102882 h 6858000"/>
              <a:gd name="connsiteX109" fmla="*/ 3014951 w 3772547"/>
              <a:gd name="connsiteY109" fmla="*/ 1411295 h 6858000"/>
              <a:gd name="connsiteX110" fmla="*/ 2682237 w 3772547"/>
              <a:gd name="connsiteY110" fmla="*/ 1733193 h 6858000"/>
              <a:gd name="connsiteX111" fmla="*/ 2479450 w 3772547"/>
              <a:gd name="connsiteY111" fmla="*/ 2083440 h 6858000"/>
              <a:gd name="connsiteX112" fmla="*/ 2503532 w 3772547"/>
              <a:gd name="connsiteY112" fmla="*/ 2094203 h 6858000"/>
              <a:gd name="connsiteX113" fmla="*/ 3206149 w 3772547"/>
              <a:gd name="connsiteY113" fmla="*/ 1363939 h 6858000"/>
              <a:gd name="connsiteX114" fmla="*/ 3265856 w 3772547"/>
              <a:gd name="connsiteY114" fmla="*/ 1382632 h 6858000"/>
              <a:gd name="connsiteX115" fmla="*/ 2504245 w 3772547"/>
              <a:gd name="connsiteY115" fmla="*/ 2409548 h 6858000"/>
              <a:gd name="connsiteX116" fmla="*/ 2953868 w 3772547"/>
              <a:gd name="connsiteY116" fmla="*/ 1933115 h 6858000"/>
              <a:gd name="connsiteX117" fmla="*/ 2937109 w 3772547"/>
              <a:gd name="connsiteY117" fmla="*/ 2021824 h 6858000"/>
              <a:gd name="connsiteX118" fmla="*/ 2895476 w 3772547"/>
              <a:gd name="connsiteY118" fmla="*/ 2086629 h 6858000"/>
              <a:gd name="connsiteX119" fmla="*/ 2484341 w 3772547"/>
              <a:gd name="connsiteY119" fmla="*/ 2596541 h 6858000"/>
              <a:gd name="connsiteX120" fmla="*/ 2400519 w 3772547"/>
              <a:gd name="connsiteY120" fmla="*/ 2782567 h 6858000"/>
              <a:gd name="connsiteX121" fmla="*/ 2330841 w 3772547"/>
              <a:gd name="connsiteY121" fmla="*/ 3670574 h 6858000"/>
              <a:gd name="connsiteX122" fmla="*/ 2359272 w 3772547"/>
              <a:gd name="connsiteY122" fmla="*/ 3586608 h 6858000"/>
              <a:gd name="connsiteX123" fmla="*/ 2609271 w 3772547"/>
              <a:gd name="connsiteY123" fmla="*/ 2621396 h 6858000"/>
              <a:gd name="connsiteX124" fmla="*/ 2730771 w 3772547"/>
              <a:gd name="connsiteY124" fmla="*/ 2510111 h 6858000"/>
              <a:gd name="connsiteX125" fmla="*/ 2590012 w 3772547"/>
              <a:gd name="connsiteY125" fmla="*/ 2944858 h 6858000"/>
              <a:gd name="connsiteX126" fmla="*/ 3113847 w 3772547"/>
              <a:gd name="connsiteY126" fmla="*/ 2153223 h 6858000"/>
              <a:gd name="connsiteX127" fmla="*/ 2689048 w 3772547"/>
              <a:gd name="connsiteY127" fmla="*/ 3068366 h 6858000"/>
              <a:gd name="connsiteX128" fmla="*/ 3514969 w 3772547"/>
              <a:gd name="connsiteY128" fmla="*/ 2018815 h 6858000"/>
              <a:gd name="connsiteX129" fmla="*/ 3558525 w 3772547"/>
              <a:gd name="connsiteY129" fmla="*/ 2051496 h 6858000"/>
              <a:gd name="connsiteX130" fmla="*/ 3255544 w 3772547"/>
              <a:gd name="connsiteY130" fmla="*/ 2477792 h 6858000"/>
              <a:gd name="connsiteX131" fmla="*/ 3272311 w 3772547"/>
              <a:gd name="connsiteY131" fmla="*/ 2487672 h 6858000"/>
              <a:gd name="connsiteX132" fmla="*/ 3772547 w 3772547"/>
              <a:gd name="connsiteY132" fmla="*/ 2100610 h 6858000"/>
              <a:gd name="connsiteX133" fmla="*/ 3772547 w 3772547"/>
              <a:gd name="connsiteY133" fmla="*/ 2150086 h 6858000"/>
              <a:gd name="connsiteX134" fmla="*/ 3505352 w 3772547"/>
              <a:gd name="connsiteY134" fmla="*/ 2400889 h 6858000"/>
              <a:gd name="connsiteX135" fmla="*/ 3187478 w 3772547"/>
              <a:gd name="connsiteY135" fmla="*/ 2749928 h 6858000"/>
              <a:gd name="connsiteX136" fmla="*/ 3759511 w 3772547"/>
              <a:gd name="connsiteY136" fmla="*/ 2519092 h 6858000"/>
              <a:gd name="connsiteX137" fmla="*/ 2813207 w 3772547"/>
              <a:gd name="connsiteY137" fmla="*/ 3200760 h 6858000"/>
              <a:gd name="connsiteX138" fmla="*/ 3528616 w 3772547"/>
              <a:gd name="connsiteY138" fmla="*/ 3002414 h 6858000"/>
              <a:gd name="connsiteX139" fmla="*/ 3541229 w 3772547"/>
              <a:gd name="connsiteY139" fmla="*/ 3041889 h 6858000"/>
              <a:gd name="connsiteX140" fmla="*/ 2892796 w 3772547"/>
              <a:gd name="connsiteY140" fmla="*/ 3308281 h 6858000"/>
              <a:gd name="connsiteX141" fmla="*/ 2900491 w 3772547"/>
              <a:gd name="connsiteY141" fmla="*/ 3331893 h 6858000"/>
              <a:gd name="connsiteX142" fmla="*/ 3259179 w 3772547"/>
              <a:gd name="connsiteY142" fmla="*/ 3257227 h 6858000"/>
              <a:gd name="connsiteX143" fmla="*/ 3276087 w 3772547"/>
              <a:gd name="connsiteY143" fmla="*/ 3296775 h 6858000"/>
              <a:gd name="connsiteX144" fmla="*/ 3175844 w 3772547"/>
              <a:gd name="connsiteY144" fmla="*/ 3352877 h 6858000"/>
              <a:gd name="connsiteX145" fmla="*/ 2595847 w 3772547"/>
              <a:gd name="connsiteY145" fmla="*/ 3561108 h 6858000"/>
              <a:gd name="connsiteX146" fmla="*/ 2486394 w 3772547"/>
              <a:gd name="connsiteY146" fmla="*/ 3707944 h 6858000"/>
              <a:gd name="connsiteX147" fmla="*/ 3179439 w 3772547"/>
              <a:gd name="connsiteY147" fmla="*/ 3601116 h 6858000"/>
              <a:gd name="connsiteX148" fmla="*/ 2540349 w 3772547"/>
              <a:gd name="connsiteY148" fmla="*/ 3814523 h 6858000"/>
              <a:gd name="connsiteX149" fmla="*/ 2356656 w 3772547"/>
              <a:gd name="connsiteY149" fmla="*/ 3980794 h 6858000"/>
              <a:gd name="connsiteX150" fmla="*/ 2260967 w 3772547"/>
              <a:gd name="connsiteY150" fmla="*/ 4120542 h 6858000"/>
              <a:gd name="connsiteX151" fmla="*/ 2290263 w 3772547"/>
              <a:gd name="connsiteY151" fmla="*/ 4152097 h 6858000"/>
              <a:gd name="connsiteX152" fmla="*/ 2756331 w 3772547"/>
              <a:gd name="connsiteY152" fmla="*/ 3888019 h 6858000"/>
              <a:gd name="connsiteX153" fmla="*/ 2777414 w 3772547"/>
              <a:gd name="connsiteY153" fmla="*/ 3911984 h 6858000"/>
              <a:gd name="connsiteX154" fmla="*/ 2716348 w 3772547"/>
              <a:gd name="connsiteY154" fmla="*/ 3982895 h 6858000"/>
              <a:gd name="connsiteX155" fmla="*/ 2372228 w 3772547"/>
              <a:gd name="connsiteY155" fmla="*/ 4230625 h 6858000"/>
              <a:gd name="connsiteX156" fmla="*/ 2240762 w 3772547"/>
              <a:gd name="connsiteY156" fmla="*/ 4379105 h 6858000"/>
              <a:gd name="connsiteX157" fmla="*/ 2268988 w 3772547"/>
              <a:gd name="connsiteY157" fmla="*/ 4406600 h 6858000"/>
              <a:gd name="connsiteX158" fmla="*/ 2485245 w 3772547"/>
              <a:gd name="connsiteY158" fmla="*/ 4257675 h 6858000"/>
              <a:gd name="connsiteX159" fmla="*/ 2708599 w 3772547"/>
              <a:gd name="connsiteY159" fmla="*/ 4160754 h 6858000"/>
              <a:gd name="connsiteX160" fmla="*/ 2154688 w 3772547"/>
              <a:gd name="connsiteY160" fmla="*/ 4784867 h 6858000"/>
              <a:gd name="connsiteX161" fmla="*/ 2645822 w 3772547"/>
              <a:gd name="connsiteY161" fmla="*/ 4556058 h 6858000"/>
              <a:gd name="connsiteX162" fmla="*/ 2227510 w 3772547"/>
              <a:gd name="connsiteY162" fmla="*/ 4881418 h 6858000"/>
              <a:gd name="connsiteX163" fmla="*/ 2057993 w 3772547"/>
              <a:gd name="connsiteY163" fmla="*/ 5282600 h 6858000"/>
              <a:gd name="connsiteX164" fmla="*/ 2728941 w 3772547"/>
              <a:gd name="connsiteY164" fmla="*/ 4908031 h 6858000"/>
              <a:gd name="connsiteX165" fmla="*/ 2349504 w 3772547"/>
              <a:gd name="connsiteY165" fmla="*/ 5213099 h 6858000"/>
              <a:gd name="connsiteX166" fmla="*/ 2039798 w 3772547"/>
              <a:gd name="connsiteY166" fmla="*/ 5473283 h 6858000"/>
              <a:gd name="connsiteX167" fmla="*/ 2050129 w 3772547"/>
              <a:gd name="connsiteY167" fmla="*/ 5658139 h 6858000"/>
              <a:gd name="connsiteX168" fmla="*/ 2401412 w 3772547"/>
              <a:gd name="connsiteY168" fmla="*/ 5427953 h 6858000"/>
              <a:gd name="connsiteX169" fmla="*/ 1987248 w 3772547"/>
              <a:gd name="connsiteY169" fmla="*/ 6524803 h 6858000"/>
              <a:gd name="connsiteX170" fmla="*/ 2229444 w 3772547"/>
              <a:gd name="connsiteY170" fmla="*/ 6228751 h 6858000"/>
              <a:gd name="connsiteX171" fmla="*/ 2630547 w 3772547"/>
              <a:gd name="connsiteY171" fmla="*/ 5393994 h 6858000"/>
              <a:gd name="connsiteX172" fmla="*/ 2693638 w 3772547"/>
              <a:gd name="connsiteY172" fmla="*/ 5345714 h 6858000"/>
              <a:gd name="connsiteX173" fmla="*/ 2415454 w 3772547"/>
              <a:gd name="connsiteY173" fmla="*/ 6059869 h 6858000"/>
              <a:gd name="connsiteX174" fmla="*/ 2673329 w 3772547"/>
              <a:gd name="connsiteY174" fmla="*/ 5824049 h 6858000"/>
              <a:gd name="connsiteX175" fmla="*/ 3239985 w 3772547"/>
              <a:gd name="connsiteY175" fmla="*/ 4880653 h 6858000"/>
              <a:gd name="connsiteX176" fmla="*/ 3375154 w 3772547"/>
              <a:gd name="connsiteY176" fmla="*/ 4684141 h 6858000"/>
              <a:gd name="connsiteX177" fmla="*/ 3406641 w 3772547"/>
              <a:gd name="connsiteY177" fmla="*/ 4705508 h 6858000"/>
              <a:gd name="connsiteX178" fmla="*/ 2954865 w 3772547"/>
              <a:gd name="connsiteY178" fmla="*/ 5548237 h 6858000"/>
              <a:gd name="connsiteX179" fmla="*/ 2986919 w 3772547"/>
              <a:gd name="connsiteY179" fmla="*/ 5573525 h 6858000"/>
              <a:gd name="connsiteX180" fmla="*/ 3170208 w 3772547"/>
              <a:gd name="connsiteY180" fmla="*/ 5370514 h 6858000"/>
              <a:gd name="connsiteX181" fmla="*/ 3548793 w 3772547"/>
              <a:gd name="connsiteY181" fmla="*/ 4720432 h 6858000"/>
              <a:gd name="connsiteX182" fmla="*/ 3643719 w 3772547"/>
              <a:gd name="connsiteY182" fmla="*/ 4428558 h 6858000"/>
              <a:gd name="connsiteX183" fmla="*/ 3748137 w 3772547"/>
              <a:gd name="connsiteY183" fmla="*/ 4356872 h 6858000"/>
              <a:gd name="connsiteX184" fmla="*/ 3749459 w 3772547"/>
              <a:gd name="connsiteY184" fmla="*/ 4559249 h 6858000"/>
              <a:gd name="connsiteX185" fmla="*/ 3772547 w 3772547"/>
              <a:gd name="connsiteY185" fmla="*/ 4522718 h 6858000"/>
              <a:gd name="connsiteX186" fmla="*/ 3772547 w 3772547"/>
              <a:gd name="connsiteY186" fmla="*/ 5175880 h 6858000"/>
              <a:gd name="connsiteX187" fmla="*/ 3746445 w 3772547"/>
              <a:gd name="connsiteY187" fmla="*/ 5187135 h 6858000"/>
              <a:gd name="connsiteX188" fmla="*/ 3654602 w 3772547"/>
              <a:gd name="connsiteY188" fmla="*/ 5281584 h 6858000"/>
              <a:gd name="connsiteX189" fmla="*/ 3772547 w 3772547"/>
              <a:gd name="connsiteY189" fmla="*/ 5292972 h 6858000"/>
              <a:gd name="connsiteX190" fmla="*/ 3772547 w 3772547"/>
              <a:gd name="connsiteY190" fmla="*/ 5392015 h 6858000"/>
              <a:gd name="connsiteX191" fmla="*/ 3592335 w 3772547"/>
              <a:gd name="connsiteY191" fmla="*/ 5399303 h 6858000"/>
              <a:gd name="connsiteX192" fmla="*/ 3418032 w 3772547"/>
              <a:gd name="connsiteY192" fmla="*/ 5443922 h 6858000"/>
              <a:gd name="connsiteX193" fmla="*/ 3417889 w 3772547"/>
              <a:gd name="connsiteY193" fmla="*/ 5490752 h 6858000"/>
              <a:gd name="connsiteX194" fmla="*/ 3772547 w 3772547"/>
              <a:gd name="connsiteY194" fmla="*/ 5529147 h 6858000"/>
              <a:gd name="connsiteX195" fmla="*/ 3772547 w 3772547"/>
              <a:gd name="connsiteY195" fmla="*/ 5605381 h 6858000"/>
              <a:gd name="connsiteX196" fmla="*/ 3629414 w 3772547"/>
              <a:gd name="connsiteY196" fmla="*/ 5612078 h 6858000"/>
              <a:gd name="connsiteX197" fmla="*/ 3219677 w 3772547"/>
              <a:gd name="connsiteY197" fmla="*/ 5610572 h 6858000"/>
              <a:gd name="connsiteX198" fmla="*/ 3762799 w 3772547"/>
              <a:gd name="connsiteY198" fmla="*/ 5835833 h 6858000"/>
              <a:gd name="connsiteX199" fmla="*/ 3030643 w 3772547"/>
              <a:gd name="connsiteY199" fmla="*/ 5748475 h 6858000"/>
              <a:gd name="connsiteX200" fmla="*/ 2992944 w 3772547"/>
              <a:gd name="connsiteY200" fmla="*/ 5804637 h 6858000"/>
              <a:gd name="connsiteX201" fmla="*/ 3519784 w 3772547"/>
              <a:gd name="connsiteY201" fmla="*/ 6074558 h 6858000"/>
              <a:gd name="connsiteX202" fmla="*/ 2885684 w 3772547"/>
              <a:gd name="connsiteY202" fmla="*/ 5903036 h 6858000"/>
              <a:gd name="connsiteX203" fmla="*/ 2775550 w 3772547"/>
              <a:gd name="connsiteY203" fmla="*/ 6022215 h 6858000"/>
              <a:gd name="connsiteX204" fmla="*/ 3423078 w 3772547"/>
              <a:gd name="connsiteY204" fmla="*/ 6260366 h 6858000"/>
              <a:gd name="connsiteX205" fmla="*/ 3420560 w 3772547"/>
              <a:gd name="connsiteY205" fmla="*/ 6297941 h 6858000"/>
              <a:gd name="connsiteX206" fmla="*/ 3199016 w 3772547"/>
              <a:gd name="connsiteY206" fmla="*/ 6323697 h 6858000"/>
              <a:gd name="connsiteX207" fmla="*/ 3258069 w 3772547"/>
              <a:gd name="connsiteY207" fmla="*/ 6397164 h 6858000"/>
              <a:gd name="connsiteX208" fmla="*/ 2523644 w 3772547"/>
              <a:gd name="connsiteY208" fmla="*/ 6332364 h 6858000"/>
              <a:gd name="connsiteX209" fmla="*/ 3238170 w 3772547"/>
              <a:gd name="connsiteY209" fmla="*/ 6507658 h 6858000"/>
              <a:gd name="connsiteX210" fmla="*/ 3127035 w 3772547"/>
              <a:gd name="connsiteY210" fmla="*/ 6550069 h 6858000"/>
              <a:gd name="connsiteX211" fmla="*/ 2746596 w 3772547"/>
              <a:gd name="connsiteY211" fmla="*/ 6488535 h 6858000"/>
              <a:gd name="connsiteX212" fmla="*/ 2424002 w 3772547"/>
              <a:gd name="connsiteY212" fmla="*/ 6428494 h 6858000"/>
              <a:gd name="connsiteX213" fmla="*/ 2280606 w 3772547"/>
              <a:gd name="connsiteY213" fmla="*/ 6488659 h 6858000"/>
              <a:gd name="connsiteX214" fmla="*/ 3060078 w 3772547"/>
              <a:gd name="connsiteY214" fmla="*/ 6640951 h 6858000"/>
              <a:gd name="connsiteX215" fmla="*/ 2763439 w 3772547"/>
              <a:gd name="connsiteY215" fmla="*/ 6669212 h 6858000"/>
              <a:gd name="connsiteX216" fmla="*/ 2284249 w 3772547"/>
              <a:gd name="connsiteY216" fmla="*/ 6611926 h 6858000"/>
              <a:gd name="connsiteX217" fmla="*/ 2088752 w 3772547"/>
              <a:gd name="connsiteY217" fmla="*/ 6735705 h 6858000"/>
              <a:gd name="connsiteX218" fmla="*/ 2744260 w 3772547"/>
              <a:gd name="connsiteY218" fmla="*/ 6835388 h 6858000"/>
              <a:gd name="connsiteX219" fmla="*/ 2666732 w 3772547"/>
              <a:gd name="connsiteY219" fmla="*/ 6858000 h 6858000"/>
              <a:gd name="connsiteX220" fmla="*/ 1726042 w 3772547"/>
              <a:gd name="connsiteY220" fmla="*/ 6858000 h 6858000"/>
              <a:gd name="connsiteX221" fmla="*/ 1735077 w 3772547"/>
              <a:gd name="connsiteY221" fmla="*/ 6850032 h 6858000"/>
              <a:gd name="connsiteX222" fmla="*/ 1834534 w 3772547"/>
              <a:gd name="connsiteY222" fmla="*/ 6682133 h 6858000"/>
              <a:gd name="connsiteX223" fmla="*/ 2017500 w 3772547"/>
              <a:gd name="connsiteY223" fmla="*/ 6178426 h 6858000"/>
              <a:gd name="connsiteX224" fmla="*/ 2254753 w 3772547"/>
              <a:gd name="connsiteY224" fmla="*/ 5677413 h 6858000"/>
              <a:gd name="connsiteX225" fmla="*/ 1840100 w 3772547"/>
              <a:gd name="connsiteY225" fmla="*/ 6109882 h 6858000"/>
              <a:gd name="connsiteX226" fmla="*/ 1624328 w 3772547"/>
              <a:gd name="connsiteY226" fmla="*/ 6765710 h 6858000"/>
              <a:gd name="connsiteX227" fmla="*/ 1598196 w 3772547"/>
              <a:gd name="connsiteY227" fmla="*/ 6858000 h 6858000"/>
              <a:gd name="connsiteX228" fmla="*/ 1329551 w 3772547"/>
              <a:gd name="connsiteY228" fmla="*/ 6858000 h 6858000"/>
              <a:gd name="connsiteX229" fmla="*/ 1498508 w 3772547"/>
              <a:gd name="connsiteY229" fmla="*/ 6525294 h 6858000"/>
              <a:gd name="connsiteX230" fmla="*/ 1487939 w 3772547"/>
              <a:gd name="connsiteY230" fmla="*/ 6309126 h 6858000"/>
              <a:gd name="connsiteX231" fmla="*/ 1373642 w 3772547"/>
              <a:gd name="connsiteY231" fmla="*/ 6107724 h 6858000"/>
              <a:gd name="connsiteX232" fmla="*/ 1377198 w 3772547"/>
              <a:gd name="connsiteY232" fmla="*/ 5748269 h 6858000"/>
              <a:gd name="connsiteX233" fmla="*/ 1395219 w 3772547"/>
              <a:gd name="connsiteY233" fmla="*/ 5636733 h 6858000"/>
              <a:gd name="connsiteX234" fmla="*/ 1703951 w 3772547"/>
              <a:gd name="connsiteY234" fmla="*/ 5953804 h 6858000"/>
              <a:gd name="connsiteX235" fmla="*/ 1783768 w 3772547"/>
              <a:gd name="connsiteY235" fmla="*/ 5780710 h 6858000"/>
              <a:gd name="connsiteX236" fmla="*/ 1498333 w 3772547"/>
              <a:gd name="connsiteY236" fmla="*/ 5414932 h 6858000"/>
              <a:gd name="connsiteX237" fmla="*/ 1651493 w 3772547"/>
              <a:gd name="connsiteY237" fmla="*/ 5284117 h 6858000"/>
              <a:gd name="connsiteX238" fmla="*/ 1899695 w 3772547"/>
              <a:gd name="connsiteY238" fmla="*/ 5456752 h 6858000"/>
              <a:gd name="connsiteX239" fmla="*/ 1846783 w 3772547"/>
              <a:gd name="connsiteY239" fmla="*/ 5310048 h 6858000"/>
              <a:gd name="connsiteX240" fmla="*/ 1559454 w 3772547"/>
              <a:gd name="connsiteY240" fmla="*/ 4997634 h 6858000"/>
              <a:gd name="connsiteX241" fmla="*/ 1440197 w 3772547"/>
              <a:gd name="connsiteY241" fmla="*/ 4790594 h 6858000"/>
              <a:gd name="connsiteX242" fmla="*/ 1820387 w 3772547"/>
              <a:gd name="connsiteY242" fmla="*/ 5118730 h 6858000"/>
              <a:gd name="connsiteX243" fmla="*/ 1764530 w 3772547"/>
              <a:gd name="connsiteY243" fmla="*/ 4928677 h 6858000"/>
              <a:gd name="connsiteX244" fmla="*/ 1197377 w 3772547"/>
              <a:gd name="connsiteY244" fmla="*/ 4422766 h 6858000"/>
              <a:gd name="connsiteX245" fmla="*/ 1310537 w 3772547"/>
              <a:gd name="connsiteY245" fmla="*/ 4402986 h 6858000"/>
              <a:gd name="connsiteX246" fmla="*/ 1660484 w 3772547"/>
              <a:gd name="connsiteY246" fmla="*/ 4672917 h 6858000"/>
              <a:gd name="connsiteX247" fmla="*/ 1775842 w 3772547"/>
              <a:gd name="connsiteY247" fmla="*/ 4779788 h 6858000"/>
              <a:gd name="connsiteX248" fmla="*/ 1614496 w 3772547"/>
              <a:gd name="connsiteY248" fmla="*/ 4405777 h 6858000"/>
              <a:gd name="connsiteX249" fmla="*/ 1199467 w 3772547"/>
              <a:gd name="connsiteY249" fmla="*/ 4159350 h 6858000"/>
              <a:gd name="connsiteX250" fmla="*/ 1091551 w 3772547"/>
              <a:gd name="connsiteY250" fmla="*/ 4060939 h 6858000"/>
              <a:gd name="connsiteX251" fmla="*/ 1445828 w 3772547"/>
              <a:gd name="connsiteY251" fmla="*/ 4183881 h 6858000"/>
              <a:gd name="connsiteX252" fmla="*/ 1742683 w 3772547"/>
              <a:gd name="connsiteY252" fmla="*/ 4356083 h 6858000"/>
              <a:gd name="connsiteX253" fmla="*/ 1684025 w 3772547"/>
              <a:gd name="connsiteY253" fmla="*/ 4182519 h 6858000"/>
              <a:gd name="connsiteX254" fmla="*/ 1263849 w 3772547"/>
              <a:gd name="connsiteY254" fmla="*/ 3842591 h 6858000"/>
              <a:gd name="connsiteX255" fmla="*/ 1128414 w 3772547"/>
              <a:gd name="connsiteY255" fmla="*/ 3712025 h 6858000"/>
              <a:gd name="connsiteX256" fmla="*/ 1440807 w 3772547"/>
              <a:gd name="connsiteY256" fmla="*/ 3846370 h 6858000"/>
              <a:gd name="connsiteX257" fmla="*/ 1726425 w 3772547"/>
              <a:gd name="connsiteY257" fmla="*/ 4086673 h 6858000"/>
              <a:gd name="connsiteX258" fmla="*/ 1637128 w 3772547"/>
              <a:gd name="connsiteY258" fmla="*/ 3810084 h 6858000"/>
              <a:gd name="connsiteX259" fmla="*/ 1070112 w 3772547"/>
              <a:gd name="connsiteY259" fmla="*/ 3410339 h 6858000"/>
              <a:gd name="connsiteX260" fmla="*/ 977638 w 3772547"/>
              <a:gd name="connsiteY260" fmla="*/ 3302596 h 6858000"/>
              <a:gd name="connsiteX261" fmla="*/ 1669297 w 3772547"/>
              <a:gd name="connsiteY261" fmla="*/ 3675941 h 6858000"/>
              <a:gd name="connsiteX262" fmla="*/ 1606746 w 3772547"/>
              <a:gd name="connsiteY262" fmla="*/ 3539045 h 6858000"/>
              <a:gd name="connsiteX263" fmla="*/ 1242819 w 3772547"/>
              <a:gd name="connsiteY263" fmla="*/ 3113985 h 6858000"/>
              <a:gd name="connsiteX264" fmla="*/ 1132289 w 3772547"/>
              <a:gd name="connsiteY264" fmla="*/ 2975008 h 6858000"/>
              <a:gd name="connsiteX265" fmla="*/ 1344032 w 3772547"/>
              <a:gd name="connsiteY265" fmla="*/ 3060296 h 6858000"/>
              <a:gd name="connsiteX266" fmla="*/ 1520044 w 3772547"/>
              <a:gd name="connsiteY266" fmla="*/ 3250760 h 6858000"/>
              <a:gd name="connsiteX267" fmla="*/ 1409170 w 3772547"/>
              <a:gd name="connsiteY267" fmla="*/ 2652157 h 6858000"/>
              <a:gd name="connsiteX268" fmla="*/ 1645160 w 3772547"/>
              <a:gd name="connsiteY268" fmla="*/ 3111892 h 6858000"/>
              <a:gd name="connsiteX269" fmla="*/ 1667245 w 3772547"/>
              <a:gd name="connsiteY269" fmla="*/ 2816123 h 6858000"/>
              <a:gd name="connsiteX270" fmla="*/ 1735210 w 3772547"/>
              <a:gd name="connsiteY270" fmla="*/ 2542345 h 6858000"/>
              <a:gd name="connsiteX271" fmla="*/ 1793949 w 3772547"/>
              <a:gd name="connsiteY271" fmla="*/ 3313379 h 6858000"/>
              <a:gd name="connsiteX272" fmla="*/ 1941073 w 3772547"/>
              <a:gd name="connsiteY272" fmla="*/ 2601277 h 6858000"/>
              <a:gd name="connsiteX273" fmla="*/ 1855623 w 3772547"/>
              <a:gd name="connsiteY273" fmla="*/ 2481410 h 6858000"/>
              <a:gd name="connsiteX274" fmla="*/ 1871991 w 3772547"/>
              <a:gd name="connsiteY274" fmla="*/ 2416300 h 6858000"/>
              <a:gd name="connsiteX275" fmla="*/ 1938865 w 3772547"/>
              <a:gd name="connsiteY275" fmla="*/ 2414286 h 6858000"/>
              <a:gd name="connsiteX276" fmla="*/ 2085777 w 3772547"/>
              <a:gd name="connsiteY276" fmla="*/ 2614729 h 6858000"/>
              <a:gd name="connsiteX277" fmla="*/ 2248112 w 3772547"/>
              <a:gd name="connsiteY277" fmla="*/ 2898499 h 6858000"/>
              <a:gd name="connsiteX278" fmla="*/ 2221641 w 3772547"/>
              <a:gd name="connsiteY278" fmla="*/ 2643054 h 6858000"/>
              <a:gd name="connsiteX279" fmla="*/ 1828760 w 3772547"/>
              <a:gd name="connsiteY279" fmla="*/ 2142895 h 6858000"/>
              <a:gd name="connsiteX280" fmla="*/ 1775697 w 3772547"/>
              <a:gd name="connsiteY280" fmla="*/ 2051101 h 6858000"/>
              <a:gd name="connsiteX281" fmla="*/ 1912547 w 3772547"/>
              <a:gd name="connsiteY281" fmla="*/ 2065682 h 6858000"/>
              <a:gd name="connsiteX282" fmla="*/ 2130439 w 3772547"/>
              <a:gd name="connsiteY282" fmla="*/ 2359489 h 6858000"/>
              <a:gd name="connsiteX283" fmla="*/ 2257330 w 3772547"/>
              <a:gd name="connsiteY283" fmla="*/ 2548103 h 6858000"/>
              <a:gd name="connsiteX284" fmla="*/ 2246483 w 3772547"/>
              <a:gd name="connsiteY284" fmla="*/ 2234352 h 6858000"/>
              <a:gd name="connsiteX285" fmla="*/ 1864135 w 3772547"/>
              <a:gd name="connsiteY285" fmla="*/ 1700921 h 6858000"/>
              <a:gd name="connsiteX286" fmla="*/ 1862150 w 3772547"/>
              <a:gd name="connsiteY286" fmla="*/ 1561398 h 6858000"/>
              <a:gd name="connsiteX287" fmla="*/ 2276094 w 3772547"/>
              <a:gd name="connsiteY287" fmla="*/ 2071510 h 6858000"/>
              <a:gd name="connsiteX288" fmla="*/ 2251787 w 3772547"/>
              <a:gd name="connsiteY288" fmla="*/ 1906611 h 6858000"/>
              <a:gd name="connsiteX289" fmla="*/ 1899277 w 3772547"/>
              <a:gd name="connsiteY289" fmla="*/ 1471143 h 6858000"/>
              <a:gd name="connsiteX290" fmla="*/ 1817621 w 3772547"/>
              <a:gd name="connsiteY290" fmla="*/ 1312966 h 6858000"/>
              <a:gd name="connsiteX291" fmla="*/ 2112975 w 3772547"/>
              <a:gd name="connsiteY291" fmla="*/ 1583353 h 6858000"/>
              <a:gd name="connsiteX292" fmla="*/ 2366513 w 3772547"/>
              <a:gd name="connsiteY292" fmla="*/ 1899103 h 6858000"/>
              <a:gd name="connsiteX293" fmla="*/ 2398523 w 3772547"/>
              <a:gd name="connsiteY293" fmla="*/ 1683031 h 6858000"/>
              <a:gd name="connsiteX294" fmla="*/ 2012815 w 3772547"/>
              <a:gd name="connsiteY294" fmla="*/ 1154087 h 6858000"/>
              <a:gd name="connsiteX295" fmla="*/ 1968689 w 3772547"/>
              <a:gd name="connsiteY295" fmla="*/ 1049064 h 6858000"/>
              <a:gd name="connsiteX296" fmla="*/ 2018558 w 3772547"/>
              <a:gd name="connsiteY296" fmla="*/ 967611 h 6858000"/>
              <a:gd name="connsiteX297" fmla="*/ 2423566 w 3772547"/>
              <a:gd name="connsiteY297" fmla="*/ 1597619 h 6858000"/>
              <a:gd name="connsiteX298" fmla="*/ 2454360 w 3772547"/>
              <a:gd name="connsiteY298" fmla="*/ 1317652 h 6858000"/>
              <a:gd name="connsiteX299" fmla="*/ 2205557 w 3772547"/>
              <a:gd name="connsiteY299" fmla="*/ 998322 h 6858000"/>
              <a:gd name="connsiteX300" fmla="*/ 2017222 w 3772547"/>
              <a:gd name="connsiteY300" fmla="*/ 529807 h 6858000"/>
              <a:gd name="connsiteX301" fmla="*/ 1980980 w 3772547"/>
              <a:gd name="connsiteY301" fmla="*/ 353090 h 6858000"/>
              <a:gd name="connsiteX302" fmla="*/ 2320169 w 3772547"/>
              <a:gd name="connsiteY302" fmla="*/ 860412 h 6858000"/>
              <a:gd name="connsiteX303" fmla="*/ 2397827 w 3772547"/>
              <a:gd name="connsiteY303" fmla="*/ 520273 h 6858000"/>
              <a:gd name="connsiteX304" fmla="*/ 2272034 w 3772547"/>
              <a:gd name="connsiteY304" fmla="*/ 196732 h 6858000"/>
              <a:gd name="connsiteX305" fmla="*/ 2308761 w 3772547"/>
              <a:gd name="connsiteY305" fmla="*/ 176405 h 6858000"/>
              <a:gd name="connsiteX306" fmla="*/ 2421548 w 3772547"/>
              <a:gd name="connsiteY306" fmla="*/ 377402 h 6858000"/>
              <a:gd name="connsiteX307" fmla="*/ 2541527 w 3772547"/>
              <a:gd name="connsiteY307" fmla="*/ 601876 h 6858000"/>
              <a:gd name="connsiteX308" fmla="*/ 2463744 w 3772547"/>
              <a:gd name="connsiteY308" fmla="*/ 248100 h 6858000"/>
              <a:gd name="connsiteX309" fmla="*/ 2421990 w 3772547"/>
              <a:gd name="connsiteY309" fmla="*/ 7334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3772547" h="6858000">
                <a:moveTo>
                  <a:pt x="726013" y="6699184"/>
                </a:moveTo>
                <a:cubicBezTo>
                  <a:pt x="505094" y="6702481"/>
                  <a:pt x="252855" y="6758262"/>
                  <a:pt x="194178" y="6822271"/>
                </a:cubicBezTo>
                <a:cubicBezTo>
                  <a:pt x="340965" y="6831973"/>
                  <a:pt x="513890" y="6842751"/>
                  <a:pt x="646765" y="6837951"/>
                </a:cubicBezTo>
                <a:cubicBezTo>
                  <a:pt x="728437" y="6835053"/>
                  <a:pt x="763236" y="6793738"/>
                  <a:pt x="726013" y="6699184"/>
                </a:cubicBezTo>
                <a:close/>
                <a:moveTo>
                  <a:pt x="2688876" y="6144480"/>
                </a:moveTo>
                <a:cubicBezTo>
                  <a:pt x="2667939" y="6147456"/>
                  <a:pt x="2643536" y="6156136"/>
                  <a:pt x="2614489" y="6172461"/>
                </a:cubicBezTo>
                <a:cubicBezTo>
                  <a:pt x="2707881" y="6194253"/>
                  <a:pt x="2761756" y="6206533"/>
                  <a:pt x="2815497" y="6219317"/>
                </a:cubicBezTo>
                <a:cubicBezTo>
                  <a:pt x="2783299" y="6177962"/>
                  <a:pt x="2751687" y="6135552"/>
                  <a:pt x="2688876" y="6144480"/>
                </a:cubicBezTo>
                <a:close/>
                <a:moveTo>
                  <a:pt x="1441445" y="5828515"/>
                </a:moveTo>
                <a:cubicBezTo>
                  <a:pt x="1396390" y="6000687"/>
                  <a:pt x="1505235" y="6111739"/>
                  <a:pt x="1597267" y="6261382"/>
                </a:cubicBezTo>
                <a:cubicBezTo>
                  <a:pt x="1694641" y="6042892"/>
                  <a:pt x="1513131" y="5955469"/>
                  <a:pt x="1441445" y="5828515"/>
                </a:cubicBezTo>
                <a:close/>
                <a:moveTo>
                  <a:pt x="564047" y="5081627"/>
                </a:moveTo>
                <a:cubicBezTo>
                  <a:pt x="641557" y="5116402"/>
                  <a:pt x="701122" y="5143676"/>
                  <a:pt x="757435" y="5169001"/>
                </a:cubicBezTo>
                <a:cubicBezTo>
                  <a:pt x="751231" y="5345118"/>
                  <a:pt x="664682" y="5505095"/>
                  <a:pt x="714026" y="5699328"/>
                </a:cubicBezTo>
                <a:cubicBezTo>
                  <a:pt x="809018" y="5624578"/>
                  <a:pt x="790582" y="5532365"/>
                  <a:pt x="819070" y="5460266"/>
                </a:cubicBezTo>
                <a:cubicBezTo>
                  <a:pt x="848733" y="5385789"/>
                  <a:pt x="876015" y="5310136"/>
                  <a:pt x="910123" y="5219072"/>
                </a:cubicBezTo>
                <a:cubicBezTo>
                  <a:pt x="1044340" y="5323992"/>
                  <a:pt x="942395" y="5406577"/>
                  <a:pt x="926416" y="5486336"/>
                </a:cubicBezTo>
                <a:cubicBezTo>
                  <a:pt x="907439" y="5579299"/>
                  <a:pt x="879639" y="5670976"/>
                  <a:pt x="855495" y="5763094"/>
                </a:cubicBezTo>
                <a:cubicBezTo>
                  <a:pt x="868677" y="5768242"/>
                  <a:pt x="881859" y="5773390"/>
                  <a:pt x="895041" y="5778538"/>
                </a:cubicBezTo>
                <a:cubicBezTo>
                  <a:pt x="927397" y="5694008"/>
                  <a:pt x="956233" y="5608535"/>
                  <a:pt x="992346" y="5526090"/>
                </a:cubicBezTo>
                <a:cubicBezTo>
                  <a:pt x="1025836" y="5449406"/>
                  <a:pt x="1043304" y="5356038"/>
                  <a:pt x="1173864" y="5315600"/>
                </a:cubicBezTo>
                <a:cubicBezTo>
                  <a:pt x="1058405" y="5641838"/>
                  <a:pt x="952905" y="5938960"/>
                  <a:pt x="847270" y="6236585"/>
                </a:cubicBezTo>
                <a:cubicBezTo>
                  <a:pt x="860685" y="6242873"/>
                  <a:pt x="874102" y="6249162"/>
                  <a:pt x="887516" y="6255450"/>
                </a:cubicBezTo>
                <a:cubicBezTo>
                  <a:pt x="993445" y="6184169"/>
                  <a:pt x="1015272" y="6056414"/>
                  <a:pt x="1071336" y="5951839"/>
                </a:cubicBezTo>
                <a:cubicBezTo>
                  <a:pt x="1128443" y="5845388"/>
                  <a:pt x="1130357" y="5699368"/>
                  <a:pt x="1316332" y="5639299"/>
                </a:cubicBezTo>
                <a:cubicBezTo>
                  <a:pt x="1239300" y="5812061"/>
                  <a:pt x="1176658" y="5955277"/>
                  <a:pt x="1111498" y="6097820"/>
                </a:cubicBezTo>
                <a:cubicBezTo>
                  <a:pt x="1050408" y="6231217"/>
                  <a:pt x="961076" y="6353275"/>
                  <a:pt x="920399" y="6543321"/>
                </a:cubicBezTo>
                <a:cubicBezTo>
                  <a:pt x="1076435" y="6421896"/>
                  <a:pt x="1119853" y="6241744"/>
                  <a:pt x="1314769" y="6236867"/>
                </a:cubicBezTo>
                <a:cubicBezTo>
                  <a:pt x="1181027" y="6415982"/>
                  <a:pt x="1046781" y="6594962"/>
                  <a:pt x="913038" y="6774078"/>
                </a:cubicBezTo>
                <a:cubicBezTo>
                  <a:pt x="924334" y="6786263"/>
                  <a:pt x="935765" y="6797946"/>
                  <a:pt x="947061" y="6810132"/>
                </a:cubicBezTo>
                <a:cubicBezTo>
                  <a:pt x="1122666" y="6788766"/>
                  <a:pt x="1173692" y="6546005"/>
                  <a:pt x="1390926" y="6536333"/>
                </a:cubicBezTo>
                <a:cubicBezTo>
                  <a:pt x="1309143" y="6641289"/>
                  <a:pt x="1209026" y="6724094"/>
                  <a:pt x="1123175" y="6814290"/>
                </a:cubicBezTo>
                <a:lnTo>
                  <a:pt x="1084679" y="6858000"/>
                </a:lnTo>
                <a:lnTo>
                  <a:pt x="104784" y="6858000"/>
                </a:lnTo>
                <a:lnTo>
                  <a:pt x="65939" y="6835675"/>
                </a:lnTo>
                <a:cubicBezTo>
                  <a:pt x="44059" y="6818587"/>
                  <a:pt x="25229" y="6798415"/>
                  <a:pt x="10114" y="6774567"/>
                </a:cubicBezTo>
                <a:cubicBezTo>
                  <a:pt x="221167" y="6665192"/>
                  <a:pt x="457501" y="6646630"/>
                  <a:pt x="681555" y="6591378"/>
                </a:cubicBezTo>
                <a:cubicBezTo>
                  <a:pt x="681031" y="6577231"/>
                  <a:pt x="680876" y="6563721"/>
                  <a:pt x="680218" y="6550076"/>
                </a:cubicBezTo>
                <a:cubicBezTo>
                  <a:pt x="569008" y="6528358"/>
                  <a:pt x="454602" y="6516560"/>
                  <a:pt x="347901" y="6482043"/>
                </a:cubicBezTo>
                <a:cubicBezTo>
                  <a:pt x="244587" y="6448973"/>
                  <a:pt x="119191" y="6528506"/>
                  <a:pt x="0" y="6393672"/>
                </a:cubicBezTo>
                <a:cubicBezTo>
                  <a:pt x="142543" y="6384997"/>
                  <a:pt x="253209" y="6378554"/>
                  <a:pt x="388033" y="6370506"/>
                </a:cubicBezTo>
                <a:cubicBezTo>
                  <a:pt x="315593" y="6296684"/>
                  <a:pt x="230692" y="6273396"/>
                  <a:pt x="156945" y="6232625"/>
                </a:cubicBezTo>
                <a:cubicBezTo>
                  <a:pt x="90712" y="6196023"/>
                  <a:pt x="-7558" y="6186392"/>
                  <a:pt x="5193" y="6042198"/>
                </a:cubicBezTo>
                <a:cubicBezTo>
                  <a:pt x="237445" y="6155607"/>
                  <a:pt x="452022" y="6260511"/>
                  <a:pt x="688533" y="6376141"/>
                </a:cubicBezTo>
                <a:cubicBezTo>
                  <a:pt x="685932" y="6250998"/>
                  <a:pt x="598911" y="6233607"/>
                  <a:pt x="542200" y="6201712"/>
                </a:cubicBezTo>
                <a:cubicBezTo>
                  <a:pt x="345413" y="6090800"/>
                  <a:pt x="193658" y="5938621"/>
                  <a:pt x="90835" y="5738677"/>
                </a:cubicBezTo>
                <a:cubicBezTo>
                  <a:pt x="74927" y="5707478"/>
                  <a:pt x="69457" y="5671534"/>
                  <a:pt x="57248" y="5630552"/>
                </a:cubicBezTo>
                <a:cubicBezTo>
                  <a:pt x="160757" y="5598488"/>
                  <a:pt x="181794" y="5670927"/>
                  <a:pt x="208489" y="5722256"/>
                </a:cubicBezTo>
                <a:cubicBezTo>
                  <a:pt x="281840" y="5863123"/>
                  <a:pt x="385115" y="5974836"/>
                  <a:pt x="515823" y="6062655"/>
                </a:cubicBezTo>
                <a:cubicBezTo>
                  <a:pt x="535439" y="6075993"/>
                  <a:pt x="557778" y="6085211"/>
                  <a:pt x="613381" y="6115194"/>
                </a:cubicBezTo>
                <a:cubicBezTo>
                  <a:pt x="585121" y="6051594"/>
                  <a:pt x="577371" y="6016115"/>
                  <a:pt x="557060" y="5991279"/>
                </a:cubicBezTo>
                <a:cubicBezTo>
                  <a:pt x="438784" y="5846994"/>
                  <a:pt x="316547" y="5705417"/>
                  <a:pt x="197498" y="5562003"/>
                </a:cubicBezTo>
                <a:cubicBezTo>
                  <a:pt x="171355" y="5530756"/>
                  <a:pt x="151492" y="5494187"/>
                  <a:pt x="119794" y="5447443"/>
                </a:cubicBezTo>
                <a:cubicBezTo>
                  <a:pt x="257938" y="5406882"/>
                  <a:pt x="290087" y="5510313"/>
                  <a:pt x="346001" y="5567315"/>
                </a:cubicBezTo>
                <a:cubicBezTo>
                  <a:pt x="404162" y="5625998"/>
                  <a:pt x="455000" y="5691875"/>
                  <a:pt x="530348" y="5742773"/>
                </a:cubicBezTo>
                <a:cubicBezTo>
                  <a:pt x="464313" y="5564539"/>
                  <a:pt x="398278" y="5386303"/>
                  <a:pt x="332108" y="5208571"/>
                </a:cubicBezTo>
                <a:cubicBezTo>
                  <a:pt x="405482" y="5180285"/>
                  <a:pt x="412456" y="5186464"/>
                  <a:pt x="549238" y="5418673"/>
                </a:cubicBezTo>
                <a:cubicBezTo>
                  <a:pt x="554347" y="5300983"/>
                  <a:pt x="558902" y="5201462"/>
                  <a:pt x="564047" y="5081627"/>
                </a:cubicBezTo>
                <a:close/>
                <a:moveTo>
                  <a:pt x="3484566" y="5050701"/>
                </a:moveTo>
                <a:cubicBezTo>
                  <a:pt x="3453884" y="5102817"/>
                  <a:pt x="3430863" y="5142441"/>
                  <a:pt x="3408344" y="5182198"/>
                </a:cubicBezTo>
                <a:cubicBezTo>
                  <a:pt x="3493137" y="5143504"/>
                  <a:pt x="3493137" y="5143504"/>
                  <a:pt x="3484566" y="5050701"/>
                </a:cubicBezTo>
                <a:close/>
                <a:moveTo>
                  <a:pt x="3753012" y="4634545"/>
                </a:moveTo>
                <a:cubicBezTo>
                  <a:pt x="3643304" y="4766227"/>
                  <a:pt x="3632193" y="4880154"/>
                  <a:pt x="3630314" y="5024030"/>
                </a:cubicBezTo>
                <a:cubicBezTo>
                  <a:pt x="3770126" y="4920884"/>
                  <a:pt x="3745647" y="4796882"/>
                  <a:pt x="3753012" y="4634545"/>
                </a:cubicBezTo>
                <a:close/>
                <a:moveTo>
                  <a:pt x="2191761" y="3599906"/>
                </a:moveTo>
                <a:cubicBezTo>
                  <a:pt x="2067894" y="3838773"/>
                  <a:pt x="2027499" y="4088153"/>
                  <a:pt x="2111338" y="4350890"/>
                </a:cubicBezTo>
                <a:cubicBezTo>
                  <a:pt x="2137978" y="4100517"/>
                  <a:pt x="2165122" y="3850280"/>
                  <a:pt x="2191761" y="3599906"/>
                </a:cubicBezTo>
                <a:close/>
                <a:moveTo>
                  <a:pt x="2139285" y="2984627"/>
                </a:moveTo>
                <a:cubicBezTo>
                  <a:pt x="2106068" y="3128724"/>
                  <a:pt x="2076521" y="3257105"/>
                  <a:pt x="2038114" y="3424594"/>
                </a:cubicBezTo>
                <a:cubicBezTo>
                  <a:pt x="2125270" y="3334814"/>
                  <a:pt x="2195307" y="3286778"/>
                  <a:pt x="2229896" y="3220086"/>
                </a:cubicBezTo>
                <a:cubicBezTo>
                  <a:pt x="2272316" y="3138253"/>
                  <a:pt x="2248571" y="3053776"/>
                  <a:pt x="2139285" y="2984627"/>
                </a:cubicBezTo>
                <a:close/>
                <a:moveTo>
                  <a:pt x="2045357" y="2781680"/>
                </a:moveTo>
                <a:cubicBezTo>
                  <a:pt x="1955972" y="2960290"/>
                  <a:pt x="1880913" y="3357152"/>
                  <a:pt x="1898928" y="3505280"/>
                </a:cubicBezTo>
                <a:cubicBezTo>
                  <a:pt x="1904165" y="3501835"/>
                  <a:pt x="1911784" y="3499566"/>
                  <a:pt x="1913499" y="3495177"/>
                </a:cubicBezTo>
                <a:cubicBezTo>
                  <a:pt x="1989852" y="3294758"/>
                  <a:pt x="1958965" y="3061833"/>
                  <a:pt x="2099086" y="2879039"/>
                </a:cubicBezTo>
                <a:cubicBezTo>
                  <a:pt x="2105940" y="2869563"/>
                  <a:pt x="2071754" y="2828078"/>
                  <a:pt x="2045357" y="2781680"/>
                </a:cubicBezTo>
                <a:close/>
                <a:moveTo>
                  <a:pt x="2445714" y="657549"/>
                </a:moveTo>
                <a:cubicBezTo>
                  <a:pt x="2432993" y="662761"/>
                  <a:pt x="2420908" y="667604"/>
                  <a:pt x="2408187" y="672815"/>
                </a:cubicBezTo>
                <a:cubicBezTo>
                  <a:pt x="2451815" y="807874"/>
                  <a:pt x="2495074" y="942294"/>
                  <a:pt x="2543521" y="1091573"/>
                </a:cubicBezTo>
                <a:cubicBezTo>
                  <a:pt x="2647189" y="996521"/>
                  <a:pt x="2559539" y="933170"/>
                  <a:pt x="2534234" y="866591"/>
                </a:cubicBezTo>
                <a:cubicBezTo>
                  <a:pt x="2507357" y="795819"/>
                  <a:pt x="2475646" y="726985"/>
                  <a:pt x="2445714" y="657549"/>
                </a:cubicBezTo>
                <a:close/>
                <a:moveTo>
                  <a:pt x="2412873" y="0"/>
                </a:moveTo>
                <a:lnTo>
                  <a:pt x="2529957" y="0"/>
                </a:lnTo>
                <a:lnTo>
                  <a:pt x="2583860" y="285134"/>
                </a:lnTo>
                <a:cubicBezTo>
                  <a:pt x="2603251" y="382587"/>
                  <a:pt x="2623276" y="479940"/>
                  <a:pt x="2643016" y="577351"/>
                </a:cubicBezTo>
                <a:cubicBezTo>
                  <a:pt x="2647791" y="601796"/>
                  <a:pt x="2661829" y="623875"/>
                  <a:pt x="2683825" y="676637"/>
                </a:cubicBezTo>
                <a:cubicBezTo>
                  <a:pt x="2724724" y="467392"/>
                  <a:pt x="2699630" y="258351"/>
                  <a:pt x="2709915" y="60368"/>
                </a:cubicBezTo>
                <a:lnTo>
                  <a:pt x="2715689" y="0"/>
                </a:lnTo>
                <a:lnTo>
                  <a:pt x="2823803" y="0"/>
                </a:lnTo>
                <a:lnTo>
                  <a:pt x="2795833" y="345165"/>
                </a:lnTo>
                <a:cubicBezTo>
                  <a:pt x="2808044" y="347897"/>
                  <a:pt x="2820389" y="350128"/>
                  <a:pt x="2832734" y="352359"/>
                </a:cubicBezTo>
                <a:lnTo>
                  <a:pt x="2978848" y="0"/>
                </a:lnTo>
                <a:lnTo>
                  <a:pt x="3056356" y="0"/>
                </a:lnTo>
                <a:lnTo>
                  <a:pt x="3064838" y="8688"/>
                </a:lnTo>
                <a:cubicBezTo>
                  <a:pt x="3072996" y="26294"/>
                  <a:pt x="3068060" y="47733"/>
                  <a:pt x="3058339" y="73950"/>
                </a:cubicBezTo>
                <a:cubicBezTo>
                  <a:pt x="3019085" y="178181"/>
                  <a:pt x="2950009" y="274959"/>
                  <a:pt x="2964524" y="397907"/>
                </a:cubicBezTo>
                <a:cubicBezTo>
                  <a:pt x="3062525" y="370294"/>
                  <a:pt x="3022564" y="189349"/>
                  <a:pt x="3198449" y="227319"/>
                </a:cubicBezTo>
                <a:cubicBezTo>
                  <a:pt x="3136204" y="338857"/>
                  <a:pt x="3082160" y="435892"/>
                  <a:pt x="3028251" y="532426"/>
                </a:cubicBezTo>
                <a:cubicBezTo>
                  <a:pt x="3035827" y="540382"/>
                  <a:pt x="3043537" y="547834"/>
                  <a:pt x="3051113" y="555790"/>
                </a:cubicBezTo>
                <a:cubicBezTo>
                  <a:pt x="3133347" y="488396"/>
                  <a:pt x="3216220" y="420634"/>
                  <a:pt x="3319980" y="335305"/>
                </a:cubicBezTo>
                <a:cubicBezTo>
                  <a:pt x="3327116" y="491831"/>
                  <a:pt x="3205529" y="516895"/>
                  <a:pt x="3150131" y="588787"/>
                </a:cubicBezTo>
                <a:cubicBezTo>
                  <a:pt x="3083381" y="674875"/>
                  <a:pt x="3012002" y="758107"/>
                  <a:pt x="2951622" y="848597"/>
                </a:cubicBezTo>
                <a:cubicBezTo>
                  <a:pt x="2897324" y="930479"/>
                  <a:pt x="2819277" y="1004383"/>
                  <a:pt x="2818780" y="1141086"/>
                </a:cubicBezTo>
                <a:cubicBezTo>
                  <a:pt x="3000061" y="1005955"/>
                  <a:pt x="3085408" y="804174"/>
                  <a:pt x="3295693" y="725838"/>
                </a:cubicBezTo>
                <a:cubicBezTo>
                  <a:pt x="3273714" y="763586"/>
                  <a:pt x="3255959" y="805697"/>
                  <a:pt x="3228111" y="839179"/>
                </a:cubicBezTo>
                <a:cubicBezTo>
                  <a:pt x="3071243" y="1026105"/>
                  <a:pt x="2910753" y="1210444"/>
                  <a:pt x="2753013" y="1396598"/>
                </a:cubicBezTo>
                <a:cubicBezTo>
                  <a:pt x="2704945" y="1453214"/>
                  <a:pt x="2643292" y="1506189"/>
                  <a:pt x="2672132" y="1595804"/>
                </a:cubicBezTo>
                <a:cubicBezTo>
                  <a:pt x="2867935" y="1430623"/>
                  <a:pt x="3062230" y="1265039"/>
                  <a:pt x="3258502" y="1102139"/>
                </a:cubicBezTo>
                <a:cubicBezTo>
                  <a:pt x="3268877" y="1093606"/>
                  <a:pt x="3292625" y="1101586"/>
                  <a:pt x="3353759" y="1102882"/>
                </a:cubicBezTo>
                <a:cubicBezTo>
                  <a:pt x="3223931" y="1221093"/>
                  <a:pt x="3118385" y="1315103"/>
                  <a:pt x="3014951" y="1411295"/>
                </a:cubicBezTo>
                <a:cubicBezTo>
                  <a:pt x="2901509" y="1516657"/>
                  <a:pt x="2778345" y="1614028"/>
                  <a:pt x="2682237" y="1733193"/>
                </a:cubicBezTo>
                <a:cubicBezTo>
                  <a:pt x="2598392" y="1836789"/>
                  <a:pt x="2546096" y="1965539"/>
                  <a:pt x="2479450" y="2083440"/>
                </a:cubicBezTo>
                <a:cubicBezTo>
                  <a:pt x="2488472" y="2088012"/>
                  <a:pt x="2498132" y="2092216"/>
                  <a:pt x="2503532" y="2094203"/>
                </a:cubicBezTo>
                <a:cubicBezTo>
                  <a:pt x="2737660" y="1850401"/>
                  <a:pt x="2971285" y="1606466"/>
                  <a:pt x="3206149" y="1363939"/>
                </a:cubicBezTo>
                <a:cubicBezTo>
                  <a:pt x="3209877" y="1360090"/>
                  <a:pt x="3227651" y="1370240"/>
                  <a:pt x="3265856" y="1382632"/>
                </a:cubicBezTo>
                <a:cubicBezTo>
                  <a:pt x="2991952" y="1716517"/>
                  <a:pt x="2653075" y="1990971"/>
                  <a:pt x="2504245" y="2409548"/>
                </a:cubicBezTo>
                <a:cubicBezTo>
                  <a:pt x="2645711" y="2259977"/>
                  <a:pt x="2786674" y="2110272"/>
                  <a:pt x="2953868" y="1933115"/>
                </a:cubicBezTo>
                <a:cubicBezTo>
                  <a:pt x="2944928" y="1984593"/>
                  <a:pt x="2944842" y="2005041"/>
                  <a:pt x="2937109" y="2021824"/>
                </a:cubicBezTo>
                <a:cubicBezTo>
                  <a:pt x="2926116" y="2044738"/>
                  <a:pt x="2911601" y="2066708"/>
                  <a:pt x="2895476" y="2086629"/>
                </a:cubicBezTo>
                <a:cubicBezTo>
                  <a:pt x="2758353" y="2256220"/>
                  <a:pt x="2617106" y="2423088"/>
                  <a:pt x="2484341" y="2596541"/>
                </a:cubicBezTo>
                <a:cubicBezTo>
                  <a:pt x="2444161" y="2649883"/>
                  <a:pt x="2408666" y="2717948"/>
                  <a:pt x="2400519" y="2782567"/>
                </a:cubicBezTo>
                <a:cubicBezTo>
                  <a:pt x="2363573" y="3075432"/>
                  <a:pt x="2337094" y="3369485"/>
                  <a:pt x="2330841" y="3670574"/>
                </a:cubicBezTo>
                <a:cubicBezTo>
                  <a:pt x="2341034" y="3642597"/>
                  <a:pt x="2358172" y="3614865"/>
                  <a:pt x="2359272" y="3586608"/>
                </a:cubicBezTo>
                <a:cubicBezTo>
                  <a:pt x="2375761" y="3247318"/>
                  <a:pt x="2486477" y="2932739"/>
                  <a:pt x="2609271" y="2621396"/>
                </a:cubicBezTo>
                <a:cubicBezTo>
                  <a:pt x="2627870" y="2574123"/>
                  <a:pt x="2669445" y="2535700"/>
                  <a:pt x="2730771" y="2510111"/>
                </a:cubicBezTo>
                <a:cubicBezTo>
                  <a:pt x="2683896" y="2654859"/>
                  <a:pt x="2636887" y="2800109"/>
                  <a:pt x="2590012" y="2944858"/>
                </a:cubicBezTo>
                <a:cubicBezTo>
                  <a:pt x="2784877" y="2706699"/>
                  <a:pt x="2860457" y="2400482"/>
                  <a:pt x="3113847" y="2153223"/>
                </a:cubicBezTo>
                <a:cubicBezTo>
                  <a:pt x="2959629" y="2485238"/>
                  <a:pt x="2824406" y="2776550"/>
                  <a:pt x="2689048" y="3068366"/>
                </a:cubicBezTo>
                <a:cubicBezTo>
                  <a:pt x="2990734" y="2735460"/>
                  <a:pt x="3195183" y="2330709"/>
                  <a:pt x="3514969" y="2018815"/>
                </a:cubicBezTo>
                <a:cubicBezTo>
                  <a:pt x="3529823" y="2029799"/>
                  <a:pt x="3544174" y="2040648"/>
                  <a:pt x="3558525" y="2051496"/>
                </a:cubicBezTo>
                <a:cubicBezTo>
                  <a:pt x="3457363" y="2193550"/>
                  <a:pt x="3356705" y="2335738"/>
                  <a:pt x="3255544" y="2477792"/>
                </a:cubicBezTo>
                <a:cubicBezTo>
                  <a:pt x="3261177" y="2480919"/>
                  <a:pt x="3266677" y="2484547"/>
                  <a:pt x="3272311" y="2487672"/>
                </a:cubicBezTo>
                <a:lnTo>
                  <a:pt x="3772547" y="2100610"/>
                </a:lnTo>
                <a:lnTo>
                  <a:pt x="3772547" y="2150086"/>
                </a:lnTo>
                <a:lnTo>
                  <a:pt x="3505352" y="2400889"/>
                </a:lnTo>
                <a:cubicBezTo>
                  <a:pt x="3392812" y="2510937"/>
                  <a:pt x="3284815" y="2625166"/>
                  <a:pt x="3187478" y="2749928"/>
                </a:cubicBezTo>
                <a:cubicBezTo>
                  <a:pt x="3388350" y="2690619"/>
                  <a:pt x="3546088" y="2542715"/>
                  <a:pt x="3759511" y="2519092"/>
                </a:cubicBezTo>
                <a:cubicBezTo>
                  <a:pt x="3447632" y="2735056"/>
                  <a:pt x="3105430" y="2905184"/>
                  <a:pt x="2813207" y="3200760"/>
                </a:cubicBezTo>
                <a:cubicBezTo>
                  <a:pt x="3077019" y="3148079"/>
                  <a:pt x="3288398" y="3011316"/>
                  <a:pt x="3528616" y="3002414"/>
                </a:cubicBezTo>
                <a:cubicBezTo>
                  <a:pt x="3532697" y="3015361"/>
                  <a:pt x="3537148" y="3028944"/>
                  <a:pt x="3541229" y="3041889"/>
                </a:cubicBezTo>
                <a:cubicBezTo>
                  <a:pt x="3325465" y="3130609"/>
                  <a:pt x="3109063" y="3219696"/>
                  <a:pt x="2892796" y="3308281"/>
                </a:cubicBezTo>
                <a:cubicBezTo>
                  <a:pt x="2895573" y="3316029"/>
                  <a:pt x="2898216" y="3324279"/>
                  <a:pt x="2900491" y="3331893"/>
                </a:cubicBezTo>
                <a:cubicBezTo>
                  <a:pt x="3020434" y="3306926"/>
                  <a:pt x="3139740" y="3282328"/>
                  <a:pt x="3259179" y="3257227"/>
                </a:cubicBezTo>
                <a:cubicBezTo>
                  <a:pt x="3264770" y="3270577"/>
                  <a:pt x="3270496" y="3283425"/>
                  <a:pt x="3276087" y="3296775"/>
                </a:cubicBezTo>
                <a:cubicBezTo>
                  <a:pt x="3242918" y="3315900"/>
                  <a:pt x="3211188" y="3339722"/>
                  <a:pt x="3175844" y="3352877"/>
                </a:cubicBezTo>
                <a:cubicBezTo>
                  <a:pt x="2983249" y="3423562"/>
                  <a:pt x="2789179" y="3491698"/>
                  <a:pt x="2595847" y="3561108"/>
                </a:cubicBezTo>
                <a:cubicBezTo>
                  <a:pt x="2533820" y="3583277"/>
                  <a:pt x="2478865" y="3613265"/>
                  <a:pt x="2486394" y="3707944"/>
                </a:cubicBezTo>
                <a:cubicBezTo>
                  <a:pt x="2709510" y="3686380"/>
                  <a:pt x="2907205" y="3544333"/>
                  <a:pt x="3179439" y="3601116"/>
                </a:cubicBezTo>
                <a:cubicBezTo>
                  <a:pt x="2938785" y="3682090"/>
                  <a:pt x="2740654" y="3751292"/>
                  <a:pt x="2540349" y="3814523"/>
                </a:cubicBezTo>
                <a:cubicBezTo>
                  <a:pt x="2450802" y="3842786"/>
                  <a:pt x="2372602" y="3864929"/>
                  <a:pt x="2356656" y="3980794"/>
                </a:cubicBezTo>
                <a:cubicBezTo>
                  <a:pt x="2349766" y="4030665"/>
                  <a:pt x="2294463" y="4074029"/>
                  <a:pt x="2260967" y="4120542"/>
                </a:cubicBezTo>
                <a:cubicBezTo>
                  <a:pt x="2270520" y="4131183"/>
                  <a:pt x="2280710" y="4141456"/>
                  <a:pt x="2290263" y="4152097"/>
                </a:cubicBezTo>
                <a:cubicBezTo>
                  <a:pt x="2445361" y="4064361"/>
                  <a:pt x="2601098" y="3976257"/>
                  <a:pt x="2756331" y="3888019"/>
                </a:cubicBezTo>
                <a:cubicBezTo>
                  <a:pt x="2763404" y="3895840"/>
                  <a:pt x="2770342" y="3904163"/>
                  <a:pt x="2777414" y="3911984"/>
                </a:cubicBezTo>
                <a:cubicBezTo>
                  <a:pt x="2757562" y="3935756"/>
                  <a:pt x="2741160" y="3964762"/>
                  <a:pt x="2716348" y="3982895"/>
                </a:cubicBezTo>
                <a:cubicBezTo>
                  <a:pt x="2602256" y="4066535"/>
                  <a:pt x="2483472" y="4143529"/>
                  <a:pt x="2372228" y="4230625"/>
                </a:cubicBezTo>
                <a:cubicBezTo>
                  <a:pt x="2321022" y="4270777"/>
                  <a:pt x="2284293" y="4329354"/>
                  <a:pt x="2240762" y="4379105"/>
                </a:cubicBezTo>
                <a:cubicBezTo>
                  <a:pt x="2250081" y="4388605"/>
                  <a:pt x="2259535" y="4397603"/>
                  <a:pt x="2268988" y="4406600"/>
                </a:cubicBezTo>
                <a:cubicBezTo>
                  <a:pt x="2340570" y="4356824"/>
                  <a:pt x="2410813" y="4303995"/>
                  <a:pt x="2485245" y="4257675"/>
                </a:cubicBezTo>
                <a:cubicBezTo>
                  <a:pt x="2552659" y="4215402"/>
                  <a:pt x="2624630" y="4180275"/>
                  <a:pt x="2708599" y="4160754"/>
                </a:cubicBezTo>
                <a:cubicBezTo>
                  <a:pt x="2530781" y="4361460"/>
                  <a:pt x="2251317" y="4466513"/>
                  <a:pt x="2154688" y="4784867"/>
                </a:cubicBezTo>
                <a:cubicBezTo>
                  <a:pt x="2340793" y="4694126"/>
                  <a:pt x="2463718" y="4565446"/>
                  <a:pt x="2645822" y="4556058"/>
                </a:cubicBezTo>
                <a:cubicBezTo>
                  <a:pt x="2506675" y="4664769"/>
                  <a:pt x="2369003" y="4776029"/>
                  <a:pt x="2227510" y="4881418"/>
                </a:cubicBezTo>
                <a:cubicBezTo>
                  <a:pt x="2096762" y="4978911"/>
                  <a:pt x="2057316" y="5110026"/>
                  <a:pt x="2057993" y="5282600"/>
                </a:cubicBezTo>
                <a:cubicBezTo>
                  <a:pt x="2306451" y="5180552"/>
                  <a:pt x="2467141" y="4961249"/>
                  <a:pt x="2728941" y="4908031"/>
                </a:cubicBezTo>
                <a:cubicBezTo>
                  <a:pt x="2602552" y="5009385"/>
                  <a:pt x="2474788" y="5109832"/>
                  <a:pt x="2349504" y="5213099"/>
                </a:cubicBezTo>
                <a:cubicBezTo>
                  <a:pt x="2245241" y="5298295"/>
                  <a:pt x="2144933" y="5388859"/>
                  <a:pt x="2039798" y="5473283"/>
                </a:cubicBezTo>
                <a:cubicBezTo>
                  <a:pt x="1967706" y="5531003"/>
                  <a:pt x="1962657" y="5584061"/>
                  <a:pt x="2050129" y="5658139"/>
                </a:cubicBezTo>
                <a:cubicBezTo>
                  <a:pt x="2158842" y="5586527"/>
                  <a:pt x="2269333" y="5514314"/>
                  <a:pt x="2401412" y="5427953"/>
                </a:cubicBezTo>
                <a:cubicBezTo>
                  <a:pt x="2324051" y="5811268"/>
                  <a:pt x="2091102" y="6121110"/>
                  <a:pt x="1987248" y="6524803"/>
                </a:cubicBezTo>
                <a:cubicBezTo>
                  <a:pt x="2116288" y="6423619"/>
                  <a:pt x="2180757" y="6337996"/>
                  <a:pt x="2229444" y="6228751"/>
                </a:cubicBezTo>
                <a:cubicBezTo>
                  <a:pt x="2355666" y="5946879"/>
                  <a:pt x="2494801" y="5671160"/>
                  <a:pt x="2630547" y="5393994"/>
                </a:cubicBezTo>
                <a:cubicBezTo>
                  <a:pt x="2641001" y="5373092"/>
                  <a:pt x="2661987" y="5357166"/>
                  <a:pt x="2693638" y="5345714"/>
                </a:cubicBezTo>
                <a:cubicBezTo>
                  <a:pt x="2643215" y="5590253"/>
                  <a:pt x="2491965" y="5796462"/>
                  <a:pt x="2415454" y="6059869"/>
                </a:cubicBezTo>
                <a:cubicBezTo>
                  <a:pt x="2544385" y="6003372"/>
                  <a:pt x="2615126" y="5920507"/>
                  <a:pt x="2673329" y="5824049"/>
                </a:cubicBezTo>
                <a:cubicBezTo>
                  <a:pt x="2862763" y="5509551"/>
                  <a:pt x="3050184" y="5194513"/>
                  <a:pt x="3239985" y="4880653"/>
                </a:cubicBezTo>
                <a:cubicBezTo>
                  <a:pt x="3280782" y="4812930"/>
                  <a:pt x="3329595" y="4749511"/>
                  <a:pt x="3375154" y="4684141"/>
                </a:cubicBezTo>
                <a:cubicBezTo>
                  <a:pt x="3385650" y="4691263"/>
                  <a:pt x="3396146" y="4698386"/>
                  <a:pt x="3406641" y="4705508"/>
                </a:cubicBezTo>
                <a:cubicBezTo>
                  <a:pt x="3255926" y="4986206"/>
                  <a:pt x="3105580" y="5267539"/>
                  <a:pt x="2954865" y="5548237"/>
                </a:cubicBezTo>
                <a:cubicBezTo>
                  <a:pt x="2965594" y="5556498"/>
                  <a:pt x="2976190" y="5565263"/>
                  <a:pt x="2986919" y="5573525"/>
                </a:cubicBezTo>
                <a:cubicBezTo>
                  <a:pt x="3049055" y="5506672"/>
                  <a:pt x="3122827" y="5446708"/>
                  <a:pt x="3170208" y="5370514"/>
                </a:cubicBezTo>
                <a:cubicBezTo>
                  <a:pt x="3303110" y="5158311"/>
                  <a:pt x="3431284" y="4941609"/>
                  <a:pt x="3548793" y="4720432"/>
                </a:cubicBezTo>
                <a:cubicBezTo>
                  <a:pt x="3595750" y="4631734"/>
                  <a:pt x="3608264" y="4524648"/>
                  <a:pt x="3643719" y="4428558"/>
                </a:cubicBezTo>
                <a:cubicBezTo>
                  <a:pt x="3656031" y="4394684"/>
                  <a:pt x="3690681" y="4370029"/>
                  <a:pt x="3748137" y="4356872"/>
                </a:cubicBezTo>
                <a:cubicBezTo>
                  <a:pt x="3748687" y="4415202"/>
                  <a:pt x="3748868" y="4472894"/>
                  <a:pt x="3749459" y="4559249"/>
                </a:cubicBezTo>
                <a:lnTo>
                  <a:pt x="3772547" y="4522718"/>
                </a:lnTo>
                <a:lnTo>
                  <a:pt x="3772547" y="5175880"/>
                </a:lnTo>
                <a:lnTo>
                  <a:pt x="3746445" y="5187135"/>
                </a:lnTo>
                <a:cubicBezTo>
                  <a:pt x="3713230" y="5207191"/>
                  <a:pt x="3683062" y="5237761"/>
                  <a:pt x="3654602" y="5281584"/>
                </a:cubicBezTo>
                <a:lnTo>
                  <a:pt x="3772547" y="5292972"/>
                </a:lnTo>
                <a:lnTo>
                  <a:pt x="3772547" y="5392015"/>
                </a:lnTo>
                <a:lnTo>
                  <a:pt x="3592335" y="5399303"/>
                </a:lnTo>
                <a:cubicBezTo>
                  <a:pt x="3532793" y="5405715"/>
                  <a:pt x="3474367" y="5418343"/>
                  <a:pt x="3418032" y="5443922"/>
                </a:cubicBezTo>
                <a:cubicBezTo>
                  <a:pt x="3418153" y="5459576"/>
                  <a:pt x="3417769" y="5475097"/>
                  <a:pt x="3417889" y="5490752"/>
                </a:cubicBezTo>
                <a:lnTo>
                  <a:pt x="3772547" y="5529147"/>
                </a:lnTo>
                <a:lnTo>
                  <a:pt x="3772547" y="5605381"/>
                </a:lnTo>
                <a:lnTo>
                  <a:pt x="3629414" y="5612078"/>
                </a:lnTo>
                <a:cubicBezTo>
                  <a:pt x="3500059" y="5610279"/>
                  <a:pt x="3364992" y="5598600"/>
                  <a:pt x="3219677" y="5610572"/>
                </a:cubicBezTo>
                <a:cubicBezTo>
                  <a:pt x="3426489" y="5696156"/>
                  <a:pt x="3594392" y="5765927"/>
                  <a:pt x="3762799" y="5835833"/>
                </a:cubicBezTo>
                <a:cubicBezTo>
                  <a:pt x="3501949" y="5877455"/>
                  <a:pt x="3285910" y="5685425"/>
                  <a:pt x="3030643" y="5748475"/>
                </a:cubicBezTo>
                <a:cubicBezTo>
                  <a:pt x="3017454" y="5751406"/>
                  <a:pt x="3009813" y="5777911"/>
                  <a:pt x="2992944" y="5804637"/>
                </a:cubicBezTo>
                <a:cubicBezTo>
                  <a:pt x="3141723" y="5945783"/>
                  <a:pt x="3334270" y="6000070"/>
                  <a:pt x="3519784" y="6074558"/>
                </a:cubicBezTo>
                <a:cubicBezTo>
                  <a:pt x="3391163" y="6158076"/>
                  <a:pt x="3303953" y="6091072"/>
                  <a:pt x="2885684" y="5903036"/>
                </a:cubicBezTo>
                <a:cubicBezTo>
                  <a:pt x="2854413" y="5937217"/>
                  <a:pt x="2818777" y="5975615"/>
                  <a:pt x="2775550" y="6022215"/>
                </a:cubicBezTo>
                <a:cubicBezTo>
                  <a:pt x="2977638" y="6171718"/>
                  <a:pt x="3195010" y="6229963"/>
                  <a:pt x="3423078" y="6260366"/>
                </a:cubicBezTo>
                <a:cubicBezTo>
                  <a:pt x="3421992" y="6272466"/>
                  <a:pt x="3421276" y="6285203"/>
                  <a:pt x="3420560" y="6297941"/>
                </a:cubicBezTo>
                <a:cubicBezTo>
                  <a:pt x="3348143" y="6306550"/>
                  <a:pt x="3275862" y="6314659"/>
                  <a:pt x="3199016" y="6323697"/>
                </a:cubicBezTo>
                <a:cubicBezTo>
                  <a:pt x="3216711" y="6346217"/>
                  <a:pt x="3234173" y="6367596"/>
                  <a:pt x="3258069" y="6397164"/>
                </a:cubicBezTo>
                <a:cubicBezTo>
                  <a:pt x="2997430" y="6464163"/>
                  <a:pt x="2777558" y="6244170"/>
                  <a:pt x="2523644" y="6332364"/>
                </a:cubicBezTo>
                <a:cubicBezTo>
                  <a:pt x="2750414" y="6387739"/>
                  <a:pt x="2977049" y="6443618"/>
                  <a:pt x="3238170" y="6507658"/>
                </a:cubicBezTo>
                <a:cubicBezTo>
                  <a:pt x="3183222" y="6529569"/>
                  <a:pt x="3153136" y="6553292"/>
                  <a:pt x="3127035" y="6550069"/>
                </a:cubicBezTo>
                <a:cubicBezTo>
                  <a:pt x="2999816" y="6533759"/>
                  <a:pt x="2873206" y="6511147"/>
                  <a:pt x="2746596" y="6488535"/>
                </a:cubicBezTo>
                <a:cubicBezTo>
                  <a:pt x="2638640" y="6468767"/>
                  <a:pt x="2532065" y="6441826"/>
                  <a:pt x="2424002" y="6428494"/>
                </a:cubicBezTo>
                <a:cubicBezTo>
                  <a:pt x="2392231" y="6424291"/>
                  <a:pt x="2355830" y="6455481"/>
                  <a:pt x="2280606" y="6488659"/>
                </a:cubicBezTo>
                <a:cubicBezTo>
                  <a:pt x="2560458" y="6543172"/>
                  <a:pt x="2789553" y="6587858"/>
                  <a:pt x="3060078" y="6640951"/>
                </a:cubicBezTo>
                <a:cubicBezTo>
                  <a:pt x="2935873" y="6701947"/>
                  <a:pt x="2848456" y="6677985"/>
                  <a:pt x="2763439" y="6669212"/>
                </a:cubicBezTo>
                <a:cubicBezTo>
                  <a:pt x="2603372" y="6652720"/>
                  <a:pt x="2443743" y="6632573"/>
                  <a:pt x="2284249" y="6611926"/>
                </a:cubicBezTo>
                <a:cubicBezTo>
                  <a:pt x="2189304" y="6599953"/>
                  <a:pt x="2123576" y="6631904"/>
                  <a:pt x="2088752" y="6735705"/>
                </a:cubicBezTo>
                <a:cubicBezTo>
                  <a:pt x="2299284" y="6825518"/>
                  <a:pt x="2527511" y="6792933"/>
                  <a:pt x="2744260" y="6835388"/>
                </a:cubicBezTo>
                <a:lnTo>
                  <a:pt x="2666732" y="6858000"/>
                </a:lnTo>
                <a:lnTo>
                  <a:pt x="1726042" y="6858000"/>
                </a:lnTo>
                <a:lnTo>
                  <a:pt x="1735077" y="6850032"/>
                </a:lnTo>
                <a:cubicBezTo>
                  <a:pt x="1786208" y="6800095"/>
                  <a:pt x="1824155" y="6748040"/>
                  <a:pt x="1834534" y="6682133"/>
                </a:cubicBezTo>
                <a:cubicBezTo>
                  <a:pt x="1862857" y="6497936"/>
                  <a:pt x="1943665" y="6341271"/>
                  <a:pt x="2017500" y="6178426"/>
                </a:cubicBezTo>
                <a:cubicBezTo>
                  <a:pt x="2093823" y="6010323"/>
                  <a:pt x="2175546" y="5844205"/>
                  <a:pt x="2254753" y="5677413"/>
                </a:cubicBezTo>
                <a:cubicBezTo>
                  <a:pt x="2049293" y="5761891"/>
                  <a:pt x="1922298" y="5937965"/>
                  <a:pt x="1840100" y="6109882"/>
                </a:cubicBezTo>
                <a:cubicBezTo>
                  <a:pt x="1743808" y="6310749"/>
                  <a:pt x="1687849" y="6530909"/>
                  <a:pt x="1624328" y="6765710"/>
                </a:cubicBezTo>
                <a:lnTo>
                  <a:pt x="1598196" y="6858000"/>
                </a:lnTo>
                <a:lnTo>
                  <a:pt x="1329551" y="6858000"/>
                </a:lnTo>
                <a:lnTo>
                  <a:pt x="1498508" y="6525294"/>
                </a:lnTo>
                <a:cubicBezTo>
                  <a:pt x="1537803" y="6449088"/>
                  <a:pt x="1537531" y="6381674"/>
                  <a:pt x="1487939" y="6309126"/>
                </a:cubicBezTo>
                <a:cubicBezTo>
                  <a:pt x="1444512" y="6245772"/>
                  <a:pt x="1405587" y="6177698"/>
                  <a:pt x="1373642" y="6107724"/>
                </a:cubicBezTo>
                <a:cubicBezTo>
                  <a:pt x="1320134" y="5989412"/>
                  <a:pt x="1228242" y="5869436"/>
                  <a:pt x="1377198" y="5748269"/>
                </a:cubicBezTo>
                <a:cubicBezTo>
                  <a:pt x="1397815" y="5731705"/>
                  <a:pt x="1389207" y="5679297"/>
                  <a:pt x="1395219" y="5636733"/>
                </a:cubicBezTo>
                <a:cubicBezTo>
                  <a:pt x="1590850" y="5657367"/>
                  <a:pt x="1572738" y="5865850"/>
                  <a:pt x="1703951" y="5953804"/>
                </a:cubicBezTo>
                <a:cubicBezTo>
                  <a:pt x="1731218" y="5894308"/>
                  <a:pt x="1756770" y="5839200"/>
                  <a:pt x="1783768" y="5780710"/>
                </a:cubicBezTo>
                <a:cubicBezTo>
                  <a:pt x="1688991" y="5659422"/>
                  <a:pt x="1598673" y="5543638"/>
                  <a:pt x="1498333" y="5414932"/>
                </a:cubicBezTo>
                <a:cubicBezTo>
                  <a:pt x="1550887" y="5369754"/>
                  <a:pt x="1597026" y="5330398"/>
                  <a:pt x="1651493" y="5284117"/>
                </a:cubicBezTo>
                <a:cubicBezTo>
                  <a:pt x="1725564" y="5335750"/>
                  <a:pt x="1791522" y="5381437"/>
                  <a:pt x="1899695" y="5456752"/>
                </a:cubicBezTo>
                <a:cubicBezTo>
                  <a:pt x="1872555" y="5378906"/>
                  <a:pt x="1869475" y="5336060"/>
                  <a:pt x="1846783" y="5310048"/>
                </a:cubicBezTo>
                <a:cubicBezTo>
                  <a:pt x="1753905" y="5203813"/>
                  <a:pt x="1652701" y="5104506"/>
                  <a:pt x="1559454" y="4997634"/>
                </a:cubicBezTo>
                <a:cubicBezTo>
                  <a:pt x="1507871" y="4938560"/>
                  <a:pt x="1466663" y="4870952"/>
                  <a:pt x="1440197" y="4790594"/>
                </a:cubicBezTo>
                <a:cubicBezTo>
                  <a:pt x="1611297" y="4850447"/>
                  <a:pt x="1689090" y="5012976"/>
                  <a:pt x="1820387" y="5118730"/>
                </a:cubicBezTo>
                <a:cubicBezTo>
                  <a:pt x="1834256" y="4998539"/>
                  <a:pt x="1837849" y="4995193"/>
                  <a:pt x="1764530" y="4928677"/>
                </a:cubicBezTo>
                <a:cubicBezTo>
                  <a:pt x="1579806" y="4760661"/>
                  <a:pt x="1391993" y="4596127"/>
                  <a:pt x="1197377" y="4422766"/>
                </a:cubicBezTo>
                <a:cubicBezTo>
                  <a:pt x="1212632" y="4363823"/>
                  <a:pt x="1270703" y="4374534"/>
                  <a:pt x="1310537" y="4402986"/>
                </a:cubicBezTo>
                <a:cubicBezTo>
                  <a:pt x="1430681" y="4487973"/>
                  <a:pt x="1545380" y="4581199"/>
                  <a:pt x="1660484" y="4672917"/>
                </a:cubicBezTo>
                <a:cubicBezTo>
                  <a:pt x="1699645" y="4703882"/>
                  <a:pt x="1733534" y="4740438"/>
                  <a:pt x="1775842" y="4779788"/>
                </a:cubicBezTo>
                <a:cubicBezTo>
                  <a:pt x="1825971" y="4598740"/>
                  <a:pt x="1768968" y="4485417"/>
                  <a:pt x="1614496" y="4405777"/>
                </a:cubicBezTo>
                <a:cubicBezTo>
                  <a:pt x="1471929" y="4332021"/>
                  <a:pt x="1336421" y="4243993"/>
                  <a:pt x="1199467" y="4159350"/>
                </a:cubicBezTo>
                <a:cubicBezTo>
                  <a:pt x="1166202" y="4138585"/>
                  <a:pt x="1139961" y="4105696"/>
                  <a:pt x="1091551" y="4060939"/>
                </a:cubicBezTo>
                <a:cubicBezTo>
                  <a:pt x="1259417" y="4026187"/>
                  <a:pt x="1343741" y="4130129"/>
                  <a:pt x="1445828" y="4183881"/>
                </a:cubicBezTo>
                <a:cubicBezTo>
                  <a:pt x="1546405" y="4237228"/>
                  <a:pt x="1642949" y="4297576"/>
                  <a:pt x="1742683" y="4356083"/>
                </a:cubicBezTo>
                <a:cubicBezTo>
                  <a:pt x="1787060" y="4262922"/>
                  <a:pt x="1734653" y="4223022"/>
                  <a:pt x="1684025" y="4182519"/>
                </a:cubicBezTo>
                <a:cubicBezTo>
                  <a:pt x="1543877" y="4069545"/>
                  <a:pt x="1403091" y="3956939"/>
                  <a:pt x="1263849" y="3842591"/>
                </a:cubicBezTo>
                <a:cubicBezTo>
                  <a:pt x="1222342" y="3808304"/>
                  <a:pt x="1186243" y="3767924"/>
                  <a:pt x="1128414" y="3712025"/>
                </a:cubicBezTo>
                <a:cubicBezTo>
                  <a:pt x="1303314" y="3657070"/>
                  <a:pt x="1356572" y="3790398"/>
                  <a:pt x="1440807" y="3846370"/>
                </a:cubicBezTo>
                <a:cubicBezTo>
                  <a:pt x="1535303" y="3908323"/>
                  <a:pt x="1615553" y="3991241"/>
                  <a:pt x="1726425" y="4086673"/>
                </a:cubicBezTo>
                <a:cubicBezTo>
                  <a:pt x="1745574" y="3952814"/>
                  <a:pt x="1724310" y="3871155"/>
                  <a:pt x="1637128" y="3810084"/>
                </a:cubicBezTo>
                <a:cubicBezTo>
                  <a:pt x="1447910" y="3676958"/>
                  <a:pt x="1258557" y="3544335"/>
                  <a:pt x="1070112" y="3410339"/>
                </a:cubicBezTo>
                <a:cubicBezTo>
                  <a:pt x="1033027" y="3383701"/>
                  <a:pt x="999839" y="3350566"/>
                  <a:pt x="977638" y="3302596"/>
                </a:cubicBezTo>
                <a:cubicBezTo>
                  <a:pt x="1257535" y="3308638"/>
                  <a:pt x="1417712" y="3532031"/>
                  <a:pt x="1669297" y="3675941"/>
                </a:cubicBezTo>
                <a:cubicBezTo>
                  <a:pt x="1638592" y="3607377"/>
                  <a:pt x="1630040" y="3566835"/>
                  <a:pt x="1606746" y="3539045"/>
                </a:cubicBezTo>
                <a:cubicBezTo>
                  <a:pt x="1487195" y="3395495"/>
                  <a:pt x="1363915" y="3255795"/>
                  <a:pt x="1242819" y="3113985"/>
                </a:cubicBezTo>
                <a:cubicBezTo>
                  <a:pt x="1207124" y="3072098"/>
                  <a:pt x="1174249" y="3027733"/>
                  <a:pt x="1132289" y="2975008"/>
                </a:cubicBezTo>
                <a:cubicBezTo>
                  <a:pt x="1263248" y="2902891"/>
                  <a:pt x="1291094" y="3014327"/>
                  <a:pt x="1344032" y="3060296"/>
                </a:cubicBezTo>
                <a:cubicBezTo>
                  <a:pt x="1399586" y="3108583"/>
                  <a:pt x="1444592" y="3168050"/>
                  <a:pt x="1520044" y="3250760"/>
                </a:cubicBezTo>
                <a:cubicBezTo>
                  <a:pt x="1496222" y="3033735"/>
                  <a:pt x="1403567" y="2868301"/>
                  <a:pt x="1409170" y="2652157"/>
                </a:cubicBezTo>
                <a:cubicBezTo>
                  <a:pt x="1591954" y="2777094"/>
                  <a:pt x="1503113" y="2983864"/>
                  <a:pt x="1645160" y="3111892"/>
                </a:cubicBezTo>
                <a:cubicBezTo>
                  <a:pt x="1652543" y="3001816"/>
                  <a:pt x="1650819" y="2907616"/>
                  <a:pt x="1667245" y="2816123"/>
                </a:cubicBezTo>
                <a:cubicBezTo>
                  <a:pt x="1682558" y="2730798"/>
                  <a:pt x="1608872" y="2625396"/>
                  <a:pt x="1735210" y="2542345"/>
                </a:cubicBezTo>
                <a:cubicBezTo>
                  <a:pt x="1838278" y="2803769"/>
                  <a:pt x="1702313" y="3063637"/>
                  <a:pt x="1793949" y="3313379"/>
                </a:cubicBezTo>
                <a:cubicBezTo>
                  <a:pt x="1842452" y="3078022"/>
                  <a:pt x="1891323" y="2843302"/>
                  <a:pt x="1941073" y="2601277"/>
                </a:cubicBezTo>
                <a:cubicBezTo>
                  <a:pt x="1914130" y="2564966"/>
                  <a:pt x="1879773" y="2526131"/>
                  <a:pt x="1855623" y="2481410"/>
                </a:cubicBezTo>
                <a:cubicBezTo>
                  <a:pt x="1847283" y="2466245"/>
                  <a:pt x="1857518" y="2428045"/>
                  <a:pt x="1871991" y="2416300"/>
                </a:cubicBezTo>
                <a:cubicBezTo>
                  <a:pt x="1886464" y="2404555"/>
                  <a:pt x="1929447" y="2403142"/>
                  <a:pt x="1938865" y="2414286"/>
                </a:cubicBezTo>
                <a:cubicBezTo>
                  <a:pt x="1991887" y="2478056"/>
                  <a:pt x="2041450" y="2544671"/>
                  <a:pt x="2085777" y="2614729"/>
                </a:cubicBezTo>
                <a:cubicBezTo>
                  <a:pt x="2138712" y="2698948"/>
                  <a:pt x="2185136" y="2787347"/>
                  <a:pt x="2248112" y="2898499"/>
                </a:cubicBezTo>
                <a:cubicBezTo>
                  <a:pt x="2288919" y="2784448"/>
                  <a:pt x="2281970" y="2715785"/>
                  <a:pt x="2221641" y="2643054"/>
                </a:cubicBezTo>
                <a:cubicBezTo>
                  <a:pt x="2086372" y="2479669"/>
                  <a:pt x="1958020" y="2310595"/>
                  <a:pt x="1828760" y="2142895"/>
                </a:cubicBezTo>
                <a:cubicBezTo>
                  <a:pt x="1806743" y="2114370"/>
                  <a:pt x="1792145" y="2080289"/>
                  <a:pt x="1775697" y="2051101"/>
                </a:cubicBezTo>
                <a:cubicBezTo>
                  <a:pt x="1840214" y="1985424"/>
                  <a:pt x="1881615" y="2026147"/>
                  <a:pt x="1912547" y="2065682"/>
                </a:cubicBezTo>
                <a:cubicBezTo>
                  <a:pt x="1988290" y="2161398"/>
                  <a:pt x="2059296" y="2260695"/>
                  <a:pt x="2130439" y="2359489"/>
                </a:cubicBezTo>
                <a:cubicBezTo>
                  <a:pt x="2170450" y="2415463"/>
                  <a:pt x="2207136" y="2473778"/>
                  <a:pt x="2257330" y="2548103"/>
                </a:cubicBezTo>
                <a:cubicBezTo>
                  <a:pt x="2316733" y="2425029"/>
                  <a:pt x="2326916" y="2336712"/>
                  <a:pt x="2246483" y="2234352"/>
                </a:cubicBezTo>
                <a:cubicBezTo>
                  <a:pt x="2111355" y="2062386"/>
                  <a:pt x="1992479" y="1878073"/>
                  <a:pt x="1864135" y="1700921"/>
                </a:cubicBezTo>
                <a:cubicBezTo>
                  <a:pt x="1831763" y="1656691"/>
                  <a:pt x="1801800" y="1619572"/>
                  <a:pt x="1862150" y="1561398"/>
                </a:cubicBezTo>
                <a:cubicBezTo>
                  <a:pt x="2049696" y="1688689"/>
                  <a:pt x="2118436" y="1917211"/>
                  <a:pt x="2276094" y="2071510"/>
                </a:cubicBezTo>
                <a:cubicBezTo>
                  <a:pt x="2342909" y="1989210"/>
                  <a:pt x="2285335" y="1948463"/>
                  <a:pt x="2251787" y="1906611"/>
                </a:cubicBezTo>
                <a:cubicBezTo>
                  <a:pt x="2135694" y="1760217"/>
                  <a:pt x="2015505" y="1617035"/>
                  <a:pt x="1899277" y="1471143"/>
                </a:cubicBezTo>
                <a:cubicBezTo>
                  <a:pt x="1863015" y="1425332"/>
                  <a:pt x="1834308" y="1373464"/>
                  <a:pt x="1817621" y="1312966"/>
                </a:cubicBezTo>
                <a:cubicBezTo>
                  <a:pt x="1983387" y="1336372"/>
                  <a:pt x="2026702" y="1482660"/>
                  <a:pt x="2112975" y="1583353"/>
                </a:cubicBezTo>
                <a:cubicBezTo>
                  <a:pt x="2200488" y="1685457"/>
                  <a:pt x="2282090" y="1793518"/>
                  <a:pt x="2366513" y="1899103"/>
                </a:cubicBezTo>
                <a:cubicBezTo>
                  <a:pt x="2472839" y="1796144"/>
                  <a:pt x="2471946" y="1781359"/>
                  <a:pt x="2398523" y="1683031"/>
                </a:cubicBezTo>
                <a:cubicBezTo>
                  <a:pt x="2267860" y="1508490"/>
                  <a:pt x="2139382" y="1331840"/>
                  <a:pt x="2012815" y="1154087"/>
                </a:cubicBezTo>
                <a:cubicBezTo>
                  <a:pt x="1991336" y="1123551"/>
                  <a:pt x="1969864" y="1084934"/>
                  <a:pt x="1968689" y="1049064"/>
                </a:cubicBezTo>
                <a:cubicBezTo>
                  <a:pt x="1967472" y="1023417"/>
                  <a:pt x="1999507" y="996445"/>
                  <a:pt x="2018558" y="967611"/>
                </a:cubicBezTo>
                <a:cubicBezTo>
                  <a:pt x="2157873" y="1184336"/>
                  <a:pt x="2288072" y="1386766"/>
                  <a:pt x="2423566" y="1597619"/>
                </a:cubicBezTo>
                <a:cubicBezTo>
                  <a:pt x="2535274" y="1444384"/>
                  <a:pt x="2536869" y="1424340"/>
                  <a:pt x="2454360" y="1317652"/>
                </a:cubicBezTo>
                <a:cubicBezTo>
                  <a:pt x="2371851" y="1210963"/>
                  <a:pt x="2278228" y="1111533"/>
                  <a:pt x="2205557" y="998322"/>
                </a:cubicBezTo>
                <a:cubicBezTo>
                  <a:pt x="2114289" y="855887"/>
                  <a:pt x="1988820" y="726374"/>
                  <a:pt x="2017222" y="529807"/>
                </a:cubicBezTo>
                <a:cubicBezTo>
                  <a:pt x="2024383" y="478930"/>
                  <a:pt x="1979744" y="420100"/>
                  <a:pt x="1980980" y="353090"/>
                </a:cubicBezTo>
                <a:cubicBezTo>
                  <a:pt x="2132679" y="493402"/>
                  <a:pt x="2176743" y="701306"/>
                  <a:pt x="2320169" y="860412"/>
                </a:cubicBezTo>
                <a:cubicBezTo>
                  <a:pt x="2355476" y="742733"/>
                  <a:pt x="2194494" y="590775"/>
                  <a:pt x="2397827" y="520273"/>
                </a:cubicBezTo>
                <a:cubicBezTo>
                  <a:pt x="2353106" y="405394"/>
                  <a:pt x="2312503" y="301315"/>
                  <a:pt x="2272034" y="196732"/>
                </a:cubicBezTo>
                <a:cubicBezTo>
                  <a:pt x="2284656" y="189878"/>
                  <a:pt x="2296641" y="183393"/>
                  <a:pt x="2308761" y="176405"/>
                </a:cubicBezTo>
                <a:cubicBezTo>
                  <a:pt x="2346949" y="243203"/>
                  <a:pt x="2388831" y="308298"/>
                  <a:pt x="2421548" y="377402"/>
                </a:cubicBezTo>
                <a:cubicBezTo>
                  <a:pt x="2457078" y="452108"/>
                  <a:pt x="2483311" y="531326"/>
                  <a:pt x="2541527" y="601876"/>
                </a:cubicBezTo>
                <a:cubicBezTo>
                  <a:pt x="2515432" y="483905"/>
                  <a:pt x="2487557" y="366536"/>
                  <a:pt x="2463744" y="248100"/>
                </a:cubicBezTo>
                <a:cubicBezTo>
                  <a:pt x="2451887" y="189704"/>
                  <a:pt x="2433671" y="131894"/>
                  <a:pt x="2421990" y="73342"/>
                </a:cubicBezTo>
                <a:close/>
              </a:path>
            </a:pathLst>
          </a:custGeom>
          <a:solidFill>
            <a:srgbClr val="543E35">
              <a:alpha val="11000"/>
            </a:srgbClr>
          </a:solidFill>
          <a:ln w="520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C3BFB-5486-BE54-F045-8548591C1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72" y="1911096"/>
            <a:ext cx="6464808" cy="402336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9C067-8245-DC0E-BED3-F9DBBF40A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6072" y="3557016"/>
            <a:ext cx="6464808" cy="402336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024D6-E13C-20EA-3930-CD93CA581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6072" y="3995928"/>
            <a:ext cx="6464808" cy="1097280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268AF7E1-2A9B-B52C-F1A7-BE596AB01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	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6E0E53F-80E4-D83A-8BC2-C22ED75540F5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0023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828D144-1FB6-D637-B87C-40F583744264}"/>
              </a:ext>
            </a:extLst>
          </p:cNvPr>
          <p:cNvSpPr/>
          <p:nvPr userDrawn="1"/>
        </p:nvSpPr>
        <p:spPr>
          <a:xfrm>
            <a:off x="621728" y="4724605"/>
            <a:ext cx="8993194" cy="2133395"/>
          </a:xfrm>
          <a:custGeom>
            <a:avLst/>
            <a:gdLst>
              <a:gd name="connsiteX0" fmla="*/ 5641082 w 8993194"/>
              <a:gd name="connsiteY0" fmla="*/ 28 h 2133395"/>
              <a:gd name="connsiteX1" fmla="*/ 7193214 w 8993194"/>
              <a:gd name="connsiteY1" fmla="*/ 351682 h 2133395"/>
              <a:gd name="connsiteX2" fmla="*/ 8571267 w 8993194"/>
              <a:gd name="connsiteY2" fmla="*/ 1470873 h 2133395"/>
              <a:gd name="connsiteX3" fmla="*/ 8974398 w 8993194"/>
              <a:gd name="connsiteY3" fmla="*/ 2088483 h 2133395"/>
              <a:gd name="connsiteX4" fmla="*/ 8993194 w 8993194"/>
              <a:gd name="connsiteY4" fmla="*/ 2133395 h 2133395"/>
              <a:gd name="connsiteX5" fmla="*/ 0 w 8993194"/>
              <a:gd name="connsiteY5" fmla="*/ 2133395 h 2133395"/>
              <a:gd name="connsiteX6" fmla="*/ 11196 w 8993194"/>
              <a:gd name="connsiteY6" fmla="*/ 2060835 h 2133395"/>
              <a:gd name="connsiteX7" fmla="*/ 69995 w 8993194"/>
              <a:gd name="connsiteY7" fmla="*/ 1875975 h 2133395"/>
              <a:gd name="connsiteX8" fmla="*/ 2326551 w 8993194"/>
              <a:gd name="connsiteY8" fmla="*/ 649790 h 2133395"/>
              <a:gd name="connsiteX9" fmla="*/ 5641082 w 8993194"/>
              <a:gd name="connsiteY9" fmla="*/ 28 h 2133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93194" h="2133395">
                <a:moveTo>
                  <a:pt x="5641082" y="28"/>
                </a:moveTo>
                <a:cubicBezTo>
                  <a:pt x="6185920" y="1961"/>
                  <a:pt x="6687031" y="105621"/>
                  <a:pt x="7193214" y="351682"/>
                </a:cubicBezTo>
                <a:cubicBezTo>
                  <a:pt x="7883521" y="687280"/>
                  <a:pt x="8326622" y="1163018"/>
                  <a:pt x="8571267" y="1470873"/>
                </a:cubicBezTo>
                <a:cubicBezTo>
                  <a:pt x="8698040" y="1621267"/>
                  <a:pt x="8852271" y="1830686"/>
                  <a:pt x="8974398" y="2088483"/>
                </a:cubicBezTo>
                <a:lnTo>
                  <a:pt x="8993194" y="2133395"/>
                </a:lnTo>
                <a:lnTo>
                  <a:pt x="0" y="2133395"/>
                </a:lnTo>
                <a:lnTo>
                  <a:pt x="11196" y="2060835"/>
                </a:lnTo>
                <a:cubicBezTo>
                  <a:pt x="25372" y="1999506"/>
                  <a:pt x="44664" y="1937726"/>
                  <a:pt x="69995" y="1875975"/>
                </a:cubicBezTo>
                <a:cubicBezTo>
                  <a:pt x="225713" y="1496052"/>
                  <a:pt x="611237" y="1115228"/>
                  <a:pt x="2326551" y="649790"/>
                </a:cubicBezTo>
                <a:cubicBezTo>
                  <a:pt x="3703485" y="276164"/>
                  <a:pt x="4733017" y="-3192"/>
                  <a:pt x="5641082" y="28"/>
                </a:cubicBezTo>
                <a:close/>
              </a:path>
            </a:pathLst>
          </a:custGeom>
          <a:solidFill>
            <a:schemeClr val="tx2">
              <a:alpha val="73000"/>
            </a:schemeClr>
          </a:solidFill>
          <a:ln w="32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0C9BA38-182F-E517-B1E9-240E6B50C03F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6775177 w 12192000"/>
              <a:gd name="connsiteY1" fmla="*/ 0 h 6858000"/>
              <a:gd name="connsiteX2" fmla="*/ 7219800 w 12192000"/>
              <a:gd name="connsiteY2" fmla="*/ 111673 h 6858000"/>
              <a:gd name="connsiteX3" fmla="*/ 11749026 w 12192000"/>
              <a:gd name="connsiteY3" fmla="*/ 1996374 h 6858000"/>
              <a:gd name="connsiteX4" fmla="*/ 12192000 w 12192000"/>
              <a:gd name="connsiteY4" fmla="*/ 2276886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6775177" y="0"/>
                </a:lnTo>
                <a:lnTo>
                  <a:pt x="7219800" y="111673"/>
                </a:lnTo>
                <a:cubicBezTo>
                  <a:pt x="8893020" y="564143"/>
                  <a:pt x="10439967" y="1209336"/>
                  <a:pt x="11749026" y="1996374"/>
                </a:cubicBezTo>
                <a:lnTo>
                  <a:pt x="12192000" y="2276886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alpha val="62000"/>
            </a:schemeClr>
          </a:solidFill>
          <a:ln w="1001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C3BFB-5486-BE54-F045-8548591C1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72" y="1911096"/>
            <a:ext cx="3529584" cy="402336"/>
          </a:xfrm>
        </p:spPr>
        <p:txBody>
          <a:bodyPr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A600E-CA37-9E8F-9DD7-1AAEB3F2E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72" y="2505075"/>
            <a:ext cx="2944368" cy="3684588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9C067-8245-DC0E-BED3-F9DBBF40A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82312" y="1911096"/>
            <a:ext cx="3529584" cy="402336"/>
          </a:xfrm>
        </p:spPr>
        <p:txBody>
          <a:bodyPr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024D6-E13C-20EA-3930-CD93CA581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82312" y="2505075"/>
            <a:ext cx="2944368" cy="3684588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A73A1B-9BE9-D734-5640-B2B3206D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605360-0D0D-0515-AF1D-715236942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2F138C-DDA6-0276-F8C9-E3D9813A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D5CC739F-0299-DDC6-C35D-22282FF85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	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A2DF7EFD-1FC1-E7B0-3A5D-171FFD6F0D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60536" y="1911096"/>
            <a:ext cx="2944368" cy="402336"/>
          </a:xfrm>
        </p:spPr>
        <p:txBody>
          <a:bodyPr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Content Placeholder 5">
            <a:extLst>
              <a:ext uri="{FF2B5EF4-FFF2-40B4-BE49-F238E27FC236}">
                <a16:creationId xmlns:a16="http://schemas.microsoft.com/office/drawing/2014/main" id="{0733DE00-8CA6-606F-16DB-4372C1E5BD6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860536" y="2492438"/>
            <a:ext cx="2944368" cy="3684588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90718B6-F0C0-E7EE-D41F-B5CE6A11D721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4882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al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430A716-DF40-A710-4FC7-CCCA4BD957F8}"/>
              </a:ext>
            </a:extLst>
          </p:cNvPr>
          <p:cNvSpPr/>
          <p:nvPr userDrawn="1"/>
        </p:nvSpPr>
        <p:spPr>
          <a:xfrm>
            <a:off x="6323595" y="0"/>
            <a:ext cx="5868404" cy="6164034"/>
          </a:xfrm>
          <a:custGeom>
            <a:avLst/>
            <a:gdLst>
              <a:gd name="connsiteX0" fmla="*/ 12513 w 5868404"/>
              <a:gd name="connsiteY0" fmla="*/ 0 h 6164034"/>
              <a:gd name="connsiteX1" fmla="*/ 4439184 w 5868404"/>
              <a:gd name="connsiteY1" fmla="*/ 0 h 6164034"/>
              <a:gd name="connsiteX2" fmla="*/ 4449003 w 5868404"/>
              <a:gd name="connsiteY2" fmla="*/ 15092 h 6164034"/>
              <a:gd name="connsiteX3" fmla="*/ 5223238 w 5868404"/>
              <a:gd name="connsiteY3" fmla="*/ 739839 h 6164034"/>
              <a:gd name="connsiteX4" fmla="*/ 5836159 w 5868404"/>
              <a:gd name="connsiteY4" fmla="*/ 1102187 h 6164034"/>
              <a:gd name="connsiteX5" fmla="*/ 5868404 w 5868404"/>
              <a:gd name="connsiteY5" fmla="*/ 1119251 h 6164034"/>
              <a:gd name="connsiteX6" fmla="*/ 5868404 w 5868404"/>
              <a:gd name="connsiteY6" fmla="*/ 6067695 h 6164034"/>
              <a:gd name="connsiteX7" fmla="*/ 5685224 w 5868404"/>
              <a:gd name="connsiteY7" fmla="*/ 6111753 h 6164034"/>
              <a:gd name="connsiteX8" fmla="*/ 5084251 w 5868404"/>
              <a:gd name="connsiteY8" fmla="*/ 6163884 h 6164034"/>
              <a:gd name="connsiteX9" fmla="*/ 3836104 w 5868404"/>
              <a:gd name="connsiteY9" fmla="*/ 5943053 h 6164034"/>
              <a:gd name="connsiteX10" fmla="*/ 3344911 w 5868404"/>
              <a:gd name="connsiteY10" fmla="*/ 5752757 h 6164034"/>
              <a:gd name="connsiteX11" fmla="*/ 1304345 w 5868404"/>
              <a:gd name="connsiteY11" fmla="*/ 4176227 h 6164034"/>
              <a:gd name="connsiteX12" fmla="*/ 209588 w 5868404"/>
              <a:gd name="connsiteY12" fmla="*/ 2032696 h 6164034"/>
              <a:gd name="connsiteX13" fmla="*/ 2035 w 5868404"/>
              <a:gd name="connsiteY13" fmla="*/ 234989 h 616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68404" h="6164034">
                <a:moveTo>
                  <a:pt x="12513" y="0"/>
                </a:moveTo>
                <a:lnTo>
                  <a:pt x="4439184" y="0"/>
                </a:lnTo>
                <a:lnTo>
                  <a:pt x="4449003" y="15092"/>
                </a:lnTo>
                <a:cubicBezTo>
                  <a:pt x="4651567" y="305845"/>
                  <a:pt x="4918507" y="539411"/>
                  <a:pt x="5223238" y="739839"/>
                </a:cubicBezTo>
                <a:cubicBezTo>
                  <a:pt x="5478465" y="907701"/>
                  <a:pt x="5664764" y="1010975"/>
                  <a:pt x="5836159" y="1102187"/>
                </a:cubicBezTo>
                <a:lnTo>
                  <a:pt x="5868404" y="1119251"/>
                </a:lnTo>
                <a:lnTo>
                  <a:pt x="5868404" y="6067695"/>
                </a:lnTo>
                <a:lnTo>
                  <a:pt x="5685224" y="6111753"/>
                </a:lnTo>
                <a:cubicBezTo>
                  <a:pt x="5494197" y="6149567"/>
                  <a:pt x="5293292" y="6165797"/>
                  <a:pt x="5084251" y="6163884"/>
                </a:cubicBezTo>
                <a:cubicBezTo>
                  <a:pt x="4661736" y="6160033"/>
                  <a:pt x="4246092" y="6080257"/>
                  <a:pt x="3836104" y="5943053"/>
                </a:cubicBezTo>
                <a:cubicBezTo>
                  <a:pt x="3669389" y="5887220"/>
                  <a:pt x="3505068" y="5826356"/>
                  <a:pt x="3344911" y="5752757"/>
                </a:cubicBezTo>
                <a:cubicBezTo>
                  <a:pt x="2529656" y="5377996"/>
                  <a:pt x="1853875" y="4847882"/>
                  <a:pt x="1304345" y="4176227"/>
                </a:cubicBezTo>
                <a:cubicBezTo>
                  <a:pt x="767829" y="3520395"/>
                  <a:pt x="415519" y="2801547"/>
                  <a:pt x="209588" y="2032696"/>
                </a:cubicBezTo>
                <a:cubicBezTo>
                  <a:pt x="48218" y="1430059"/>
                  <a:pt x="-12290" y="831033"/>
                  <a:pt x="2035" y="234989"/>
                </a:cubicBezTo>
                <a:close/>
              </a:path>
            </a:pathLst>
          </a:custGeom>
          <a:solidFill>
            <a:schemeClr val="accent5">
              <a:alpha val="86000"/>
            </a:schemeClr>
          </a:solidFill>
          <a:ln w="346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A4080-E621-B208-20C7-8547733A6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2" y="1947671"/>
            <a:ext cx="4572000" cy="407072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D7452-E3B6-7579-A363-62FAAFA8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8FAD9-245A-0174-9BD4-2B8E8A4A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CF68C-6FDB-D274-7021-666310B3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65A019-E4E4-1209-09B0-DB16867B19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EACA9FF1-6A56-9028-20F7-293A5DAC2547}"/>
              </a:ext>
            </a:extLst>
          </p:cNvPr>
          <p:cNvSpPr/>
          <p:nvPr userDrawn="1"/>
        </p:nvSpPr>
        <p:spPr>
          <a:xfrm>
            <a:off x="5964144" y="640336"/>
            <a:ext cx="6243203" cy="5137129"/>
          </a:xfrm>
          <a:custGeom>
            <a:avLst/>
            <a:gdLst>
              <a:gd name="connsiteX0" fmla="*/ 4889012 w 6277387"/>
              <a:gd name="connsiteY0" fmla="*/ 662 h 5139475"/>
              <a:gd name="connsiteX1" fmla="*/ 5445687 w 6277387"/>
              <a:gd name="connsiteY1" fmla="*/ 20567 h 5139475"/>
              <a:gd name="connsiteX2" fmla="*/ 6007952 w 6277387"/>
              <a:gd name="connsiteY2" fmla="*/ 99852 h 5139475"/>
              <a:gd name="connsiteX3" fmla="*/ 6277387 w 6277387"/>
              <a:gd name="connsiteY3" fmla="*/ 161058 h 5139475"/>
              <a:gd name="connsiteX4" fmla="*/ 6277387 w 6277387"/>
              <a:gd name="connsiteY4" fmla="*/ 5139475 h 5139475"/>
              <a:gd name="connsiteX5" fmla="*/ 6189863 w 6277387"/>
              <a:gd name="connsiteY5" fmla="*/ 5129509 h 5139475"/>
              <a:gd name="connsiteX6" fmla="*/ 4906960 w 6277387"/>
              <a:gd name="connsiteY6" fmla="*/ 4685637 h 5139475"/>
              <a:gd name="connsiteX7" fmla="*/ 4226890 w 6277387"/>
              <a:gd name="connsiteY7" fmla="*/ 4354477 h 5139475"/>
              <a:gd name="connsiteX8" fmla="*/ 3327755 w 6277387"/>
              <a:gd name="connsiteY8" fmla="*/ 4156387 h 5139475"/>
              <a:gd name="connsiteX9" fmla="*/ 2255512 w 6277387"/>
              <a:gd name="connsiteY9" fmla="*/ 4368944 h 5139475"/>
              <a:gd name="connsiteX10" fmla="*/ 1772151 w 6277387"/>
              <a:gd name="connsiteY10" fmla="*/ 4527459 h 5139475"/>
              <a:gd name="connsiteX11" fmla="*/ 459735 w 6277387"/>
              <a:gd name="connsiteY11" fmla="*/ 4184363 h 5139475"/>
              <a:gd name="connsiteX12" fmla="*/ 608 w 6277387"/>
              <a:gd name="connsiteY12" fmla="*/ 3162067 h 5139475"/>
              <a:gd name="connsiteX13" fmla="*/ 686493 w 6277387"/>
              <a:gd name="connsiteY13" fmla="*/ 1710481 h 5139475"/>
              <a:gd name="connsiteX14" fmla="*/ 1254673 w 6277387"/>
              <a:gd name="connsiteY14" fmla="*/ 1269348 h 5139475"/>
              <a:gd name="connsiteX15" fmla="*/ 3265771 w 6277387"/>
              <a:gd name="connsiteY15" fmla="*/ 265022 h 5139475"/>
              <a:gd name="connsiteX16" fmla="*/ 4889012 w 6277387"/>
              <a:gd name="connsiteY16" fmla="*/ 662 h 5139475"/>
              <a:gd name="connsiteX0" fmla="*/ 6277387 w 6368827"/>
              <a:gd name="connsiteY0" fmla="*/ 161058 h 5139475"/>
              <a:gd name="connsiteX1" fmla="*/ 6277387 w 6368827"/>
              <a:gd name="connsiteY1" fmla="*/ 5139475 h 5139475"/>
              <a:gd name="connsiteX2" fmla="*/ 6189863 w 6368827"/>
              <a:gd name="connsiteY2" fmla="*/ 5129509 h 5139475"/>
              <a:gd name="connsiteX3" fmla="*/ 4906960 w 6368827"/>
              <a:gd name="connsiteY3" fmla="*/ 4685637 h 5139475"/>
              <a:gd name="connsiteX4" fmla="*/ 4226890 w 6368827"/>
              <a:gd name="connsiteY4" fmla="*/ 4354477 h 5139475"/>
              <a:gd name="connsiteX5" fmla="*/ 3327755 w 6368827"/>
              <a:gd name="connsiteY5" fmla="*/ 4156387 h 5139475"/>
              <a:gd name="connsiteX6" fmla="*/ 2255512 w 6368827"/>
              <a:gd name="connsiteY6" fmla="*/ 4368944 h 5139475"/>
              <a:gd name="connsiteX7" fmla="*/ 1772151 w 6368827"/>
              <a:gd name="connsiteY7" fmla="*/ 4527459 h 5139475"/>
              <a:gd name="connsiteX8" fmla="*/ 459735 w 6368827"/>
              <a:gd name="connsiteY8" fmla="*/ 4184363 h 5139475"/>
              <a:gd name="connsiteX9" fmla="*/ 608 w 6368827"/>
              <a:gd name="connsiteY9" fmla="*/ 3162067 h 5139475"/>
              <a:gd name="connsiteX10" fmla="*/ 686493 w 6368827"/>
              <a:gd name="connsiteY10" fmla="*/ 1710481 h 5139475"/>
              <a:gd name="connsiteX11" fmla="*/ 1254673 w 6368827"/>
              <a:gd name="connsiteY11" fmla="*/ 1269348 h 5139475"/>
              <a:gd name="connsiteX12" fmla="*/ 3265771 w 6368827"/>
              <a:gd name="connsiteY12" fmla="*/ 265022 h 5139475"/>
              <a:gd name="connsiteX13" fmla="*/ 4889012 w 6368827"/>
              <a:gd name="connsiteY13" fmla="*/ 662 h 5139475"/>
              <a:gd name="connsiteX14" fmla="*/ 5445687 w 6368827"/>
              <a:gd name="connsiteY14" fmla="*/ 20567 h 5139475"/>
              <a:gd name="connsiteX15" fmla="*/ 6007952 w 6368827"/>
              <a:gd name="connsiteY15" fmla="*/ 99852 h 5139475"/>
              <a:gd name="connsiteX16" fmla="*/ 6368827 w 6368827"/>
              <a:gd name="connsiteY16" fmla="*/ 252498 h 5139475"/>
              <a:gd name="connsiteX0" fmla="*/ 6277387 w 6368827"/>
              <a:gd name="connsiteY0" fmla="*/ 5139475 h 5139475"/>
              <a:gd name="connsiteX1" fmla="*/ 6189863 w 6368827"/>
              <a:gd name="connsiteY1" fmla="*/ 5129509 h 5139475"/>
              <a:gd name="connsiteX2" fmla="*/ 4906960 w 6368827"/>
              <a:gd name="connsiteY2" fmla="*/ 4685637 h 5139475"/>
              <a:gd name="connsiteX3" fmla="*/ 4226890 w 6368827"/>
              <a:gd name="connsiteY3" fmla="*/ 4354477 h 5139475"/>
              <a:gd name="connsiteX4" fmla="*/ 3327755 w 6368827"/>
              <a:gd name="connsiteY4" fmla="*/ 4156387 h 5139475"/>
              <a:gd name="connsiteX5" fmla="*/ 2255512 w 6368827"/>
              <a:gd name="connsiteY5" fmla="*/ 4368944 h 5139475"/>
              <a:gd name="connsiteX6" fmla="*/ 1772151 w 6368827"/>
              <a:gd name="connsiteY6" fmla="*/ 4527459 h 5139475"/>
              <a:gd name="connsiteX7" fmla="*/ 459735 w 6368827"/>
              <a:gd name="connsiteY7" fmla="*/ 4184363 h 5139475"/>
              <a:gd name="connsiteX8" fmla="*/ 608 w 6368827"/>
              <a:gd name="connsiteY8" fmla="*/ 3162067 h 5139475"/>
              <a:gd name="connsiteX9" fmla="*/ 686493 w 6368827"/>
              <a:gd name="connsiteY9" fmla="*/ 1710481 h 5139475"/>
              <a:gd name="connsiteX10" fmla="*/ 1254673 w 6368827"/>
              <a:gd name="connsiteY10" fmla="*/ 1269348 h 5139475"/>
              <a:gd name="connsiteX11" fmla="*/ 3265771 w 6368827"/>
              <a:gd name="connsiteY11" fmla="*/ 265022 h 5139475"/>
              <a:gd name="connsiteX12" fmla="*/ 4889012 w 6368827"/>
              <a:gd name="connsiteY12" fmla="*/ 662 h 5139475"/>
              <a:gd name="connsiteX13" fmla="*/ 5445687 w 6368827"/>
              <a:gd name="connsiteY13" fmla="*/ 20567 h 5139475"/>
              <a:gd name="connsiteX14" fmla="*/ 6007952 w 6368827"/>
              <a:gd name="connsiteY14" fmla="*/ 99852 h 5139475"/>
              <a:gd name="connsiteX15" fmla="*/ 6368827 w 6368827"/>
              <a:gd name="connsiteY15" fmla="*/ 252498 h 5139475"/>
              <a:gd name="connsiteX0" fmla="*/ 6189863 w 6368827"/>
              <a:gd name="connsiteY0" fmla="*/ 5129509 h 5129509"/>
              <a:gd name="connsiteX1" fmla="*/ 4906960 w 6368827"/>
              <a:gd name="connsiteY1" fmla="*/ 4685637 h 5129509"/>
              <a:gd name="connsiteX2" fmla="*/ 4226890 w 6368827"/>
              <a:gd name="connsiteY2" fmla="*/ 4354477 h 5129509"/>
              <a:gd name="connsiteX3" fmla="*/ 3327755 w 6368827"/>
              <a:gd name="connsiteY3" fmla="*/ 4156387 h 5129509"/>
              <a:gd name="connsiteX4" fmla="*/ 2255512 w 6368827"/>
              <a:gd name="connsiteY4" fmla="*/ 4368944 h 5129509"/>
              <a:gd name="connsiteX5" fmla="*/ 1772151 w 6368827"/>
              <a:gd name="connsiteY5" fmla="*/ 4527459 h 5129509"/>
              <a:gd name="connsiteX6" fmla="*/ 459735 w 6368827"/>
              <a:gd name="connsiteY6" fmla="*/ 4184363 h 5129509"/>
              <a:gd name="connsiteX7" fmla="*/ 608 w 6368827"/>
              <a:gd name="connsiteY7" fmla="*/ 3162067 h 5129509"/>
              <a:gd name="connsiteX8" fmla="*/ 686493 w 6368827"/>
              <a:gd name="connsiteY8" fmla="*/ 1710481 h 5129509"/>
              <a:gd name="connsiteX9" fmla="*/ 1254673 w 6368827"/>
              <a:gd name="connsiteY9" fmla="*/ 1269348 h 5129509"/>
              <a:gd name="connsiteX10" fmla="*/ 3265771 w 6368827"/>
              <a:gd name="connsiteY10" fmla="*/ 265022 h 5129509"/>
              <a:gd name="connsiteX11" fmla="*/ 4889012 w 6368827"/>
              <a:gd name="connsiteY11" fmla="*/ 662 h 5129509"/>
              <a:gd name="connsiteX12" fmla="*/ 5445687 w 6368827"/>
              <a:gd name="connsiteY12" fmla="*/ 20567 h 5129509"/>
              <a:gd name="connsiteX13" fmla="*/ 6007952 w 6368827"/>
              <a:gd name="connsiteY13" fmla="*/ 99852 h 5129509"/>
              <a:gd name="connsiteX14" fmla="*/ 6368827 w 6368827"/>
              <a:gd name="connsiteY14" fmla="*/ 252498 h 5129509"/>
              <a:gd name="connsiteX0" fmla="*/ 6189863 w 6189863"/>
              <a:gd name="connsiteY0" fmla="*/ 5129509 h 5129509"/>
              <a:gd name="connsiteX1" fmla="*/ 4906960 w 6189863"/>
              <a:gd name="connsiteY1" fmla="*/ 4685637 h 5129509"/>
              <a:gd name="connsiteX2" fmla="*/ 4226890 w 6189863"/>
              <a:gd name="connsiteY2" fmla="*/ 4354477 h 5129509"/>
              <a:gd name="connsiteX3" fmla="*/ 3327755 w 6189863"/>
              <a:gd name="connsiteY3" fmla="*/ 4156387 h 5129509"/>
              <a:gd name="connsiteX4" fmla="*/ 2255512 w 6189863"/>
              <a:gd name="connsiteY4" fmla="*/ 4368944 h 5129509"/>
              <a:gd name="connsiteX5" fmla="*/ 1772151 w 6189863"/>
              <a:gd name="connsiteY5" fmla="*/ 4527459 h 5129509"/>
              <a:gd name="connsiteX6" fmla="*/ 459735 w 6189863"/>
              <a:gd name="connsiteY6" fmla="*/ 4184363 h 5129509"/>
              <a:gd name="connsiteX7" fmla="*/ 608 w 6189863"/>
              <a:gd name="connsiteY7" fmla="*/ 3162067 h 5129509"/>
              <a:gd name="connsiteX8" fmla="*/ 686493 w 6189863"/>
              <a:gd name="connsiteY8" fmla="*/ 1710481 h 5129509"/>
              <a:gd name="connsiteX9" fmla="*/ 1254673 w 6189863"/>
              <a:gd name="connsiteY9" fmla="*/ 1269348 h 5129509"/>
              <a:gd name="connsiteX10" fmla="*/ 3265771 w 6189863"/>
              <a:gd name="connsiteY10" fmla="*/ 265022 h 5129509"/>
              <a:gd name="connsiteX11" fmla="*/ 4889012 w 6189863"/>
              <a:gd name="connsiteY11" fmla="*/ 662 h 5129509"/>
              <a:gd name="connsiteX12" fmla="*/ 5445687 w 6189863"/>
              <a:gd name="connsiteY12" fmla="*/ 20567 h 5129509"/>
              <a:gd name="connsiteX13" fmla="*/ 6007952 w 6189863"/>
              <a:gd name="connsiteY13" fmla="*/ 99852 h 5129509"/>
              <a:gd name="connsiteX0" fmla="*/ 6220343 w 6220343"/>
              <a:gd name="connsiteY0" fmla="*/ 5133319 h 5133319"/>
              <a:gd name="connsiteX1" fmla="*/ 4906960 w 6220343"/>
              <a:gd name="connsiteY1" fmla="*/ 4685637 h 5133319"/>
              <a:gd name="connsiteX2" fmla="*/ 4226890 w 6220343"/>
              <a:gd name="connsiteY2" fmla="*/ 4354477 h 5133319"/>
              <a:gd name="connsiteX3" fmla="*/ 3327755 w 6220343"/>
              <a:gd name="connsiteY3" fmla="*/ 4156387 h 5133319"/>
              <a:gd name="connsiteX4" fmla="*/ 2255512 w 6220343"/>
              <a:gd name="connsiteY4" fmla="*/ 4368944 h 5133319"/>
              <a:gd name="connsiteX5" fmla="*/ 1772151 w 6220343"/>
              <a:gd name="connsiteY5" fmla="*/ 4527459 h 5133319"/>
              <a:gd name="connsiteX6" fmla="*/ 459735 w 6220343"/>
              <a:gd name="connsiteY6" fmla="*/ 4184363 h 5133319"/>
              <a:gd name="connsiteX7" fmla="*/ 608 w 6220343"/>
              <a:gd name="connsiteY7" fmla="*/ 3162067 h 5133319"/>
              <a:gd name="connsiteX8" fmla="*/ 686493 w 6220343"/>
              <a:gd name="connsiteY8" fmla="*/ 1710481 h 5133319"/>
              <a:gd name="connsiteX9" fmla="*/ 1254673 w 6220343"/>
              <a:gd name="connsiteY9" fmla="*/ 1269348 h 5133319"/>
              <a:gd name="connsiteX10" fmla="*/ 3265771 w 6220343"/>
              <a:gd name="connsiteY10" fmla="*/ 265022 h 5133319"/>
              <a:gd name="connsiteX11" fmla="*/ 4889012 w 6220343"/>
              <a:gd name="connsiteY11" fmla="*/ 662 h 5133319"/>
              <a:gd name="connsiteX12" fmla="*/ 5445687 w 6220343"/>
              <a:gd name="connsiteY12" fmla="*/ 20567 h 5133319"/>
              <a:gd name="connsiteX13" fmla="*/ 6007952 w 6220343"/>
              <a:gd name="connsiteY13" fmla="*/ 99852 h 5133319"/>
              <a:gd name="connsiteX0" fmla="*/ 6243203 w 6243203"/>
              <a:gd name="connsiteY0" fmla="*/ 5137129 h 5137129"/>
              <a:gd name="connsiteX1" fmla="*/ 4906960 w 6243203"/>
              <a:gd name="connsiteY1" fmla="*/ 4685637 h 5137129"/>
              <a:gd name="connsiteX2" fmla="*/ 4226890 w 6243203"/>
              <a:gd name="connsiteY2" fmla="*/ 4354477 h 5137129"/>
              <a:gd name="connsiteX3" fmla="*/ 3327755 w 6243203"/>
              <a:gd name="connsiteY3" fmla="*/ 4156387 h 5137129"/>
              <a:gd name="connsiteX4" fmla="*/ 2255512 w 6243203"/>
              <a:gd name="connsiteY4" fmla="*/ 4368944 h 5137129"/>
              <a:gd name="connsiteX5" fmla="*/ 1772151 w 6243203"/>
              <a:gd name="connsiteY5" fmla="*/ 4527459 h 5137129"/>
              <a:gd name="connsiteX6" fmla="*/ 459735 w 6243203"/>
              <a:gd name="connsiteY6" fmla="*/ 4184363 h 5137129"/>
              <a:gd name="connsiteX7" fmla="*/ 608 w 6243203"/>
              <a:gd name="connsiteY7" fmla="*/ 3162067 h 5137129"/>
              <a:gd name="connsiteX8" fmla="*/ 686493 w 6243203"/>
              <a:gd name="connsiteY8" fmla="*/ 1710481 h 5137129"/>
              <a:gd name="connsiteX9" fmla="*/ 1254673 w 6243203"/>
              <a:gd name="connsiteY9" fmla="*/ 1269348 h 5137129"/>
              <a:gd name="connsiteX10" fmla="*/ 3265771 w 6243203"/>
              <a:gd name="connsiteY10" fmla="*/ 265022 h 5137129"/>
              <a:gd name="connsiteX11" fmla="*/ 4889012 w 6243203"/>
              <a:gd name="connsiteY11" fmla="*/ 662 h 5137129"/>
              <a:gd name="connsiteX12" fmla="*/ 5445687 w 6243203"/>
              <a:gd name="connsiteY12" fmla="*/ 20567 h 5137129"/>
              <a:gd name="connsiteX13" fmla="*/ 6007952 w 6243203"/>
              <a:gd name="connsiteY13" fmla="*/ 99852 h 51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43203" h="5137129">
                <a:moveTo>
                  <a:pt x="6243203" y="5137129"/>
                </a:moveTo>
                <a:cubicBezTo>
                  <a:pt x="5616824" y="5044500"/>
                  <a:pt x="5243012" y="4816079"/>
                  <a:pt x="4906960" y="4685637"/>
                </a:cubicBezTo>
                <a:cubicBezTo>
                  <a:pt x="4570908" y="4555195"/>
                  <a:pt x="4545156" y="4485964"/>
                  <a:pt x="4226890" y="4354477"/>
                </a:cubicBezTo>
                <a:cubicBezTo>
                  <a:pt x="3941888" y="4236738"/>
                  <a:pt x="3645130" y="4160793"/>
                  <a:pt x="3327755" y="4156387"/>
                </a:cubicBezTo>
                <a:cubicBezTo>
                  <a:pt x="2950795" y="4151018"/>
                  <a:pt x="2597217" y="4237561"/>
                  <a:pt x="2255512" y="4368944"/>
                </a:cubicBezTo>
                <a:cubicBezTo>
                  <a:pt x="2097412" y="4429682"/>
                  <a:pt x="1941970" y="4495413"/>
                  <a:pt x="1772151" y="4527459"/>
                </a:cubicBezTo>
                <a:cubicBezTo>
                  <a:pt x="1264158" y="4623269"/>
                  <a:pt x="821661" y="4517923"/>
                  <a:pt x="459735" y="4184363"/>
                </a:cubicBezTo>
                <a:cubicBezTo>
                  <a:pt x="151042" y="3899922"/>
                  <a:pt x="10681" y="3550667"/>
                  <a:pt x="608" y="3162067"/>
                </a:cubicBezTo>
                <a:cubicBezTo>
                  <a:pt x="-14234" y="2590537"/>
                  <a:pt x="243808" y="2115100"/>
                  <a:pt x="686493" y="1710481"/>
                </a:cubicBezTo>
                <a:cubicBezTo>
                  <a:pt x="862046" y="1550006"/>
                  <a:pt x="1056985" y="1408011"/>
                  <a:pt x="1254673" y="1269348"/>
                </a:cubicBezTo>
                <a:cubicBezTo>
                  <a:pt x="1865209" y="841116"/>
                  <a:pt x="2526920" y="492284"/>
                  <a:pt x="3265771" y="265022"/>
                </a:cubicBezTo>
                <a:cubicBezTo>
                  <a:pt x="3796018" y="101956"/>
                  <a:pt x="4336451" y="9282"/>
                  <a:pt x="4889012" y="662"/>
                </a:cubicBezTo>
                <a:cubicBezTo>
                  <a:pt x="5073199" y="-2211"/>
                  <a:pt x="5258733" y="4255"/>
                  <a:pt x="5445687" y="20567"/>
                </a:cubicBezTo>
                <a:cubicBezTo>
                  <a:pt x="5637159" y="37284"/>
                  <a:pt x="5824611" y="63631"/>
                  <a:pt x="6007952" y="99852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B453377C-B4A0-8E9A-D4DC-D423648263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46264" y="0"/>
            <a:ext cx="5545736" cy="6063092"/>
          </a:xfrm>
          <a:custGeom>
            <a:avLst/>
            <a:gdLst>
              <a:gd name="connsiteX0" fmla="*/ 3355090 w 5545736"/>
              <a:gd name="connsiteY0" fmla="*/ 0 h 6063092"/>
              <a:gd name="connsiteX1" fmla="*/ 5545736 w 5545736"/>
              <a:gd name="connsiteY1" fmla="*/ 0 h 6063092"/>
              <a:gd name="connsiteX2" fmla="*/ 5545736 w 5545736"/>
              <a:gd name="connsiteY2" fmla="*/ 4499075 h 6063092"/>
              <a:gd name="connsiteX3" fmla="*/ 5430027 w 5545736"/>
              <a:gd name="connsiteY3" fmla="*/ 4628283 h 6063092"/>
              <a:gd name="connsiteX4" fmla="*/ 3848936 w 5545736"/>
              <a:gd name="connsiteY4" fmla="*/ 5737848 h 6063092"/>
              <a:gd name="connsiteX5" fmla="*/ 3426711 w 5545736"/>
              <a:gd name="connsiteY5" fmla="*/ 5893022 h 6063092"/>
              <a:gd name="connsiteX6" fmla="*/ 2357730 w 5545736"/>
              <a:gd name="connsiteY6" fmla="*/ 6062988 h 6063092"/>
              <a:gd name="connsiteX7" fmla="*/ 1112800 w 5545736"/>
              <a:gd name="connsiteY7" fmla="*/ 5667979 h 6063092"/>
              <a:gd name="connsiteX8" fmla="*/ 409218 w 5545736"/>
              <a:gd name="connsiteY8" fmla="*/ 4944615 h 6063092"/>
              <a:gd name="connsiteX9" fmla="*/ 37164 w 5545736"/>
              <a:gd name="connsiteY9" fmla="*/ 4154393 h 6063092"/>
              <a:gd name="connsiteX10" fmla="*/ 15604 w 5545736"/>
              <a:gd name="connsiteY10" fmla="*/ 3564191 h 6063092"/>
              <a:gd name="connsiteX11" fmla="*/ 1646045 w 5545736"/>
              <a:gd name="connsiteY11" fmla="*/ 1803195 h 6063092"/>
              <a:gd name="connsiteX12" fmla="*/ 2319905 w 5545736"/>
              <a:gd name="connsiteY12" fmla="*/ 1429318 h 6063092"/>
              <a:gd name="connsiteX13" fmla="*/ 2991762 w 5545736"/>
              <a:gd name="connsiteY13" fmla="*/ 821995 h 6063092"/>
              <a:gd name="connsiteX14" fmla="*/ 3323353 w 5545736"/>
              <a:gd name="connsiteY14" fmla="*/ 129929 h 606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45736" h="6063092">
                <a:moveTo>
                  <a:pt x="3355090" y="0"/>
                </a:moveTo>
                <a:lnTo>
                  <a:pt x="5545736" y="0"/>
                </a:lnTo>
                <a:lnTo>
                  <a:pt x="5545736" y="4499075"/>
                </a:lnTo>
                <a:lnTo>
                  <a:pt x="5430027" y="4628283"/>
                </a:lnTo>
                <a:cubicBezTo>
                  <a:pt x="4987448" y="5095940"/>
                  <a:pt x="4462893" y="5468472"/>
                  <a:pt x="3848936" y="5737848"/>
                </a:cubicBezTo>
                <a:cubicBezTo>
                  <a:pt x="3711095" y="5798308"/>
                  <a:pt x="3569888" y="5847831"/>
                  <a:pt x="3426711" y="5893022"/>
                </a:cubicBezTo>
                <a:cubicBezTo>
                  <a:pt x="3074611" y="6004070"/>
                  <a:pt x="2718538" y="6065996"/>
                  <a:pt x="2357730" y="6062988"/>
                </a:cubicBezTo>
                <a:cubicBezTo>
                  <a:pt x="1881699" y="6059036"/>
                  <a:pt x="1456987" y="5945780"/>
                  <a:pt x="1112800" y="5667979"/>
                </a:cubicBezTo>
                <a:cubicBezTo>
                  <a:pt x="846505" y="5453155"/>
                  <a:pt x="606021" y="5216495"/>
                  <a:pt x="409218" y="4944615"/>
                </a:cubicBezTo>
                <a:cubicBezTo>
                  <a:pt x="235425" y="4704408"/>
                  <a:pt x="99475" y="4445949"/>
                  <a:pt x="37164" y="4154393"/>
                </a:cubicBezTo>
                <a:cubicBezTo>
                  <a:pt x="23082" y="4088408"/>
                  <a:pt x="-24217" y="3835054"/>
                  <a:pt x="15604" y="3564191"/>
                </a:cubicBezTo>
                <a:cubicBezTo>
                  <a:pt x="163514" y="2558438"/>
                  <a:pt x="1432192" y="1912093"/>
                  <a:pt x="1646045" y="1803195"/>
                </a:cubicBezTo>
                <a:cubicBezTo>
                  <a:pt x="1838456" y="1705187"/>
                  <a:pt x="2026012" y="1615363"/>
                  <a:pt x="2319905" y="1429318"/>
                </a:cubicBezTo>
                <a:cubicBezTo>
                  <a:pt x="2583077" y="1262714"/>
                  <a:pt x="2814476" y="1067249"/>
                  <a:pt x="2991762" y="821995"/>
                </a:cubicBezTo>
                <a:cubicBezTo>
                  <a:pt x="3149782" y="603568"/>
                  <a:pt x="3253380" y="371021"/>
                  <a:pt x="3323353" y="129929"/>
                </a:cubicBezTo>
                <a:close/>
              </a:path>
            </a:pathLst>
          </a:custGeom>
          <a:solidFill>
            <a:srgbClr val="D1D8B7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35487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BC3B985-E244-9B94-5C9B-8ED7DCD699F7}"/>
              </a:ext>
            </a:extLst>
          </p:cNvPr>
          <p:cNvSpPr/>
          <p:nvPr userDrawn="1"/>
        </p:nvSpPr>
        <p:spPr>
          <a:xfrm>
            <a:off x="0" y="2090206"/>
            <a:ext cx="5025692" cy="4767794"/>
          </a:xfrm>
          <a:custGeom>
            <a:avLst/>
            <a:gdLst>
              <a:gd name="connsiteX0" fmla="*/ 0 w 5025692"/>
              <a:gd name="connsiteY0" fmla="*/ 0 h 4767794"/>
              <a:gd name="connsiteX1" fmla="*/ 83822 w 5025692"/>
              <a:gd name="connsiteY1" fmla="*/ 8977 h 4767794"/>
              <a:gd name="connsiteX2" fmla="*/ 1007423 w 5025692"/>
              <a:gd name="connsiteY2" fmla="*/ 603530 h 4767794"/>
              <a:gd name="connsiteX3" fmla="*/ 1196014 w 5025692"/>
              <a:gd name="connsiteY3" fmla="*/ 998698 h 4767794"/>
              <a:gd name="connsiteX4" fmla="*/ 1720031 w 5025692"/>
              <a:gd name="connsiteY4" fmla="*/ 1792671 h 4767794"/>
              <a:gd name="connsiteX5" fmla="*/ 2445357 w 5025692"/>
              <a:gd name="connsiteY5" fmla="*/ 2234883 h 4767794"/>
              <a:gd name="connsiteX6" fmla="*/ 3131728 w 5025692"/>
              <a:gd name="connsiteY6" fmla="*/ 2461621 h 4767794"/>
              <a:gd name="connsiteX7" fmla="*/ 4942117 w 5025692"/>
              <a:gd name="connsiteY7" fmla="*/ 3799387 h 4767794"/>
              <a:gd name="connsiteX8" fmla="*/ 5025401 w 5025692"/>
              <a:gd name="connsiteY8" fmla="*/ 4347030 h 4767794"/>
              <a:gd name="connsiteX9" fmla="*/ 4964911 w 5025692"/>
              <a:gd name="connsiteY9" fmla="*/ 4754079 h 4767794"/>
              <a:gd name="connsiteX10" fmla="*/ 4960464 w 5025692"/>
              <a:gd name="connsiteY10" fmla="*/ 4767794 h 4767794"/>
              <a:gd name="connsiteX11" fmla="*/ 0 w 5025692"/>
              <a:gd name="connsiteY11" fmla="*/ 4767794 h 4767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25692" h="4767794">
                <a:moveTo>
                  <a:pt x="0" y="0"/>
                </a:moveTo>
                <a:lnTo>
                  <a:pt x="83822" y="8977"/>
                </a:lnTo>
                <a:cubicBezTo>
                  <a:pt x="481513" y="73066"/>
                  <a:pt x="786941" y="276937"/>
                  <a:pt x="1007423" y="603530"/>
                </a:cubicBezTo>
                <a:cubicBezTo>
                  <a:pt x="1091644" y="728317"/>
                  <a:pt x="1141084" y="864163"/>
                  <a:pt x="1196014" y="998698"/>
                </a:cubicBezTo>
                <a:cubicBezTo>
                  <a:pt x="1314658" y="1289535"/>
                  <a:pt x="1474956" y="1561126"/>
                  <a:pt x="1720031" y="1792671"/>
                </a:cubicBezTo>
                <a:cubicBezTo>
                  <a:pt x="1926283" y="1987685"/>
                  <a:pt x="2173702" y="2127358"/>
                  <a:pt x="2445357" y="2234883"/>
                </a:cubicBezTo>
                <a:cubicBezTo>
                  <a:pt x="2748724" y="2354951"/>
                  <a:pt x="2937273" y="2404939"/>
                  <a:pt x="3131728" y="2461621"/>
                </a:cubicBezTo>
                <a:cubicBezTo>
                  <a:pt x="3347847" y="2524590"/>
                  <a:pt x="4630019" y="2898435"/>
                  <a:pt x="4942117" y="3799387"/>
                </a:cubicBezTo>
                <a:cubicBezTo>
                  <a:pt x="5026156" y="4042026"/>
                  <a:pt x="5026847" y="4283761"/>
                  <a:pt x="5025401" y="4347030"/>
                </a:cubicBezTo>
                <a:cubicBezTo>
                  <a:pt x="5022168" y="4486810"/>
                  <a:pt x="5000521" y="4622184"/>
                  <a:pt x="4964911" y="4754079"/>
                </a:cubicBezTo>
                <a:lnTo>
                  <a:pt x="4960464" y="4767794"/>
                </a:lnTo>
                <a:lnTo>
                  <a:pt x="0" y="4767794"/>
                </a:lnTo>
                <a:close/>
              </a:path>
            </a:pathLst>
          </a:custGeom>
          <a:solidFill>
            <a:schemeClr val="accent2">
              <a:alpha val="59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7043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88E094-4ADD-B56F-A2B6-C1D91D2B3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A01FE67-785F-1A9A-BBBD-4F9A419AC158}"/>
              </a:ext>
            </a:extLst>
          </p:cNvPr>
          <p:cNvSpPr/>
          <p:nvPr userDrawn="1"/>
        </p:nvSpPr>
        <p:spPr>
          <a:xfrm>
            <a:off x="6173514" y="1"/>
            <a:ext cx="6018487" cy="5788889"/>
          </a:xfrm>
          <a:custGeom>
            <a:avLst/>
            <a:gdLst>
              <a:gd name="connsiteX0" fmla="*/ 156534 w 6018487"/>
              <a:gd name="connsiteY0" fmla="*/ 0 h 5788889"/>
              <a:gd name="connsiteX1" fmla="*/ 6018487 w 6018487"/>
              <a:gd name="connsiteY1" fmla="*/ 0 h 5788889"/>
              <a:gd name="connsiteX2" fmla="*/ 6018487 w 6018487"/>
              <a:gd name="connsiteY2" fmla="*/ 5323590 h 5788889"/>
              <a:gd name="connsiteX3" fmla="*/ 5932782 w 6018487"/>
              <a:gd name="connsiteY3" fmla="*/ 5397450 h 5788889"/>
              <a:gd name="connsiteX4" fmla="*/ 891863 w 6018487"/>
              <a:gd name="connsiteY4" fmla="*/ 3868392 h 5788889"/>
              <a:gd name="connsiteX5" fmla="*/ 113848 w 6018487"/>
              <a:gd name="connsiteY5" fmla="*/ 143186 h 578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8487" h="5788889">
                <a:moveTo>
                  <a:pt x="156534" y="0"/>
                </a:moveTo>
                <a:lnTo>
                  <a:pt x="6018487" y="0"/>
                </a:lnTo>
                <a:lnTo>
                  <a:pt x="6018487" y="5323590"/>
                </a:lnTo>
                <a:lnTo>
                  <a:pt x="5932782" y="5397450"/>
                </a:lnTo>
                <a:cubicBezTo>
                  <a:pt x="4753122" y="6286614"/>
                  <a:pt x="2167835" y="5612225"/>
                  <a:pt x="891863" y="3868392"/>
                </a:cubicBezTo>
                <a:cubicBezTo>
                  <a:pt x="139136" y="2839633"/>
                  <a:pt x="-193253" y="1390444"/>
                  <a:pt x="113848" y="143186"/>
                </a:cubicBez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F7A62BA-11D3-585A-8CBD-5E0FB4DE522D}"/>
              </a:ext>
            </a:extLst>
          </p:cNvPr>
          <p:cNvSpPr/>
          <p:nvPr userDrawn="1"/>
        </p:nvSpPr>
        <p:spPr>
          <a:xfrm>
            <a:off x="1" y="-1"/>
            <a:ext cx="4267591" cy="2882748"/>
          </a:xfrm>
          <a:custGeom>
            <a:avLst/>
            <a:gdLst>
              <a:gd name="connsiteX0" fmla="*/ 0 w 4267591"/>
              <a:gd name="connsiteY0" fmla="*/ 2134758 h 2882748"/>
              <a:gd name="connsiteX1" fmla="*/ 135092 w 4267591"/>
              <a:gd name="connsiteY1" fmla="*/ 2175020 h 2882748"/>
              <a:gd name="connsiteX2" fmla="*/ 469981 w 4267591"/>
              <a:gd name="connsiteY2" fmla="*/ 2285030 h 2882748"/>
              <a:gd name="connsiteX3" fmla="*/ 1134527 w 4267591"/>
              <a:gd name="connsiteY3" fmla="*/ 2529385 h 2882748"/>
              <a:gd name="connsiteX4" fmla="*/ 1064635 w 4267591"/>
              <a:gd name="connsiteY4" fmla="*/ 2548225 h 2882748"/>
              <a:gd name="connsiteX5" fmla="*/ 315785 w 4267591"/>
              <a:gd name="connsiteY5" fmla="*/ 2316034 h 2882748"/>
              <a:gd name="connsiteX6" fmla="*/ 46569 w 4267591"/>
              <a:gd name="connsiteY6" fmla="*/ 2245309 h 2882748"/>
              <a:gd name="connsiteX7" fmla="*/ 0 w 4267591"/>
              <a:gd name="connsiteY7" fmla="*/ 2235619 h 2882748"/>
              <a:gd name="connsiteX8" fmla="*/ 0 w 4267591"/>
              <a:gd name="connsiteY8" fmla="*/ 1967372 h 2882748"/>
              <a:gd name="connsiteX9" fmla="*/ 232045 w 4267591"/>
              <a:gd name="connsiteY9" fmla="*/ 2009953 h 2882748"/>
              <a:gd name="connsiteX10" fmla="*/ 495583 w 4267591"/>
              <a:gd name="connsiteY10" fmla="*/ 2061706 h 2882748"/>
              <a:gd name="connsiteX11" fmla="*/ 860985 w 4267591"/>
              <a:gd name="connsiteY11" fmla="*/ 2157208 h 2882748"/>
              <a:gd name="connsiteX12" fmla="*/ 1490314 w 4267591"/>
              <a:gd name="connsiteY12" fmla="*/ 2502311 h 2882748"/>
              <a:gd name="connsiteX13" fmla="*/ 1544328 w 4267591"/>
              <a:gd name="connsiteY13" fmla="*/ 2555153 h 2882748"/>
              <a:gd name="connsiteX14" fmla="*/ 1509378 w 4267591"/>
              <a:gd name="connsiteY14" fmla="*/ 2760287 h 2882748"/>
              <a:gd name="connsiteX15" fmla="*/ 1018130 w 4267591"/>
              <a:gd name="connsiteY15" fmla="*/ 2878317 h 2882748"/>
              <a:gd name="connsiteX16" fmla="*/ 97977 w 4267591"/>
              <a:gd name="connsiteY16" fmla="*/ 2657869 h 2882748"/>
              <a:gd name="connsiteX17" fmla="*/ 0 w 4267591"/>
              <a:gd name="connsiteY17" fmla="*/ 2611661 h 2882748"/>
              <a:gd name="connsiteX18" fmla="*/ 0 w 4267591"/>
              <a:gd name="connsiteY18" fmla="*/ 2522575 h 2882748"/>
              <a:gd name="connsiteX19" fmla="*/ 36179 w 4267591"/>
              <a:gd name="connsiteY19" fmla="*/ 2540947 h 2882748"/>
              <a:gd name="connsiteX20" fmla="*/ 227168 w 4267591"/>
              <a:gd name="connsiteY20" fmla="*/ 2619861 h 2882748"/>
              <a:gd name="connsiteX21" fmla="*/ 1049720 w 4267591"/>
              <a:gd name="connsiteY21" fmla="*/ 2803693 h 2882748"/>
              <a:gd name="connsiteX22" fmla="*/ 1522759 w 4267591"/>
              <a:gd name="connsiteY22" fmla="*/ 2657300 h 2882748"/>
              <a:gd name="connsiteX23" fmla="*/ 1341031 w 4267591"/>
              <a:gd name="connsiteY23" fmla="*/ 2488140 h 2882748"/>
              <a:gd name="connsiteX24" fmla="*/ 116573 w 4267591"/>
              <a:gd name="connsiteY24" fmla="*/ 2081431 h 2882748"/>
              <a:gd name="connsiteX25" fmla="*/ 0 w 4267591"/>
              <a:gd name="connsiteY25" fmla="*/ 2071355 h 2882748"/>
              <a:gd name="connsiteX26" fmla="*/ 2401892 w 4267591"/>
              <a:gd name="connsiteY26" fmla="*/ 1751418 h 2882748"/>
              <a:gd name="connsiteX27" fmla="*/ 2313603 w 4267591"/>
              <a:gd name="connsiteY27" fmla="*/ 1773156 h 2882748"/>
              <a:gd name="connsiteX28" fmla="*/ 3736159 w 4267591"/>
              <a:gd name="connsiteY28" fmla="*/ 2098816 h 2882748"/>
              <a:gd name="connsiteX29" fmla="*/ 2421513 w 4267591"/>
              <a:gd name="connsiteY29" fmla="*/ 1752198 h 2882748"/>
              <a:gd name="connsiteX30" fmla="*/ 2401892 w 4267591"/>
              <a:gd name="connsiteY30" fmla="*/ 1751418 h 2882748"/>
              <a:gd name="connsiteX31" fmla="*/ 2910248 w 4267591"/>
              <a:gd name="connsiteY31" fmla="*/ 1665762 h 2882748"/>
              <a:gd name="connsiteX32" fmla="*/ 2693521 w 4267591"/>
              <a:gd name="connsiteY32" fmla="*/ 1712957 h 2882748"/>
              <a:gd name="connsiteX33" fmla="*/ 3841143 w 4267591"/>
              <a:gd name="connsiteY33" fmla="*/ 1959708 h 2882748"/>
              <a:gd name="connsiteX34" fmla="*/ 2910248 w 4267591"/>
              <a:gd name="connsiteY34" fmla="*/ 1665762 h 2882748"/>
              <a:gd name="connsiteX35" fmla="*/ 2919895 w 4267591"/>
              <a:gd name="connsiteY35" fmla="*/ 1115054 h 2882748"/>
              <a:gd name="connsiteX36" fmla="*/ 2125748 w 4267591"/>
              <a:gd name="connsiteY36" fmla="*/ 1202674 h 2882748"/>
              <a:gd name="connsiteX37" fmla="*/ 2007109 w 4267591"/>
              <a:gd name="connsiteY37" fmla="*/ 1223832 h 2882748"/>
              <a:gd name="connsiteX38" fmla="*/ 1247864 w 4267591"/>
              <a:gd name="connsiteY38" fmla="*/ 1530087 h 2882748"/>
              <a:gd name="connsiteX39" fmla="*/ 1226462 w 4267591"/>
              <a:gd name="connsiteY39" fmla="*/ 1563493 h 2882748"/>
              <a:gd name="connsiteX40" fmla="*/ 2881638 w 4267591"/>
              <a:gd name="connsiteY40" fmla="*/ 1311235 h 2882748"/>
              <a:gd name="connsiteX41" fmla="*/ 2936572 w 4267591"/>
              <a:gd name="connsiteY41" fmla="*/ 1351817 h 2882748"/>
              <a:gd name="connsiteX42" fmla="*/ 2102826 w 4267591"/>
              <a:gd name="connsiteY42" fmla="*/ 1509825 h 2882748"/>
              <a:gd name="connsiteX43" fmla="*/ 1245458 w 4267591"/>
              <a:gd name="connsiteY43" fmla="*/ 1667199 h 2882748"/>
              <a:gd name="connsiteX44" fmla="*/ 2186119 w 4267591"/>
              <a:gd name="connsiteY44" fmla="*/ 1681732 h 2882748"/>
              <a:gd name="connsiteX45" fmla="*/ 2756600 w 4267591"/>
              <a:gd name="connsiteY45" fmla="*/ 1558336 h 2882748"/>
              <a:gd name="connsiteX46" fmla="*/ 3162185 w 4267591"/>
              <a:gd name="connsiteY46" fmla="*/ 1256614 h 2882748"/>
              <a:gd name="connsiteX47" fmla="*/ 2919895 w 4267591"/>
              <a:gd name="connsiteY47" fmla="*/ 1115054 h 2882748"/>
              <a:gd name="connsiteX48" fmla="*/ 0 w 4267591"/>
              <a:gd name="connsiteY48" fmla="*/ 681959 h 2882748"/>
              <a:gd name="connsiteX49" fmla="*/ 28001 w 4267591"/>
              <a:gd name="connsiteY49" fmla="*/ 697524 h 2882748"/>
              <a:gd name="connsiteX50" fmla="*/ 66082 w 4267591"/>
              <a:gd name="connsiteY50" fmla="*/ 776244 h 2882748"/>
              <a:gd name="connsiteX51" fmla="*/ 13562 w 4267591"/>
              <a:gd name="connsiteY51" fmla="*/ 1111244 h 2882748"/>
              <a:gd name="connsiteX52" fmla="*/ 0 w 4267591"/>
              <a:gd name="connsiteY52" fmla="*/ 1128554 h 2882748"/>
              <a:gd name="connsiteX53" fmla="*/ 2203267 w 4267591"/>
              <a:gd name="connsiteY53" fmla="*/ 26463 h 2882748"/>
              <a:gd name="connsiteX54" fmla="*/ 2047374 w 4267591"/>
              <a:gd name="connsiteY54" fmla="*/ 86186 h 2882748"/>
              <a:gd name="connsiteX55" fmla="*/ 1322563 w 4267591"/>
              <a:gd name="connsiteY55" fmla="*/ 668412 h 2882748"/>
              <a:gd name="connsiteX56" fmla="*/ 701249 w 4267591"/>
              <a:gd name="connsiteY56" fmla="*/ 1348218 h 2882748"/>
              <a:gd name="connsiteX57" fmla="*/ 386156 w 4267591"/>
              <a:gd name="connsiteY57" fmla="*/ 1624759 h 2882748"/>
              <a:gd name="connsiteX58" fmla="*/ 1967804 w 4267591"/>
              <a:gd name="connsiteY58" fmla="*/ 396793 h 2882748"/>
              <a:gd name="connsiteX59" fmla="*/ 1984442 w 4267591"/>
              <a:gd name="connsiteY59" fmla="*/ 498145 h 2882748"/>
              <a:gd name="connsiteX60" fmla="*/ 1156574 w 4267591"/>
              <a:gd name="connsiteY60" fmla="*/ 1246824 h 2882748"/>
              <a:gd name="connsiteX61" fmla="*/ 530122 w 4267591"/>
              <a:gd name="connsiteY61" fmla="*/ 1667318 h 2882748"/>
              <a:gd name="connsiteX62" fmla="*/ 463307 w 4267591"/>
              <a:gd name="connsiteY62" fmla="*/ 1726138 h 2882748"/>
              <a:gd name="connsiteX63" fmla="*/ 590405 w 4267591"/>
              <a:gd name="connsiteY63" fmla="*/ 1698370 h 2882748"/>
              <a:gd name="connsiteX64" fmla="*/ 809789 w 4267591"/>
              <a:gd name="connsiteY64" fmla="*/ 1592612 h 2882748"/>
              <a:gd name="connsiteX65" fmla="*/ 2068235 w 4267591"/>
              <a:gd name="connsiteY65" fmla="*/ 631578 h 2882748"/>
              <a:gd name="connsiteX66" fmla="*/ 2262105 w 4267591"/>
              <a:gd name="connsiteY66" fmla="*/ 125274 h 2882748"/>
              <a:gd name="connsiteX67" fmla="*/ 2265630 w 4267591"/>
              <a:gd name="connsiteY67" fmla="*/ 37856 h 2882748"/>
              <a:gd name="connsiteX68" fmla="*/ 2203267 w 4267591"/>
              <a:gd name="connsiteY68" fmla="*/ 26463 h 2882748"/>
              <a:gd name="connsiteX69" fmla="*/ 2051856 w 4267591"/>
              <a:gd name="connsiteY69" fmla="*/ 0 h 2882748"/>
              <a:gd name="connsiteX70" fmla="*/ 2335286 w 4267591"/>
              <a:gd name="connsiteY70" fmla="*/ 0 h 2882748"/>
              <a:gd name="connsiteX71" fmla="*/ 2350174 w 4267591"/>
              <a:gd name="connsiteY71" fmla="*/ 20880 h 2882748"/>
              <a:gd name="connsiteX72" fmla="*/ 2331394 w 4267591"/>
              <a:gd name="connsiteY72" fmla="*/ 195450 h 2882748"/>
              <a:gd name="connsiteX73" fmla="*/ 2063312 w 4267591"/>
              <a:gd name="connsiteY73" fmla="*/ 783873 h 2882748"/>
              <a:gd name="connsiteX74" fmla="*/ 1769279 w 4267591"/>
              <a:gd name="connsiteY74" fmla="*/ 1159780 h 2882748"/>
              <a:gd name="connsiteX75" fmla="*/ 2107521 w 4267591"/>
              <a:gd name="connsiteY75" fmla="*/ 1108963 h 2882748"/>
              <a:gd name="connsiteX76" fmla="*/ 2430619 w 4267591"/>
              <a:gd name="connsiteY76" fmla="*/ 948494 h 2882748"/>
              <a:gd name="connsiteX77" fmla="*/ 2496219 w 4267591"/>
              <a:gd name="connsiteY77" fmla="*/ 895238 h 2882748"/>
              <a:gd name="connsiteX78" fmla="*/ 2669192 w 4267591"/>
              <a:gd name="connsiteY78" fmla="*/ 724088 h 2882748"/>
              <a:gd name="connsiteX79" fmla="*/ 2929776 w 4267591"/>
              <a:gd name="connsiteY79" fmla="*/ 549732 h 2882748"/>
              <a:gd name="connsiteX80" fmla="*/ 3210049 w 4267591"/>
              <a:gd name="connsiteY80" fmla="*/ 274173 h 2882748"/>
              <a:gd name="connsiteX81" fmla="*/ 3383761 w 4267591"/>
              <a:gd name="connsiteY81" fmla="*/ 99928 h 2882748"/>
              <a:gd name="connsiteX82" fmla="*/ 3490563 w 4267591"/>
              <a:gd name="connsiteY82" fmla="*/ 0 h 2882748"/>
              <a:gd name="connsiteX83" fmla="*/ 3605978 w 4267591"/>
              <a:gd name="connsiteY83" fmla="*/ 0 h 2882748"/>
              <a:gd name="connsiteX84" fmla="*/ 3458563 w 4267591"/>
              <a:gd name="connsiteY84" fmla="*/ 137538 h 2882748"/>
              <a:gd name="connsiteX85" fmla="*/ 3304191 w 4267591"/>
              <a:gd name="connsiteY85" fmla="*/ 292930 h 2882748"/>
              <a:gd name="connsiteX86" fmla="*/ 2897104 w 4267591"/>
              <a:gd name="connsiteY86" fmla="*/ 710073 h 2882748"/>
              <a:gd name="connsiteX87" fmla="*/ 3766184 w 4267591"/>
              <a:gd name="connsiteY87" fmla="*/ 69979 h 2882748"/>
              <a:gd name="connsiteX88" fmla="*/ 3750328 w 4267591"/>
              <a:gd name="connsiteY88" fmla="*/ 211725 h 2882748"/>
              <a:gd name="connsiteX89" fmla="*/ 3318080 w 4267591"/>
              <a:gd name="connsiteY89" fmla="*/ 608245 h 2882748"/>
              <a:gd name="connsiteX90" fmla="*/ 3254471 w 4267591"/>
              <a:gd name="connsiteY90" fmla="*/ 670645 h 2882748"/>
              <a:gd name="connsiteX91" fmla="*/ 4175741 w 4267591"/>
              <a:gd name="connsiteY91" fmla="*/ 5506 h 2882748"/>
              <a:gd name="connsiteX92" fmla="*/ 4178513 w 4267591"/>
              <a:gd name="connsiteY92" fmla="*/ 0 h 2882748"/>
              <a:gd name="connsiteX93" fmla="*/ 4267591 w 4267591"/>
              <a:gd name="connsiteY93" fmla="*/ 0 h 2882748"/>
              <a:gd name="connsiteX94" fmla="*/ 4196883 w 4267591"/>
              <a:gd name="connsiteY94" fmla="*/ 117608 h 2882748"/>
              <a:gd name="connsiteX95" fmla="*/ 3716201 w 4267591"/>
              <a:gd name="connsiteY95" fmla="*/ 571695 h 2882748"/>
              <a:gd name="connsiteX96" fmla="*/ 2777805 w 4267591"/>
              <a:gd name="connsiteY96" fmla="*/ 899081 h 2882748"/>
              <a:gd name="connsiteX97" fmla="*/ 2446797 w 4267591"/>
              <a:gd name="connsiteY97" fmla="*/ 1055975 h 2882748"/>
              <a:gd name="connsiteX98" fmla="*/ 2900281 w 4267591"/>
              <a:gd name="connsiteY98" fmla="*/ 1035018 h 2882748"/>
              <a:gd name="connsiteX99" fmla="*/ 3146182 w 4267591"/>
              <a:gd name="connsiteY99" fmla="*/ 1085105 h 2882748"/>
              <a:gd name="connsiteX100" fmla="*/ 3214189 w 4267591"/>
              <a:gd name="connsiteY100" fmla="*/ 1402718 h 2882748"/>
              <a:gd name="connsiteX101" fmla="*/ 3086344 w 4267591"/>
              <a:gd name="connsiteY101" fmla="*/ 1546472 h 2882748"/>
              <a:gd name="connsiteX102" fmla="*/ 3211267 w 4267591"/>
              <a:gd name="connsiteY102" fmla="*/ 1568873 h 2882748"/>
              <a:gd name="connsiteX103" fmla="*/ 3927914 w 4267591"/>
              <a:gd name="connsiteY103" fmla="*/ 1904073 h 2882748"/>
              <a:gd name="connsiteX104" fmla="*/ 4063227 w 4267591"/>
              <a:gd name="connsiteY104" fmla="*/ 2175596 h 2882748"/>
              <a:gd name="connsiteX105" fmla="*/ 2394808 w 4267591"/>
              <a:gd name="connsiteY105" fmla="*/ 1935259 h 2882748"/>
              <a:gd name="connsiteX106" fmla="*/ 2062377 w 4267591"/>
              <a:gd name="connsiteY106" fmla="*/ 1802662 h 2882748"/>
              <a:gd name="connsiteX107" fmla="*/ 1716334 w 4267591"/>
              <a:gd name="connsiteY107" fmla="*/ 1804077 h 2882748"/>
              <a:gd name="connsiteX108" fmla="*/ 983200 w 4267591"/>
              <a:gd name="connsiteY108" fmla="*/ 1741413 h 2882748"/>
              <a:gd name="connsiteX109" fmla="*/ 804660 w 4267591"/>
              <a:gd name="connsiteY109" fmla="*/ 1734159 h 2882748"/>
              <a:gd name="connsiteX110" fmla="*/ 55558 w 4267591"/>
              <a:gd name="connsiteY110" fmla="*/ 1914988 h 2882748"/>
              <a:gd name="connsiteX111" fmla="*/ 8924 w 4267591"/>
              <a:gd name="connsiteY111" fmla="*/ 1934264 h 2882748"/>
              <a:gd name="connsiteX112" fmla="*/ 0 w 4267591"/>
              <a:gd name="connsiteY112" fmla="*/ 1939129 h 2882748"/>
              <a:gd name="connsiteX113" fmla="*/ 0 w 4267591"/>
              <a:gd name="connsiteY113" fmla="*/ 1841344 h 2882748"/>
              <a:gd name="connsiteX114" fmla="*/ 9691 w 4267591"/>
              <a:gd name="connsiteY114" fmla="*/ 1837644 h 2882748"/>
              <a:gd name="connsiteX115" fmla="*/ 51235 w 4267591"/>
              <a:gd name="connsiteY115" fmla="*/ 1805797 h 2882748"/>
              <a:gd name="connsiteX116" fmla="*/ 167264 w 4267591"/>
              <a:gd name="connsiteY116" fmla="*/ 1687327 h 2882748"/>
              <a:gd name="connsiteX117" fmla="*/ 314090 w 4267591"/>
              <a:gd name="connsiteY117" fmla="*/ 1581932 h 2882748"/>
              <a:gd name="connsiteX118" fmla="*/ 1249671 w 4267591"/>
              <a:gd name="connsiteY118" fmla="*/ 638506 h 2882748"/>
              <a:gd name="connsiteX119" fmla="*/ 1837405 w 4267591"/>
              <a:gd name="connsiteY119" fmla="*/ 113171 h 288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4267591" h="2882748">
                <a:moveTo>
                  <a:pt x="0" y="2134758"/>
                </a:moveTo>
                <a:lnTo>
                  <a:pt x="135092" y="2175020"/>
                </a:lnTo>
                <a:cubicBezTo>
                  <a:pt x="247893" y="2208938"/>
                  <a:pt x="359897" y="2244319"/>
                  <a:pt x="469981" y="2285030"/>
                </a:cubicBezTo>
                <a:cubicBezTo>
                  <a:pt x="688734" y="2365982"/>
                  <a:pt x="926780" y="2389580"/>
                  <a:pt x="1134527" y="2529385"/>
                </a:cubicBezTo>
                <a:cubicBezTo>
                  <a:pt x="1111293" y="2536105"/>
                  <a:pt x="1084314" y="2554145"/>
                  <a:pt x="1064635" y="2548225"/>
                </a:cubicBezTo>
                <a:cubicBezTo>
                  <a:pt x="814362" y="2472495"/>
                  <a:pt x="566898" y="2388275"/>
                  <a:pt x="315785" y="2316034"/>
                </a:cubicBezTo>
                <a:cubicBezTo>
                  <a:pt x="226713" y="2290482"/>
                  <a:pt x="136892" y="2266722"/>
                  <a:pt x="46569" y="2245309"/>
                </a:cubicBezTo>
                <a:lnTo>
                  <a:pt x="0" y="2235619"/>
                </a:lnTo>
                <a:close/>
                <a:moveTo>
                  <a:pt x="0" y="1967372"/>
                </a:moveTo>
                <a:lnTo>
                  <a:pt x="232045" y="2009953"/>
                </a:lnTo>
                <a:cubicBezTo>
                  <a:pt x="320878" y="2026276"/>
                  <a:pt x="408499" y="2042942"/>
                  <a:pt x="495583" y="2061706"/>
                </a:cubicBezTo>
                <a:cubicBezTo>
                  <a:pt x="618442" y="2088448"/>
                  <a:pt x="738499" y="2128393"/>
                  <a:pt x="860985" y="2157208"/>
                </a:cubicBezTo>
                <a:cubicBezTo>
                  <a:pt x="1103133" y="2213900"/>
                  <a:pt x="1297707" y="2355605"/>
                  <a:pt x="1490314" y="2502311"/>
                </a:cubicBezTo>
                <a:cubicBezTo>
                  <a:pt x="1510009" y="2517660"/>
                  <a:pt x="1528110" y="2535934"/>
                  <a:pt x="1544328" y="2555153"/>
                </a:cubicBezTo>
                <a:cubicBezTo>
                  <a:pt x="1619298" y="2646068"/>
                  <a:pt x="1613092" y="2705575"/>
                  <a:pt x="1509378" y="2760287"/>
                </a:cubicBezTo>
                <a:cubicBezTo>
                  <a:pt x="1356960" y="2840889"/>
                  <a:pt x="1196693" y="2899717"/>
                  <a:pt x="1018130" y="2878317"/>
                </a:cubicBezTo>
                <a:cubicBezTo>
                  <a:pt x="700936" y="2839694"/>
                  <a:pt x="389321" y="2782077"/>
                  <a:pt x="97977" y="2657869"/>
                </a:cubicBezTo>
                <a:lnTo>
                  <a:pt x="0" y="2611661"/>
                </a:lnTo>
                <a:lnTo>
                  <a:pt x="0" y="2522575"/>
                </a:lnTo>
                <a:lnTo>
                  <a:pt x="36179" y="2540947"/>
                </a:lnTo>
                <a:cubicBezTo>
                  <a:pt x="98865" y="2569652"/>
                  <a:pt x="162521" y="2595839"/>
                  <a:pt x="227168" y="2619861"/>
                </a:cubicBezTo>
                <a:cubicBezTo>
                  <a:pt x="491407" y="2717831"/>
                  <a:pt x="766881" y="2781841"/>
                  <a:pt x="1049720" y="2803693"/>
                </a:cubicBezTo>
                <a:cubicBezTo>
                  <a:pt x="1216976" y="2816618"/>
                  <a:pt x="1364079" y="2764406"/>
                  <a:pt x="1522759" y="2657300"/>
                </a:cubicBezTo>
                <a:cubicBezTo>
                  <a:pt x="1454327" y="2593064"/>
                  <a:pt x="1404813" y="2529467"/>
                  <a:pt x="1341031" y="2488140"/>
                </a:cubicBezTo>
                <a:cubicBezTo>
                  <a:pt x="965455" y="2245805"/>
                  <a:pt x="550818" y="2128773"/>
                  <a:pt x="116573" y="2081431"/>
                </a:cubicBezTo>
                <a:lnTo>
                  <a:pt x="0" y="2071355"/>
                </a:lnTo>
                <a:close/>
                <a:moveTo>
                  <a:pt x="2401892" y="1751418"/>
                </a:moveTo>
                <a:cubicBezTo>
                  <a:pt x="2380659" y="1753882"/>
                  <a:pt x="2353750" y="1764838"/>
                  <a:pt x="2313603" y="1773156"/>
                </a:cubicBezTo>
                <a:cubicBezTo>
                  <a:pt x="2752497" y="2089138"/>
                  <a:pt x="3685183" y="2174215"/>
                  <a:pt x="3736159" y="2098816"/>
                </a:cubicBezTo>
                <a:cubicBezTo>
                  <a:pt x="3681320" y="2058894"/>
                  <a:pt x="2852539" y="1864508"/>
                  <a:pt x="2421513" y="1752198"/>
                </a:cubicBezTo>
                <a:cubicBezTo>
                  <a:pt x="2415417" y="1750720"/>
                  <a:pt x="2408970" y="1750597"/>
                  <a:pt x="2401892" y="1751418"/>
                </a:cubicBezTo>
                <a:close/>
                <a:moveTo>
                  <a:pt x="2910248" y="1665762"/>
                </a:moveTo>
                <a:cubicBezTo>
                  <a:pt x="2826286" y="1667679"/>
                  <a:pt x="2751312" y="1681882"/>
                  <a:pt x="2693521" y="1712957"/>
                </a:cubicBezTo>
                <a:cubicBezTo>
                  <a:pt x="3023533" y="1861399"/>
                  <a:pt x="3770067" y="2002973"/>
                  <a:pt x="3841143" y="1959708"/>
                </a:cubicBezTo>
                <a:cubicBezTo>
                  <a:pt x="3806676" y="1879835"/>
                  <a:pt x="3274081" y="1657452"/>
                  <a:pt x="2910248" y="1665762"/>
                </a:cubicBezTo>
                <a:close/>
                <a:moveTo>
                  <a:pt x="2919895" y="1115054"/>
                </a:moveTo>
                <a:cubicBezTo>
                  <a:pt x="2655211" y="1144481"/>
                  <a:pt x="2390336" y="1172588"/>
                  <a:pt x="2125748" y="1202674"/>
                </a:cubicBezTo>
                <a:cubicBezTo>
                  <a:pt x="2086040" y="1207055"/>
                  <a:pt x="2046728" y="1223505"/>
                  <a:pt x="2007109" y="1223832"/>
                </a:cubicBezTo>
                <a:cubicBezTo>
                  <a:pt x="1713676" y="1226414"/>
                  <a:pt x="1486960" y="1393190"/>
                  <a:pt x="1247864" y="1530087"/>
                </a:cubicBezTo>
                <a:cubicBezTo>
                  <a:pt x="1241000" y="1533773"/>
                  <a:pt x="1237913" y="1544997"/>
                  <a:pt x="1226462" y="1563493"/>
                </a:cubicBezTo>
                <a:cubicBezTo>
                  <a:pt x="1789476" y="1476879"/>
                  <a:pt x="2803826" y="1321787"/>
                  <a:pt x="2881638" y="1311235"/>
                </a:cubicBezTo>
                <a:cubicBezTo>
                  <a:pt x="2904030" y="1308005"/>
                  <a:pt x="2936572" y="1351817"/>
                  <a:pt x="2936572" y="1351817"/>
                </a:cubicBezTo>
                <a:cubicBezTo>
                  <a:pt x="2648787" y="1412198"/>
                  <a:pt x="2378604" y="1473408"/>
                  <a:pt x="2102826" y="1509825"/>
                </a:cubicBezTo>
                <a:cubicBezTo>
                  <a:pt x="1825072" y="1546526"/>
                  <a:pt x="1544201" y="1575593"/>
                  <a:pt x="1245458" y="1667199"/>
                </a:cubicBezTo>
                <a:cubicBezTo>
                  <a:pt x="1578446" y="1738407"/>
                  <a:pt x="1883155" y="1725439"/>
                  <a:pt x="2186119" y="1681732"/>
                </a:cubicBezTo>
                <a:cubicBezTo>
                  <a:pt x="2378435" y="1653988"/>
                  <a:pt x="2572052" y="1616623"/>
                  <a:pt x="2756600" y="1558336"/>
                </a:cubicBezTo>
                <a:cubicBezTo>
                  <a:pt x="2920548" y="1506387"/>
                  <a:pt x="3093043" y="1443775"/>
                  <a:pt x="3162185" y="1256614"/>
                </a:cubicBezTo>
                <a:cubicBezTo>
                  <a:pt x="3114378" y="1144263"/>
                  <a:pt x="3033091" y="1102767"/>
                  <a:pt x="2919895" y="1115054"/>
                </a:cubicBezTo>
                <a:close/>
                <a:moveTo>
                  <a:pt x="0" y="681959"/>
                </a:moveTo>
                <a:lnTo>
                  <a:pt x="28001" y="697524"/>
                </a:lnTo>
                <a:cubicBezTo>
                  <a:pt x="49725" y="716454"/>
                  <a:pt x="63111" y="743997"/>
                  <a:pt x="66082" y="776244"/>
                </a:cubicBezTo>
                <a:cubicBezTo>
                  <a:pt x="77189" y="890520"/>
                  <a:pt x="87170" y="1006306"/>
                  <a:pt x="13562" y="1111244"/>
                </a:cubicBezTo>
                <a:lnTo>
                  <a:pt x="0" y="1128554"/>
                </a:lnTo>
                <a:close/>
                <a:moveTo>
                  <a:pt x="2203267" y="26463"/>
                </a:moveTo>
                <a:cubicBezTo>
                  <a:pt x="2144469" y="27840"/>
                  <a:pt x="2095401" y="62583"/>
                  <a:pt x="2047374" y="86186"/>
                </a:cubicBezTo>
                <a:cubicBezTo>
                  <a:pt x="1763675" y="226150"/>
                  <a:pt x="1528451" y="427164"/>
                  <a:pt x="1322563" y="668412"/>
                </a:cubicBezTo>
                <a:cubicBezTo>
                  <a:pt x="1122967" y="902015"/>
                  <a:pt x="913285" y="1126294"/>
                  <a:pt x="701249" y="1348218"/>
                </a:cubicBezTo>
                <a:cubicBezTo>
                  <a:pt x="604859" y="1449032"/>
                  <a:pt x="491877" y="1532703"/>
                  <a:pt x="386156" y="1624759"/>
                </a:cubicBezTo>
                <a:cubicBezTo>
                  <a:pt x="1010012" y="1340055"/>
                  <a:pt x="1511447" y="896500"/>
                  <a:pt x="1967804" y="396793"/>
                </a:cubicBezTo>
                <a:cubicBezTo>
                  <a:pt x="2030450" y="434916"/>
                  <a:pt x="2018270" y="466990"/>
                  <a:pt x="1984442" y="498145"/>
                </a:cubicBezTo>
                <a:cubicBezTo>
                  <a:pt x="1710906" y="750499"/>
                  <a:pt x="1470182" y="1039217"/>
                  <a:pt x="1156574" y="1246824"/>
                </a:cubicBezTo>
                <a:cubicBezTo>
                  <a:pt x="946657" y="1385576"/>
                  <a:pt x="738437" y="1526777"/>
                  <a:pt x="530122" y="1667318"/>
                </a:cubicBezTo>
                <a:cubicBezTo>
                  <a:pt x="514799" y="1677613"/>
                  <a:pt x="502024" y="1691583"/>
                  <a:pt x="463307" y="1726138"/>
                </a:cubicBezTo>
                <a:cubicBezTo>
                  <a:pt x="528693" y="1713337"/>
                  <a:pt x="579708" y="1717430"/>
                  <a:pt x="590405" y="1698370"/>
                </a:cubicBezTo>
                <a:cubicBezTo>
                  <a:pt x="641358" y="1608827"/>
                  <a:pt x="733516" y="1623154"/>
                  <a:pt x="809789" y="1592612"/>
                </a:cubicBezTo>
                <a:cubicBezTo>
                  <a:pt x="1317648" y="1389320"/>
                  <a:pt x="1783816" y="1130061"/>
                  <a:pt x="2068235" y="631578"/>
                </a:cubicBezTo>
                <a:cubicBezTo>
                  <a:pt x="2158880" y="472306"/>
                  <a:pt x="2229752" y="306454"/>
                  <a:pt x="2262105" y="125274"/>
                </a:cubicBezTo>
                <a:cubicBezTo>
                  <a:pt x="2267422" y="96885"/>
                  <a:pt x="2264455" y="66995"/>
                  <a:pt x="2265630" y="37856"/>
                </a:cubicBezTo>
                <a:cubicBezTo>
                  <a:pt x="2243547" y="29252"/>
                  <a:pt x="2222866" y="26004"/>
                  <a:pt x="2203267" y="26463"/>
                </a:cubicBezTo>
                <a:close/>
                <a:moveTo>
                  <a:pt x="2051856" y="0"/>
                </a:moveTo>
                <a:lnTo>
                  <a:pt x="2335286" y="0"/>
                </a:lnTo>
                <a:lnTo>
                  <a:pt x="2350174" y="20880"/>
                </a:lnTo>
                <a:cubicBezTo>
                  <a:pt x="2370139" y="76045"/>
                  <a:pt x="2344286" y="138009"/>
                  <a:pt x="2331394" y="195450"/>
                </a:cubicBezTo>
                <a:cubicBezTo>
                  <a:pt x="2283002" y="409934"/>
                  <a:pt x="2191666" y="606360"/>
                  <a:pt x="2063312" y="783873"/>
                </a:cubicBezTo>
                <a:cubicBezTo>
                  <a:pt x="1973739" y="908633"/>
                  <a:pt x="1874460" y="1026706"/>
                  <a:pt x="1769279" y="1159780"/>
                </a:cubicBezTo>
                <a:cubicBezTo>
                  <a:pt x="1892535" y="1142673"/>
                  <a:pt x="2006127" y="1142454"/>
                  <a:pt x="2107521" y="1108963"/>
                </a:cubicBezTo>
                <a:cubicBezTo>
                  <a:pt x="2220487" y="1071780"/>
                  <a:pt x="2323708" y="1004339"/>
                  <a:pt x="2430619" y="948494"/>
                </a:cubicBezTo>
                <a:cubicBezTo>
                  <a:pt x="2455631" y="935453"/>
                  <a:pt x="2494465" y="915702"/>
                  <a:pt x="2496219" y="895238"/>
                </a:cubicBezTo>
                <a:cubicBezTo>
                  <a:pt x="2508370" y="788386"/>
                  <a:pt x="2598965" y="768580"/>
                  <a:pt x="2669192" y="724088"/>
                </a:cubicBezTo>
                <a:cubicBezTo>
                  <a:pt x="2757939" y="668169"/>
                  <a:pt x="2850741" y="617052"/>
                  <a:pt x="2929776" y="549732"/>
                </a:cubicBezTo>
                <a:cubicBezTo>
                  <a:pt x="3029863" y="465227"/>
                  <a:pt x="3118730" y="368193"/>
                  <a:pt x="3210049" y="274173"/>
                </a:cubicBezTo>
                <a:cubicBezTo>
                  <a:pt x="3267476" y="215529"/>
                  <a:pt x="3325157" y="157184"/>
                  <a:pt x="3383761" y="99928"/>
                </a:cubicBezTo>
                <a:lnTo>
                  <a:pt x="3490563" y="0"/>
                </a:lnTo>
                <a:lnTo>
                  <a:pt x="3605978" y="0"/>
                </a:lnTo>
                <a:lnTo>
                  <a:pt x="3458563" y="137538"/>
                </a:lnTo>
                <a:cubicBezTo>
                  <a:pt x="3406397" y="188455"/>
                  <a:pt x="3355111" y="240446"/>
                  <a:pt x="3304191" y="292930"/>
                </a:cubicBezTo>
                <a:cubicBezTo>
                  <a:pt x="3168997" y="432355"/>
                  <a:pt x="3033051" y="571214"/>
                  <a:pt x="2897104" y="710073"/>
                </a:cubicBezTo>
                <a:cubicBezTo>
                  <a:pt x="3271787" y="613576"/>
                  <a:pt x="3532055" y="362462"/>
                  <a:pt x="3766184" y="69979"/>
                </a:cubicBezTo>
                <a:cubicBezTo>
                  <a:pt x="3828419" y="142521"/>
                  <a:pt x="3781712" y="182271"/>
                  <a:pt x="3750328" y="211725"/>
                </a:cubicBezTo>
                <a:cubicBezTo>
                  <a:pt x="3608446" y="346725"/>
                  <a:pt x="3462414" y="476260"/>
                  <a:pt x="3318080" y="608245"/>
                </a:cubicBezTo>
                <a:cubicBezTo>
                  <a:pt x="3301448" y="623445"/>
                  <a:pt x="3286323" y="639775"/>
                  <a:pt x="3254471" y="670645"/>
                </a:cubicBezTo>
                <a:cubicBezTo>
                  <a:pt x="3655467" y="551487"/>
                  <a:pt x="3975215" y="358490"/>
                  <a:pt x="4175741" y="5506"/>
                </a:cubicBezTo>
                <a:lnTo>
                  <a:pt x="4178513" y="0"/>
                </a:lnTo>
                <a:lnTo>
                  <a:pt x="4267591" y="0"/>
                </a:lnTo>
                <a:lnTo>
                  <a:pt x="4196883" y="117608"/>
                </a:lnTo>
                <a:cubicBezTo>
                  <a:pt x="4072919" y="301445"/>
                  <a:pt x="3920352" y="459377"/>
                  <a:pt x="3716201" y="571695"/>
                </a:cubicBezTo>
                <a:cubicBezTo>
                  <a:pt x="3420870" y="733548"/>
                  <a:pt x="3099527" y="817634"/>
                  <a:pt x="2777805" y="899081"/>
                </a:cubicBezTo>
                <a:cubicBezTo>
                  <a:pt x="2654572" y="930333"/>
                  <a:pt x="2549256" y="983254"/>
                  <a:pt x="2446797" y="1055975"/>
                </a:cubicBezTo>
                <a:cubicBezTo>
                  <a:pt x="2599913" y="1054771"/>
                  <a:pt x="2749800" y="1035842"/>
                  <a:pt x="2900281" y="1035018"/>
                </a:cubicBezTo>
                <a:cubicBezTo>
                  <a:pt x="2982910" y="1034551"/>
                  <a:pt x="3071966" y="1050673"/>
                  <a:pt x="3146182" y="1085105"/>
                </a:cubicBezTo>
                <a:cubicBezTo>
                  <a:pt x="3273707" y="1144184"/>
                  <a:pt x="3299549" y="1290694"/>
                  <a:pt x="3214189" y="1402718"/>
                </a:cubicBezTo>
                <a:cubicBezTo>
                  <a:pt x="3177941" y="1449717"/>
                  <a:pt x="3135567" y="1491537"/>
                  <a:pt x="3086344" y="1546472"/>
                </a:cubicBezTo>
                <a:cubicBezTo>
                  <a:pt x="3135391" y="1555565"/>
                  <a:pt x="3172956" y="1564294"/>
                  <a:pt x="3211267" y="1568873"/>
                </a:cubicBezTo>
                <a:cubicBezTo>
                  <a:pt x="3486503" y="1603274"/>
                  <a:pt x="3709787" y="1748249"/>
                  <a:pt x="3927914" y="1904073"/>
                </a:cubicBezTo>
                <a:cubicBezTo>
                  <a:pt x="4026847" y="1974687"/>
                  <a:pt x="4088431" y="2052038"/>
                  <a:pt x="4063227" y="2175596"/>
                </a:cubicBezTo>
                <a:cubicBezTo>
                  <a:pt x="4040888" y="2267748"/>
                  <a:pt x="2840535" y="2228697"/>
                  <a:pt x="2394808" y="1935259"/>
                </a:cubicBezTo>
                <a:cubicBezTo>
                  <a:pt x="2296731" y="1870583"/>
                  <a:pt x="2177887" y="1825072"/>
                  <a:pt x="2062377" y="1802662"/>
                </a:cubicBezTo>
                <a:cubicBezTo>
                  <a:pt x="1951103" y="1781660"/>
                  <a:pt x="1831900" y="1803573"/>
                  <a:pt x="1716334" y="1804077"/>
                </a:cubicBezTo>
                <a:cubicBezTo>
                  <a:pt x="1470424" y="1805193"/>
                  <a:pt x="1224054" y="1812439"/>
                  <a:pt x="983200" y="1741413"/>
                </a:cubicBezTo>
                <a:cubicBezTo>
                  <a:pt x="927742" y="1725160"/>
                  <a:pt x="861293" y="1721272"/>
                  <a:pt x="804660" y="1734159"/>
                </a:cubicBezTo>
                <a:cubicBezTo>
                  <a:pt x="553854" y="1789879"/>
                  <a:pt x="304754" y="1852763"/>
                  <a:pt x="55558" y="1914988"/>
                </a:cubicBezTo>
                <a:cubicBezTo>
                  <a:pt x="39661" y="1918966"/>
                  <a:pt x="24379" y="1926055"/>
                  <a:pt x="8924" y="1934264"/>
                </a:cubicBezTo>
                <a:lnTo>
                  <a:pt x="0" y="1939129"/>
                </a:lnTo>
                <a:lnTo>
                  <a:pt x="0" y="1841344"/>
                </a:lnTo>
                <a:lnTo>
                  <a:pt x="9691" y="1837644"/>
                </a:lnTo>
                <a:cubicBezTo>
                  <a:pt x="33131" y="1827104"/>
                  <a:pt x="51251" y="1815227"/>
                  <a:pt x="51235" y="1805797"/>
                </a:cubicBezTo>
                <a:cubicBezTo>
                  <a:pt x="50054" y="1718385"/>
                  <a:pt x="125065" y="1721037"/>
                  <a:pt x="167264" y="1687327"/>
                </a:cubicBezTo>
                <a:cubicBezTo>
                  <a:pt x="214257" y="1649558"/>
                  <a:pt x="268700" y="1621492"/>
                  <a:pt x="314090" y="1581932"/>
                </a:cubicBezTo>
                <a:cubicBezTo>
                  <a:pt x="649297" y="1291036"/>
                  <a:pt x="976586" y="991852"/>
                  <a:pt x="1249671" y="638506"/>
                </a:cubicBezTo>
                <a:cubicBezTo>
                  <a:pt x="1414550" y="425238"/>
                  <a:pt x="1611414" y="250178"/>
                  <a:pt x="1837405" y="113171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E1AE81E-772F-B009-AF15-C0FC060518A7}"/>
              </a:ext>
            </a:extLst>
          </p:cNvPr>
          <p:cNvSpPr/>
          <p:nvPr userDrawn="1"/>
        </p:nvSpPr>
        <p:spPr>
          <a:xfrm>
            <a:off x="10530567" y="1187801"/>
            <a:ext cx="1678579" cy="5460561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1842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2FAB7-6DDF-86AA-6FF5-4EBD6234F2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F36D92-E9A2-BC35-2CA0-2DC56E32D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D6EF47-99AC-6166-B194-13D68424C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2996CE-5BB1-CA7E-667B-F066341E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755DEF-097E-EE27-F5A1-F53106729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0B88804-97CC-BE78-8D40-672973E4CD32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7FB28C4-D7BE-9D2F-25D0-06D2480EA06A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94847DB-2FD4-A0B7-D27C-B0D097130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18570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8415A3A-F1FD-1C49-5759-DC4DDE2A64CB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650F58D-9D24-3618-E478-ACD38F3FA018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F76F4-A668-3D1B-FBCF-3C693E818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6B032C-EBAF-7C2C-182B-5A074BD2F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06A95-0E6D-275E-B1C2-0EC7757BD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FFCE30D-675C-0B6D-9F98-1DF1C118CA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41131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A1E289D-5AB0-EF69-573E-509925B56AD3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B8D33D-94BC-23EE-0691-9CC4E4CFE33B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E7DD89-FEA2-9BBA-778E-4E9F25BE14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4D77E-556E-0A77-D94A-FEE6C4493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64CE25-BC90-F218-081D-1F318A66E6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061380-5630-29CD-5357-ECACB77A7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7E390A-17CB-4BA8-9C29-A42E9C0A4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7B19B5-A87D-987E-D2A1-00BF3335E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98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67518-7D27-FD8B-ACC2-7F9CACE11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F5F9E8-2A2F-F65C-2AC1-F42F6CE9E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37DE89-2DED-DC2B-BB04-EFA38FC4A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5CBDF9-2DCE-0916-7B4D-4B931282D2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7BDF0C-E79A-3393-711F-6A58B7CBC1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322D05-5D0B-FD11-54A8-F830AE3ED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08D6-B32C-4D56-9016-72F66469846D}" type="datetimeFigureOut">
              <a:rPr lang="en-CA" smtClean="0"/>
              <a:t>2023-09-27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1E42DE-2086-DE78-2816-939A5F89C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4A61AC-8FFD-C257-307D-04965050D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2E3D5-DA1C-4C60-86E8-4D29669E75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4831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41078-8BA9-4C2C-F3D5-C5CA2C1B9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02B655-C835-9F2F-ECD1-113512EA6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08D6-B32C-4D56-9016-72F66469846D}" type="datetimeFigureOut">
              <a:rPr lang="en-CA" smtClean="0"/>
              <a:t>2023-09-27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9AD7B6-F230-36CE-2CF3-20E078808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5AAF6C-6741-499E-5FEC-44A129F2F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2E3D5-DA1C-4C60-86E8-4D29669E75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6635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E44123-30E7-B143-E457-7949F16A9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08D6-B32C-4D56-9016-72F66469846D}" type="datetimeFigureOut">
              <a:rPr lang="en-CA" smtClean="0"/>
              <a:t>2023-09-27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327301-7420-AA1D-0252-E3A7D24BD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4B053C-2EB4-9C43-6171-D57AF3847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2E3D5-DA1C-4C60-86E8-4D29669E75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2556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6D5C7-7CFF-77F9-D057-DB9590D07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A7BA3-59B9-EF23-3018-5AB578BBC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FED8A3-7D2A-3267-A575-EFA20A57E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5418C9-7345-D9B9-AF87-A64F13F20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08D6-B32C-4D56-9016-72F66469846D}" type="datetimeFigureOut">
              <a:rPr lang="en-CA" smtClean="0"/>
              <a:t>2023-09-27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1B70C6-BF13-43E6-4597-530AF7AF1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E8B5FB-3551-676A-BCEC-2E71B8C21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2E3D5-DA1C-4C60-86E8-4D29669E75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4719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8265A-9751-4C6A-A291-E9701B3C4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D196BB-8521-5CDA-F9EA-AA50786750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977170-F34D-B574-C431-153F364653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7371D8-BC03-722D-9059-69B5C8476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08D6-B32C-4D56-9016-72F66469846D}" type="datetimeFigureOut">
              <a:rPr lang="en-CA" smtClean="0"/>
              <a:t>2023-09-27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FA41B0-8103-8997-F2EE-0EFA39C6B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C4979E-AE51-A673-406D-3A597FA4D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2E3D5-DA1C-4C60-86E8-4D29669E75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4790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A804BC-A8EA-7C02-5A0D-8A4E9B63E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11720-BF8D-5AA7-379D-D96864719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620FB-6D46-24CF-E386-CC71050499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F08D6-B32C-4D56-9016-72F66469846D}" type="datetimeFigureOut">
              <a:rPr lang="en-CA" smtClean="0"/>
              <a:t>2023-09-27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9E8A1-4C67-F936-32F9-660AED21B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BDB1C-4403-2582-217B-8823C4E93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2E3D5-DA1C-4C60-86E8-4D29669E75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556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9CB807B-FFDD-4694-8F1A-7AAE70F3E1C3}" type="datetimeFigureOut">
              <a:rPr lang="en-CA" smtClean="0"/>
              <a:t>2023-09-27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1E150-4DDD-45E8-9838-AEC2C9E1DB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21517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3B57D9-86AF-A333-72B5-F387677E3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6097B-2AAF-BB62-EE1B-3B3DA29D3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44B38-E59B-D511-CC7B-CC87760C7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4DA96-9345-993B-EDB3-7477F7A1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76" y="6464808"/>
            <a:ext cx="3438144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B7E2D-2283-8730-5E1E-7F19B1CD9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7664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994521-4157-D242-5242-0C3BD99E8EA8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969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name@sd43.bc.ca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harlesbestattendance@sd43.bc.ca" TargetMode="External"/><Relationship Id="rId5" Type="http://schemas.openxmlformats.org/officeDocument/2006/relationships/image" Target="../media/image20.jpeg"/><Relationship Id="rId4" Type="http://schemas.openxmlformats.org/officeDocument/2006/relationships/hyperlink" Target="mailto:fsmith@sd43.bc.ca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5.xml"/><Relationship Id="rId4" Type="http://schemas.openxmlformats.org/officeDocument/2006/relationships/hyperlink" Target="https://curriculum.gov.bc.ca/sites/curriculum.gov.bc.ca/files/pdf/reporting/k-12-student-reporting-webinar-series-presentation-slides.pdf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estpaccomms.wixsite.com/drcharlesbestpac" TargetMode="External"/><Relationship Id="rId2" Type="http://schemas.openxmlformats.org/officeDocument/2006/relationships/hyperlink" Target="mailto:bestpacchair@gmail.com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423481-ECDE-4D1A-ABCB-92FB53ADD8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en-US" sz="5400"/>
              <a:t>Grade 9 Parent Information Night</a:t>
            </a:r>
            <a:endParaRPr lang="en-CA" sz="54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CE03B4-D83B-4155-B5D4-632275C07C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pPr algn="l"/>
            <a:r>
              <a:rPr lang="en-US"/>
              <a:t>Welcome</a:t>
            </a:r>
            <a:endParaRPr lang="en-CA"/>
          </a:p>
        </p:txBody>
      </p:sp>
      <p:sp>
        <p:nvSpPr>
          <p:cNvPr id="2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lurry beach of pastel colors">
            <a:extLst>
              <a:ext uri="{FF2B5EF4-FFF2-40B4-BE49-F238E27FC236}">
                <a16:creationId xmlns:a16="http://schemas.microsoft.com/office/drawing/2014/main" id="{D9A8CD72-A60B-4289-B901-7710BD5AC2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91" r="23689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6216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ECA3A2-3CE6-4394-8EB8-AB5F6BF9D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/>
              <a:t>What students can do to help themselves </a:t>
            </a:r>
            <a:endParaRPr lang="en-CA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548EF-3BCE-478A-938C-D780F0149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078" y="552091"/>
            <a:ext cx="6726079" cy="5431536"/>
          </a:xfrm>
        </p:spPr>
        <p:txBody>
          <a:bodyPr anchor="ctr">
            <a:normAutofit/>
          </a:bodyPr>
          <a:lstStyle/>
          <a:p>
            <a:r>
              <a:rPr lang="en-US"/>
              <a:t>Attend every class, every day</a:t>
            </a:r>
          </a:p>
          <a:p>
            <a:r>
              <a:rPr lang="en-US"/>
              <a:t>Use a system to keep their binder and school supplies organized</a:t>
            </a:r>
          </a:p>
          <a:p>
            <a:r>
              <a:rPr lang="en-US"/>
              <a:t>Use a planner</a:t>
            </a:r>
          </a:p>
          <a:p>
            <a:r>
              <a:rPr lang="en-US"/>
              <a:t>Learn and use strategies to manage their time and resources</a:t>
            </a:r>
          </a:p>
          <a:p>
            <a:r>
              <a:rPr lang="en-US"/>
              <a:t>Check in regularly with the teacher, tutor or another person for help</a:t>
            </a:r>
          </a:p>
          <a:p>
            <a:r>
              <a:rPr lang="en-US"/>
              <a:t>Implement the Healthy Mind Platter (Dan Siegel, more later)</a:t>
            </a:r>
          </a:p>
          <a:p>
            <a:pPr marL="0" indent="0">
              <a:buNone/>
            </a:pPr>
            <a:endParaRPr lang="en-CA" sz="2200"/>
          </a:p>
        </p:txBody>
      </p:sp>
    </p:spTree>
    <p:extLst>
      <p:ext uri="{BB962C8B-B14F-4D97-AF65-F5344CB8AC3E}">
        <p14:creationId xmlns:p14="http://schemas.microsoft.com/office/powerpoint/2010/main" val="3315674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4D97F32-F883-4142-BEB0-BE67E340A52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61964" y="152398"/>
          <a:ext cx="8268073" cy="5154108"/>
        </p:xfrm>
        <a:graphic>
          <a:graphicData uri="http://schemas.openxmlformats.org/drawingml/2006/table">
            <a:tbl>
              <a:tblPr firstRow="1" firstCol="1" bandRow="1"/>
              <a:tblGrid>
                <a:gridCol w="1025771">
                  <a:extLst>
                    <a:ext uri="{9D8B030D-6E8A-4147-A177-3AD203B41FA5}">
                      <a16:colId xmlns:a16="http://schemas.microsoft.com/office/drawing/2014/main" val="1133605948"/>
                    </a:ext>
                  </a:extLst>
                </a:gridCol>
                <a:gridCol w="1025771">
                  <a:extLst>
                    <a:ext uri="{9D8B030D-6E8A-4147-A177-3AD203B41FA5}">
                      <a16:colId xmlns:a16="http://schemas.microsoft.com/office/drawing/2014/main" val="3883552778"/>
                    </a:ext>
                  </a:extLst>
                </a:gridCol>
                <a:gridCol w="1025771">
                  <a:extLst>
                    <a:ext uri="{9D8B030D-6E8A-4147-A177-3AD203B41FA5}">
                      <a16:colId xmlns:a16="http://schemas.microsoft.com/office/drawing/2014/main" val="335970174"/>
                    </a:ext>
                  </a:extLst>
                </a:gridCol>
                <a:gridCol w="1087676">
                  <a:extLst>
                    <a:ext uri="{9D8B030D-6E8A-4147-A177-3AD203B41FA5}">
                      <a16:colId xmlns:a16="http://schemas.microsoft.com/office/drawing/2014/main" val="2169800336"/>
                    </a:ext>
                  </a:extLst>
                </a:gridCol>
                <a:gridCol w="1025771">
                  <a:extLst>
                    <a:ext uri="{9D8B030D-6E8A-4147-A177-3AD203B41FA5}">
                      <a16:colId xmlns:a16="http://schemas.microsoft.com/office/drawing/2014/main" val="639914925"/>
                    </a:ext>
                  </a:extLst>
                </a:gridCol>
                <a:gridCol w="1025771">
                  <a:extLst>
                    <a:ext uri="{9D8B030D-6E8A-4147-A177-3AD203B41FA5}">
                      <a16:colId xmlns:a16="http://schemas.microsoft.com/office/drawing/2014/main" val="3863544024"/>
                    </a:ext>
                  </a:extLst>
                </a:gridCol>
                <a:gridCol w="1025771">
                  <a:extLst>
                    <a:ext uri="{9D8B030D-6E8A-4147-A177-3AD203B41FA5}">
                      <a16:colId xmlns:a16="http://schemas.microsoft.com/office/drawing/2014/main" val="3253143775"/>
                    </a:ext>
                  </a:extLst>
                </a:gridCol>
                <a:gridCol w="1025771">
                  <a:extLst>
                    <a:ext uri="{9D8B030D-6E8A-4147-A177-3AD203B41FA5}">
                      <a16:colId xmlns:a16="http://schemas.microsoft.com/office/drawing/2014/main" val="169246004"/>
                    </a:ext>
                  </a:extLst>
                </a:gridCol>
              </a:tblGrid>
              <a:tr h="208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Monday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Tuesday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Wednesday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Thursday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Friday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Saturday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Sunday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0717425"/>
                  </a:ext>
                </a:extLst>
              </a:tr>
              <a:tr h="1973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5:00am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6014759"/>
                  </a:ext>
                </a:extLst>
              </a:tr>
              <a:tr h="208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6:00am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7392831"/>
                  </a:ext>
                </a:extLst>
              </a:tr>
              <a:tr h="1973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7:00am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814077"/>
                  </a:ext>
                </a:extLst>
              </a:tr>
              <a:tr h="267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8:00am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OO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099928"/>
                  </a:ext>
                </a:extLst>
              </a:tr>
              <a:tr h="1973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9:00am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Due: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Due: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Due: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Due: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Due: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2320288"/>
                  </a:ext>
                </a:extLst>
              </a:tr>
              <a:tr h="342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10:00am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7F7F7F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7F7F7F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4A452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 10 p 24 #1-10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558ED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Socials test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77933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 test: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203474"/>
                  </a:ext>
                </a:extLst>
              </a:tr>
              <a:tr h="267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11:00am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7F7F7F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(need 1 hr)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558ED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WW2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77933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fractions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7137357"/>
                  </a:ext>
                </a:extLst>
              </a:tr>
              <a:tr h="342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12:00pm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7F7F7F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7F7F7F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7F7F7F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7F7F7F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(need 1.5 h)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7F7F7F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(need 2h)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Job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7112560"/>
                  </a:ext>
                </a:extLst>
              </a:tr>
              <a:tr h="342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1:00pm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7F7F7F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7F7F7F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7F7F7F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7F7F7F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31859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English essay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Job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9790791"/>
                  </a:ext>
                </a:extLst>
              </a:tr>
              <a:tr h="1973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2:00pm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7F7F7F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7F7F7F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7F7F7F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7F7F7F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7F7F7F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(need2.5h)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Job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760237"/>
                  </a:ext>
                </a:extLst>
              </a:tr>
              <a:tr h="208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3:00pm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7F7F7F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7F7F7F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7F7F7F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7F7F7F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7F7F7F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Job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7100522"/>
                  </a:ext>
                </a:extLst>
              </a:tr>
              <a:tr h="1973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4:00pm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snack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snack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snack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snack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snack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Job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H/W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552032"/>
                  </a:ext>
                </a:extLst>
              </a:tr>
              <a:tr h="342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5:00pm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Volleyball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Volleyball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Violin practice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Job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H/W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0411071"/>
                  </a:ext>
                </a:extLst>
              </a:tr>
              <a:tr h="208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6:00pm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Volleyball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Dinner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Volleyball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Dinner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390781"/>
                  </a:ext>
                </a:extLst>
              </a:tr>
              <a:tr h="1973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7:00pm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Dinner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Soccer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Dinner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H/W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6641480"/>
                  </a:ext>
                </a:extLst>
              </a:tr>
              <a:tr h="208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8:00pm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H/W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Soccer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H/W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H/W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7749947"/>
                  </a:ext>
                </a:extLst>
              </a:tr>
              <a:tr h="1973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9:00pm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H/W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H/W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H/W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2548703"/>
                  </a:ext>
                </a:extLst>
              </a:tr>
              <a:tr h="208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10:00pm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H/W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Bedtime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8837418"/>
                  </a:ext>
                </a:extLst>
              </a:tr>
              <a:tr h="1973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11:00pm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Bedtime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Bedtime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Bedtime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Bedtime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428061"/>
                  </a:ext>
                </a:extLst>
              </a:tr>
              <a:tr h="208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12:00am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Bedtime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8111124"/>
                  </a:ext>
                </a:extLst>
              </a:tr>
              <a:tr h="208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1:00am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Bedtime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91" marR="59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5065215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4674936-5014-4553-B626-D942F00A8AA8}"/>
              </a:ext>
            </a:extLst>
          </p:cNvPr>
          <p:cNvGraphicFramePr>
            <a:graphicFrameLocks noGrp="1"/>
          </p:cNvGraphicFramePr>
          <p:nvPr/>
        </p:nvGraphicFramePr>
        <p:xfrm>
          <a:off x="1961964" y="5396148"/>
          <a:ext cx="8268075" cy="1295400"/>
        </p:xfrm>
        <a:graphic>
          <a:graphicData uri="http://schemas.openxmlformats.org/drawingml/2006/table">
            <a:tbl>
              <a:tblPr firstRow="1" firstCol="1" bandRow="1"/>
              <a:tblGrid>
                <a:gridCol w="1009837">
                  <a:extLst>
                    <a:ext uri="{9D8B030D-6E8A-4147-A177-3AD203B41FA5}">
                      <a16:colId xmlns:a16="http://schemas.microsoft.com/office/drawing/2014/main" val="391290499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47054627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33583665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47038497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4558181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75145215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2894648"/>
                    </a:ext>
                  </a:extLst>
                </a:gridCol>
                <a:gridCol w="1009838">
                  <a:extLst>
                    <a:ext uri="{9D8B030D-6E8A-4147-A177-3AD203B41FA5}">
                      <a16:colId xmlns:a16="http://schemas.microsoft.com/office/drawing/2014/main" val="2823570745"/>
                    </a:ext>
                  </a:extLst>
                </a:gridCol>
              </a:tblGrid>
              <a:tr h="1295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6" marR="66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100">
                          <a:solidFill>
                            <a:srgbClr val="4A452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Science questions (1h)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100">
                          <a:solidFill>
                            <a:srgbClr val="31859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Start English essay (1h)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6" marR="66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100">
                          <a:solidFill>
                            <a:srgbClr val="77933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Study for Math (1h)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100">
                          <a:solidFill>
                            <a:srgbClr val="4A452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Complete any extra science questions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6" marR="66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100">
                          <a:solidFill>
                            <a:srgbClr val="558ED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Study for Socials test (1.5h)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100">
                          <a:solidFill>
                            <a:srgbClr val="31859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English essay (0.5h)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6" marR="66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100">
                          <a:solidFill>
                            <a:srgbClr val="77933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Study for math (1h)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100">
                          <a:solidFill>
                            <a:srgbClr val="31859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Finish English essay (1h)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6" marR="66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6" marR="66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6" marR="66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36" marR="666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2089759"/>
                  </a:ext>
                </a:extLst>
              </a:tr>
            </a:tbl>
          </a:graphicData>
        </a:graphic>
      </p:graphicFrame>
      <p:sp>
        <p:nvSpPr>
          <p:cNvPr id="12" name="Rectangle 3">
            <a:extLst>
              <a:ext uri="{FF2B5EF4-FFF2-40B4-BE49-F238E27FC236}">
                <a16:creationId xmlns:a16="http://schemas.microsoft.com/office/drawing/2014/main" id="{EF0C8DEB-9B8C-44BF-9A81-3E9CBC801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6346" y="5445697"/>
            <a:ext cx="856325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Homework:</a:t>
            </a:r>
            <a:endParaRPr kumimoji="0" lang="en-CA" alt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2718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BAAF8C-ED86-722C-0AD9-ECFFDA82D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637" y="271462"/>
            <a:ext cx="10372725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539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0C4DB3-75D5-490B-B393-270A51801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/>
              <a:t>How parents can help</a:t>
            </a:r>
            <a:endParaRPr lang="en-CA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3AC7A-7D81-486C-92C7-49961C81C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9951" y="359596"/>
            <a:ext cx="7140539" cy="6082301"/>
          </a:xfrm>
        </p:spPr>
        <p:txBody>
          <a:bodyPr anchor="ctr">
            <a:normAutofit lnSpcReduction="10000"/>
          </a:bodyPr>
          <a:lstStyle/>
          <a:p>
            <a:r>
              <a:rPr lang="en-US" sz="3200"/>
              <a:t>During times of change and transition, there is a need to support our kids more</a:t>
            </a:r>
          </a:p>
          <a:p>
            <a:r>
              <a:rPr lang="en-US" sz="3200"/>
              <a:t>Help with organization- model processes and strategies</a:t>
            </a:r>
            <a:endParaRPr lang="en-US" sz="3200">
              <a:cs typeface="Calibri"/>
            </a:endParaRPr>
          </a:p>
          <a:p>
            <a:r>
              <a:rPr lang="en-US" sz="3200"/>
              <a:t>Show interest in homework </a:t>
            </a:r>
            <a:endParaRPr lang="en-US" sz="3200">
              <a:cs typeface="Calibri"/>
            </a:endParaRPr>
          </a:p>
          <a:p>
            <a:r>
              <a:rPr lang="en-US" sz="3200"/>
              <a:t>Become familiar with Teams sites</a:t>
            </a:r>
            <a:endParaRPr lang="en-US" sz="3200">
              <a:cs typeface="Calibri"/>
            </a:endParaRPr>
          </a:p>
          <a:p>
            <a:r>
              <a:rPr lang="en-US" sz="3200"/>
              <a:t>Reach out to teachers </a:t>
            </a:r>
            <a:endParaRPr lang="en-US" sz="3200">
              <a:cs typeface="Calibri"/>
            </a:endParaRPr>
          </a:p>
          <a:p>
            <a:r>
              <a:rPr lang="en-US" sz="3200"/>
              <a:t>Balance Co-regulation and self-regulation</a:t>
            </a:r>
            <a:endParaRPr lang="en-US" sz="3200">
              <a:cs typeface="Calibri"/>
            </a:endParaRPr>
          </a:p>
          <a:p>
            <a:r>
              <a:rPr lang="en-US" sz="3200"/>
              <a:t>Encourage, encourage </a:t>
            </a:r>
            <a:endParaRPr lang="en-US" sz="3200">
              <a:cs typeface="Calibri"/>
            </a:endParaRPr>
          </a:p>
          <a:p>
            <a:r>
              <a:rPr lang="en-CA" sz="3200"/>
              <a:t>Keep lines of communication open</a:t>
            </a:r>
            <a:endParaRPr lang="en-CA" sz="3200">
              <a:cs typeface="Calibri"/>
            </a:endParaRPr>
          </a:p>
          <a:p>
            <a:r>
              <a:rPr lang="en-CA" sz="3200"/>
              <a:t>Monitor for behaviour changes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260910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1D9C09-AE9E-2011-A28D-B4F7AC6F6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Informative Books</a:t>
            </a:r>
            <a:endParaRPr lang="en-CA" sz="4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762794E-7754-69A6-6A30-2B50E9A81B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3262856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0468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BBD264-537E-7B58-9F13-CBB686C0D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6234" y="299032"/>
            <a:ext cx="6798541" cy="2701022"/>
          </a:xfrm>
        </p:spPr>
        <p:txBody>
          <a:bodyPr anchor="b">
            <a:normAutofit fontScale="90000"/>
          </a:bodyPr>
          <a:lstStyle/>
          <a:p>
            <a:r>
              <a:rPr lang="en-US" sz="4000"/>
              <a:t>Contact teachers:</a:t>
            </a:r>
            <a:br>
              <a:rPr lang="en-US" sz="4000"/>
            </a:br>
            <a:r>
              <a:rPr lang="en-US" sz="3600">
                <a:solidFill>
                  <a:schemeClr val="accent5"/>
                </a:solidFill>
              </a:rPr>
              <a:t>(first initial)(</a:t>
            </a:r>
            <a:r>
              <a:rPr lang="en-US" sz="3600" err="1">
                <a:solidFill>
                  <a:schemeClr val="accent5"/>
                </a:solidFill>
              </a:rPr>
              <a:t>last</a:t>
            </a:r>
            <a:r>
              <a:rPr lang="en-US" sz="3600" err="1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name</a:t>
            </a:r>
            <a:r>
              <a:rPr lang="en-US" sz="360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)@sd43.bc.ca</a:t>
            </a:r>
            <a:br>
              <a:rPr lang="en-US" sz="4000">
                <a:solidFill>
                  <a:srgbClr val="0563C1"/>
                </a:solidFill>
              </a:rPr>
            </a:br>
            <a:br>
              <a:rPr lang="en-US" sz="4000"/>
            </a:br>
            <a:r>
              <a:rPr lang="en-US" sz="4000"/>
              <a:t>e.g. </a:t>
            </a:r>
            <a:r>
              <a:rPr lang="en-US" sz="4000">
                <a:hlinkClick r:id="rId4"/>
              </a:rPr>
              <a:t>fsmith@sd43.bc.ca</a:t>
            </a:r>
            <a:br>
              <a:rPr lang="en-US" sz="4000"/>
            </a:br>
            <a:endParaRPr lang="en-CA" sz="4000"/>
          </a:p>
        </p:txBody>
      </p:sp>
      <p:pic>
        <p:nvPicPr>
          <p:cNvPr id="14" name="Picture 13" descr="Person holding mouse">
            <a:extLst>
              <a:ext uri="{FF2B5EF4-FFF2-40B4-BE49-F238E27FC236}">
                <a16:creationId xmlns:a16="http://schemas.microsoft.com/office/drawing/2014/main" id="{0A86EF84-583F-6AB6-5122-7B91E16916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272" r="27882" b="-1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1010E-4001-5604-8236-3617B313B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3734" y="2917861"/>
            <a:ext cx="6798539" cy="31971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800"/>
          </a:p>
          <a:p>
            <a:pPr marL="0" indent="0">
              <a:buNone/>
            </a:pPr>
            <a:r>
              <a:rPr lang="en-US" sz="2800"/>
              <a:t>Attendance</a:t>
            </a:r>
            <a:endParaRPr lang="en-US"/>
          </a:p>
          <a:p>
            <a:r>
              <a:rPr lang="en-US"/>
              <a:t>Process: </a:t>
            </a:r>
            <a:r>
              <a:rPr lang="en-US">
                <a:hlinkClick r:id="rId6"/>
              </a:rPr>
              <a:t>charlesbestattendance@sd43.bc.ca</a:t>
            </a:r>
            <a:endParaRPr lang="en-US"/>
          </a:p>
          <a:p>
            <a:pPr lvl="1"/>
            <a:r>
              <a:rPr lang="en-US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include in email </a:t>
            </a:r>
            <a:r>
              <a:rPr lang="en-US">
                <a:latin typeface="Calibri" panose="020F0502020204030204" pitchFamily="34" charset="0"/>
                <a:ea typeface="Times New Roman" panose="02020603050405020304" pitchFamily="18" charset="0"/>
              </a:rPr>
              <a:t>child’s full</a:t>
            </a:r>
            <a:r>
              <a:rPr lang="en-US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name, grade, absence reason, specific dates student is away and returning</a:t>
            </a:r>
            <a:endParaRPr lang="en-US"/>
          </a:p>
          <a:p>
            <a:r>
              <a:rPr lang="en-US"/>
              <a:t>Semester 1 closed campus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4620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E5279A-1C54-4E45-9ED9-882CE6178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EBEBEB"/>
                </a:solidFill>
              </a:rPr>
              <a:t>Athletics-Autumn Options</a:t>
            </a:r>
            <a:endParaRPr lang="en-CA" b="1">
              <a:solidFill>
                <a:srgbClr val="EBEBEB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1BD937A1-F782-D796-B105-169A030020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3935114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576305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1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E5279A-1C54-4E45-9ED9-882CE6178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EBEBEB"/>
                </a:solidFill>
              </a:rPr>
              <a:t>Athletics-Winter Options</a:t>
            </a:r>
            <a:endParaRPr lang="en-CA" b="1">
              <a:solidFill>
                <a:srgbClr val="EBEBEB"/>
              </a:solidFill>
            </a:endParaRPr>
          </a:p>
        </p:txBody>
      </p:sp>
      <p:sp>
        <p:nvSpPr>
          <p:cNvPr id="31" name="Rectangle 35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33" name="Freeform: Shape 37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CA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1BD937A1-F782-D796-B105-169A030020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2546453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66300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02B95-8EA2-4FDF-A37A-F6299B582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37957"/>
          </a:xfrm>
        </p:spPr>
        <p:txBody>
          <a:bodyPr/>
          <a:lstStyle/>
          <a:p>
            <a:pPr algn="ctr"/>
            <a:r>
              <a:rPr lang="en-US" b="1"/>
              <a:t>Get Involved - Clubs</a:t>
            </a:r>
            <a:endParaRPr lang="en-CA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55895-D904-4870-BCF9-02D005C24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90676"/>
            <a:ext cx="10126663" cy="4657724"/>
          </a:xfrm>
        </p:spPr>
        <p:txBody>
          <a:bodyPr/>
          <a:lstStyle/>
          <a:p>
            <a:r>
              <a:rPr lang="en-CA" sz="32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Club Day </a:t>
            </a:r>
            <a:r>
              <a:rPr lang="en-CA" sz="3200">
                <a:latin typeface="Calibri" panose="020F0502020204030204" pitchFamily="34" charset="0"/>
                <a:ea typeface="Calibri" panose="020F0502020204030204" pitchFamily="34" charset="0"/>
              </a:rPr>
              <a:t>Wednes</a:t>
            </a:r>
            <a:r>
              <a:rPr lang="en-CA" sz="32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day, September 20</a:t>
            </a:r>
            <a:r>
              <a:rPr lang="en-CA" sz="3200" baseline="30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</a:t>
            </a:r>
            <a:r>
              <a:rPr lang="en-CA" sz="32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was a success!</a:t>
            </a:r>
          </a:p>
          <a:p>
            <a:pPr marL="0" indent="0">
              <a:buNone/>
            </a:pPr>
            <a:endParaRPr lang="en-CA" sz="32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CA" sz="32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38 Clubs offered this year</a:t>
            </a:r>
          </a:p>
          <a:p>
            <a:endParaRPr lang="en-CA" sz="320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CA" sz="32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Club List posted in the front foyer. Contact sponsor teacher to get involved.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CA" sz="32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6854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4400" b="1"/>
              <a:t>Digital Learning 10</a:t>
            </a:r>
            <a:br>
              <a:rPr lang="en-US"/>
            </a:br>
            <a:r>
              <a:rPr lang="en-US" sz="2400"/>
              <a:t>A Grade 9 course for success at Best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-3" b="3698"/>
          <a:stretch/>
        </p:blipFill>
        <p:spPr>
          <a:xfrm>
            <a:off x="1141411" y="2497720"/>
            <a:ext cx="2245675" cy="1443513"/>
          </a:xfrm>
          <a:custGeom>
            <a:avLst/>
            <a:gdLst/>
            <a:ahLst/>
            <a:cxnLst/>
            <a:rect l="l" t="t" r="r" b="b"/>
            <a:pathLst>
              <a:path w="2245675" h="3047892">
                <a:moveTo>
                  <a:pt x="148128" y="0"/>
                </a:moveTo>
                <a:lnTo>
                  <a:pt x="2245675" y="0"/>
                </a:lnTo>
                <a:lnTo>
                  <a:pt x="2245675" y="3047892"/>
                </a:lnTo>
                <a:lnTo>
                  <a:pt x="0" y="3047892"/>
                </a:lnTo>
                <a:lnTo>
                  <a:pt x="0" y="148128"/>
                </a:lnTo>
                <a:cubicBezTo>
                  <a:pt x="0" y="66319"/>
                  <a:pt x="66319" y="0"/>
                  <a:pt x="148128" y="0"/>
                </a:cubicBezTo>
                <a:close/>
              </a:path>
            </a:pathLst>
          </a:cu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DC6654A-11BF-419E-9977-D68E9B7A71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381" r="-5" b="-5"/>
          <a:stretch/>
        </p:blipFill>
        <p:spPr>
          <a:xfrm>
            <a:off x="3550812" y="2489757"/>
            <a:ext cx="2245675" cy="1443512"/>
          </a:xfrm>
          <a:prstGeom prst="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2D2354-219A-427B-A60A-A3802B6F2D7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493" r="7" b="16279"/>
          <a:stretch/>
        </p:blipFill>
        <p:spPr>
          <a:xfrm>
            <a:off x="1141411" y="4102100"/>
            <a:ext cx="2245675" cy="1443512"/>
          </a:xfrm>
          <a:prstGeom prst="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42C6B9-253C-4C01-A005-B89A6402D53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499" b="5"/>
          <a:stretch/>
        </p:blipFill>
        <p:spPr>
          <a:xfrm>
            <a:off x="3550812" y="4102100"/>
            <a:ext cx="2245674" cy="1443512"/>
          </a:xfrm>
          <a:custGeom>
            <a:avLst/>
            <a:gdLst/>
            <a:ahLst/>
            <a:cxnLst/>
            <a:rect l="l" t="t" r="r" b="b"/>
            <a:pathLst>
              <a:path w="2245674" h="3047892">
                <a:moveTo>
                  <a:pt x="0" y="0"/>
                </a:moveTo>
                <a:lnTo>
                  <a:pt x="2245674" y="0"/>
                </a:lnTo>
                <a:lnTo>
                  <a:pt x="2245674" y="2899764"/>
                </a:lnTo>
                <a:cubicBezTo>
                  <a:pt x="2245674" y="2981573"/>
                  <a:pt x="2179355" y="3047892"/>
                  <a:pt x="2097546" y="3047892"/>
                </a:cubicBezTo>
                <a:lnTo>
                  <a:pt x="0" y="3047892"/>
                </a:lnTo>
                <a:close/>
              </a:path>
            </a:pathLst>
          </a:cu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890" y="2697768"/>
            <a:ext cx="4844521" cy="3541714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/>
              <a:t>Prepare students for the digital world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/>
              <a:t>Develop Positive Digital Citizens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/>
              <a:t>Ensure that students are safe online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/>
              <a:t>Build community, participation, and belonging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2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85D5AA8-773B-469A-8802-9645A4DC9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B9BEA8-D79B-7E27-FC4B-41B443722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177" y="643467"/>
            <a:ext cx="7503119" cy="557106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75AF42C-C556-454E-B2D3-2C917CB81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4123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CDD86-11E1-4E9D-92A3-5894D83D9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284" y="191259"/>
            <a:ext cx="6202717" cy="1029528"/>
          </a:xfrm>
        </p:spPr>
        <p:txBody>
          <a:bodyPr>
            <a:normAutofit/>
          </a:bodyPr>
          <a:lstStyle/>
          <a:p>
            <a:pPr algn="ctr"/>
            <a:r>
              <a:rPr lang="en-US" sz="3600" b="1"/>
              <a:t>Digital Learning 10</a:t>
            </a:r>
            <a:endParaRPr lang="en-US" sz="3600" b="1">
              <a:cs typeface="Calibri Ligh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F92D60-B6C4-4383-A8E9-7961EC6A75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63" r="11376" b="-3"/>
          <a:stretch/>
        </p:blipFill>
        <p:spPr>
          <a:xfrm>
            <a:off x="-5596" y="10"/>
            <a:ext cx="4659790" cy="422790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C560E-158F-4E68-A71C-37D06F61F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5643" y="1220787"/>
            <a:ext cx="6743057" cy="50464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/>
              <a:t>Please encourage your child to check Teams regularly for Monthly assignments.</a:t>
            </a:r>
          </a:p>
          <a:p>
            <a:endParaRPr lang="en-US" sz="3200">
              <a:cs typeface="Calibri"/>
            </a:endParaRPr>
          </a:p>
          <a:p>
            <a:r>
              <a:rPr lang="en-US" sz="3200"/>
              <a:t>Parents will receive regular updates through email</a:t>
            </a:r>
          </a:p>
          <a:p>
            <a:endParaRPr lang="en-US" sz="3200">
              <a:cs typeface="Calibri"/>
            </a:endParaRPr>
          </a:p>
          <a:p>
            <a:r>
              <a:rPr lang="en-US" sz="3200"/>
              <a:t>Students will receive support on their lunch in the Tech Center.</a:t>
            </a:r>
            <a:endParaRPr lang="en-US" sz="3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378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C6B4AC-495B-557D-7C8A-B79C66C94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Nov. 1 Take Our Kids to Work Day</a:t>
            </a:r>
            <a:endParaRPr lang="en-CA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0A4C4-DA94-3CA2-8D37-15472A9F5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4599" y="359596"/>
            <a:ext cx="7561780" cy="6164494"/>
          </a:xfrm>
        </p:spPr>
        <p:txBody>
          <a:bodyPr anchor="ctr">
            <a:noAutofit/>
          </a:bodyPr>
          <a:lstStyle/>
          <a:p>
            <a:r>
              <a:rPr lang="en-US" sz="2400"/>
              <a:t>There will be no grade 9 classes at Charles Best on Nov. 1</a:t>
            </a:r>
            <a:endParaRPr lang="en-US" sz="2400">
              <a:cs typeface="Calibri"/>
            </a:endParaRPr>
          </a:p>
          <a:p>
            <a:r>
              <a:rPr lang="en-US" sz="2400"/>
              <a:t>Grade 9 students are responsible for making arrangements with a parent, guardian, aunt, uncle, </a:t>
            </a:r>
            <a:r>
              <a:rPr lang="en-US" sz="2400" err="1"/>
              <a:t>neighbour</a:t>
            </a:r>
            <a:r>
              <a:rPr lang="en-US" sz="2400"/>
              <a:t>, family-friend to attend a workplace on Nov. 1</a:t>
            </a:r>
            <a:endParaRPr lang="en-US" sz="2400">
              <a:cs typeface="Calibri"/>
            </a:endParaRPr>
          </a:p>
          <a:p>
            <a:r>
              <a:rPr lang="en-US" sz="2400"/>
              <a:t>Grade 9 students will complete an assignment in their DL10 Team during or after their experience on Nov. 1 – reflecting on the physical work environment (ex. would they rather work in a library, in a park, or in a hospital emergency room?)</a:t>
            </a:r>
            <a:endParaRPr lang="en-US" sz="2400">
              <a:cs typeface="Calibri"/>
            </a:endParaRPr>
          </a:p>
          <a:p>
            <a:r>
              <a:rPr lang="en-US" sz="2400"/>
              <a:t>Career Education begins Nov. 1 and continues throughout high school with Career Life Education 10 and Career Life Connections 12</a:t>
            </a:r>
            <a:r>
              <a:rPr lang="en-US" sz="2000"/>
              <a:t>. </a:t>
            </a:r>
            <a:endParaRPr lang="en-CA" sz="2400"/>
          </a:p>
        </p:txBody>
      </p:sp>
    </p:spTree>
    <p:extLst>
      <p:ext uri="{BB962C8B-B14F-4D97-AF65-F5344CB8AC3E}">
        <p14:creationId xmlns:p14="http://schemas.microsoft.com/office/powerpoint/2010/main" val="207864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6817B-B574-7580-2223-A5A8E94D4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08722"/>
          </a:xfrm>
        </p:spPr>
        <p:txBody>
          <a:bodyPr/>
          <a:lstStyle/>
          <a:p>
            <a:r>
              <a:rPr lang="en-US"/>
              <a:t>Reporting- some changes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D8541-9B0B-59D5-CB5F-E8808107F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361440"/>
            <a:ext cx="10434320" cy="4886959"/>
          </a:xfrm>
        </p:spPr>
        <p:txBody>
          <a:bodyPr>
            <a:normAutofit/>
          </a:bodyPr>
          <a:lstStyle/>
          <a:p>
            <a:r>
              <a:rPr lang="en-US" sz="2400" u="sng"/>
              <a:t>Everyone</a:t>
            </a:r>
            <a:r>
              <a:rPr lang="en-US" sz="2400"/>
              <a:t> will receive a Learning Update in mid-October</a:t>
            </a:r>
          </a:p>
          <a:p>
            <a:r>
              <a:rPr lang="en-US" sz="2400"/>
              <a:t>Greater focus on Competencies</a:t>
            </a:r>
          </a:p>
          <a:p>
            <a:r>
              <a:rPr lang="en-US" sz="2400"/>
              <a:t>Proficiency Scale instead of % or LG </a:t>
            </a:r>
          </a:p>
          <a:p>
            <a:pPr lvl="1"/>
            <a:r>
              <a:rPr lang="en-US"/>
              <a:t>Extending</a:t>
            </a:r>
          </a:p>
          <a:p>
            <a:pPr lvl="1"/>
            <a:r>
              <a:rPr lang="en-US" sz="2400"/>
              <a:t>Proficient</a:t>
            </a:r>
          </a:p>
          <a:p>
            <a:pPr lvl="1"/>
            <a:r>
              <a:rPr lang="en-US"/>
              <a:t>Developing</a:t>
            </a:r>
          </a:p>
          <a:p>
            <a:pPr lvl="1"/>
            <a:r>
              <a:rPr lang="en-US"/>
              <a:t>Emerging</a:t>
            </a:r>
          </a:p>
          <a:p>
            <a:r>
              <a:rPr lang="en-US" sz="2400"/>
              <a:t>Report will have comments that describe what ‘s working, what’s next for you and include a comment about your work habits/ engagement in class</a:t>
            </a:r>
            <a:endParaRPr lang="en-CA" sz="2400"/>
          </a:p>
        </p:txBody>
      </p:sp>
    </p:spTree>
    <p:extLst>
      <p:ext uri="{BB962C8B-B14F-4D97-AF65-F5344CB8AC3E}">
        <p14:creationId xmlns:p14="http://schemas.microsoft.com/office/powerpoint/2010/main" val="1500741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D1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377AF6-2477-81EC-D1BC-43FD72DF1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Reporting Order</a:t>
            </a:r>
          </a:p>
        </p:txBody>
      </p:sp>
    </p:spTree>
    <p:extLst>
      <p:ext uri="{BB962C8B-B14F-4D97-AF65-F5344CB8AC3E}">
        <p14:creationId xmlns:p14="http://schemas.microsoft.com/office/powerpoint/2010/main" val="5823076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7679D-DC49-184B-33D7-D460C700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521" y="324765"/>
            <a:ext cx="9144000" cy="676656"/>
          </a:xfrm>
        </p:spPr>
        <p:txBody>
          <a:bodyPr/>
          <a:lstStyle/>
          <a:p>
            <a:r>
              <a:rPr lang="en-US"/>
              <a:t>Same Timeline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55CC3A7-DD9A-E887-A929-DE6D4C1E47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521" y="1001421"/>
            <a:ext cx="3551111" cy="2231330"/>
          </a:xfrm>
        </p:spPr>
        <p:txBody>
          <a:bodyPr/>
          <a:lstStyle/>
          <a:p>
            <a:r>
              <a:rPr lang="en-US"/>
              <a:t>Oct 2023</a:t>
            </a:r>
          </a:p>
          <a:p>
            <a:pPr lvl="1"/>
            <a:r>
              <a:rPr lang="en-US"/>
              <a:t>Sem 1 Learning Update</a:t>
            </a:r>
          </a:p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1A076CC-9414-293E-8AB1-B8C2EA1C5F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03705" y="663093"/>
            <a:ext cx="3551111" cy="2231330"/>
          </a:xfrm>
        </p:spPr>
        <p:txBody>
          <a:bodyPr/>
          <a:lstStyle/>
          <a:p>
            <a:r>
              <a:rPr lang="en-US"/>
              <a:t>NOV 2023</a:t>
            </a:r>
          </a:p>
          <a:p>
            <a:pPr lvl="1"/>
            <a:r>
              <a:rPr lang="en-US"/>
              <a:t>Sem 1 Midterm Report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E754D37-3AA6-7249-76D8-52F85F4C15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40889" y="1096671"/>
            <a:ext cx="3551111" cy="2231330"/>
          </a:xfrm>
        </p:spPr>
        <p:txBody>
          <a:bodyPr/>
          <a:lstStyle/>
          <a:p>
            <a:r>
              <a:rPr lang="en-US"/>
              <a:t>JAN 2023</a:t>
            </a:r>
          </a:p>
          <a:p>
            <a:pPr lvl="1"/>
            <a:r>
              <a:rPr lang="en-US"/>
              <a:t>Sem 1 Final Report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FCA4FA2-1095-105E-5606-3D90E73136C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173237" y="3138897"/>
            <a:ext cx="3551111" cy="2231330"/>
          </a:xfrm>
        </p:spPr>
        <p:txBody>
          <a:bodyPr/>
          <a:lstStyle/>
          <a:p>
            <a:r>
              <a:rPr lang="en-US"/>
              <a:t>MAR 2024</a:t>
            </a:r>
          </a:p>
          <a:p>
            <a:pPr lvl="1"/>
            <a:r>
              <a:rPr lang="en-US"/>
              <a:t>Sem 2 Learning Update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71694C6-64CB-2042-D079-8D98D610EDB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10421" y="4455882"/>
            <a:ext cx="3551111" cy="2231330"/>
          </a:xfrm>
        </p:spPr>
        <p:txBody>
          <a:bodyPr/>
          <a:lstStyle/>
          <a:p>
            <a:r>
              <a:rPr lang="en-US"/>
              <a:t>June 2024</a:t>
            </a:r>
          </a:p>
          <a:p>
            <a:pPr lvl="1"/>
            <a:r>
              <a:rPr lang="en-US"/>
              <a:t>deploy strategic networks with compelling e-business needs</a:t>
            </a:r>
          </a:p>
        </p:txBody>
      </p:sp>
      <p:sp>
        <p:nvSpPr>
          <p:cNvPr id="3" name="Text Placeholder 25">
            <a:extLst>
              <a:ext uri="{FF2B5EF4-FFF2-40B4-BE49-F238E27FC236}">
                <a16:creationId xmlns:a16="http://schemas.microsoft.com/office/drawing/2014/main" id="{BAD684C0-6D57-8D08-63C9-5DFFFCFF1319}"/>
              </a:ext>
            </a:extLst>
          </p:cNvPr>
          <p:cNvSpPr txBox="1">
            <a:spLocks/>
          </p:cNvSpPr>
          <p:nvPr/>
        </p:nvSpPr>
        <p:spPr>
          <a:xfrm>
            <a:off x="366521" y="4368580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vert="horz" wrap="square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latin typeface="Gill Sans Nova" panose="020B0602020104020203" pitchFamily="34" charset="0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all" spc="0" normalizeH="0" baseline="0" noProof="0">
                <a:ln>
                  <a:noFill/>
                </a:ln>
                <a:solidFill>
                  <a:srgbClr val="543E34"/>
                </a:solidFill>
                <a:effectLst/>
                <a:uLnTx/>
                <a:uFillTx/>
                <a:latin typeface="Gill Sans Nova" panose="020B0602020104020203" pitchFamily="34" charset="0"/>
                <a:ea typeface="+mn-ea"/>
                <a:cs typeface="+mn-cs"/>
              </a:rPr>
              <a:t>Apr 2023</a:t>
            </a:r>
          </a:p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43E34"/>
                </a:solidFill>
                <a:effectLst/>
                <a:uLnTx/>
                <a:uFillTx/>
                <a:latin typeface="Gill Sans Nova Light"/>
                <a:ea typeface="+mn-ea"/>
                <a:cs typeface="+mn-cs"/>
              </a:rPr>
              <a:t>Sem 2 Midterm Report </a:t>
            </a:r>
          </a:p>
        </p:txBody>
      </p:sp>
    </p:spTree>
    <p:extLst>
      <p:ext uri="{BB962C8B-B14F-4D97-AF65-F5344CB8AC3E}">
        <p14:creationId xmlns:p14="http://schemas.microsoft.com/office/powerpoint/2010/main" val="24297093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3086945-D0F6-A8D5-F93B-EA45CF0C6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 fontScale="90000"/>
          </a:bodyPr>
          <a:lstStyle/>
          <a:p>
            <a:r>
              <a:rPr lang="en-US" sz="4000"/>
              <a:t>Oct 11-First Learning Update</a:t>
            </a:r>
            <a:endParaRPr lang="en-CA" sz="40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104451-9050-544C-5215-8CC814C00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160" y="174661"/>
            <a:ext cx="6698749" cy="6154220"/>
          </a:xfrm>
          <a:prstGeom prst="rect">
            <a:avLst/>
          </a:prstGeom>
          <a:noFill/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460FF86-44CD-2D4B-2CE2-61D72A19BF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/>
          <a:p>
            <a:r>
              <a:rPr lang="en-US" sz="2800"/>
              <a:t>Describes learning </a:t>
            </a:r>
            <a:r>
              <a:rPr lang="en-US" sz="2800" err="1"/>
              <a:t>behaviours</a:t>
            </a:r>
            <a:r>
              <a:rPr lang="en-US" sz="2800"/>
              <a:t> in each class.</a:t>
            </a:r>
          </a:p>
          <a:p>
            <a:r>
              <a:rPr lang="en-US" sz="2800"/>
              <a:t>No details about “marks” or progress yet.</a:t>
            </a:r>
          </a:p>
          <a:p>
            <a:r>
              <a:rPr lang="en-US" sz="2800"/>
              <a:t>Teacher may request Parent – Teacher conference. Link to book embedded in report.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C4AFF5-01B1-7672-7BD6-8A48EB82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5760" y="6464808"/>
            <a:ext cx="987552" cy="31089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1EF7B0-C353-67F2-E2AC-0C2E95B67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79976" y="6464808"/>
            <a:ext cx="3438144" cy="31089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C2823C-1DAC-6A25-006C-D9DBEEE7E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7664" y="6464808"/>
            <a:ext cx="987552" cy="31089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8FB4751-880F-D840-AAA9-3A15815CC996}" type="slidenum">
              <a:rPr lang="en-US" smtClean="0"/>
              <a:pPr>
                <a:spcAft>
                  <a:spcPts val="600"/>
                </a:spcAft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660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AAB225-0A0A-1B8E-EAC1-1EE30D8B4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543E34"/>
                </a:solidFill>
                <a:effectLst/>
                <a:uLnTx/>
                <a:uFillTx/>
                <a:latin typeface="Gill Sans Nova Light"/>
                <a:ea typeface="+mn-ea"/>
                <a:cs typeface="+mn-cs"/>
              </a:rPr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F684FB-31F5-1DA5-04EC-FD29112A5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543E34"/>
                </a:solidFill>
                <a:effectLst/>
                <a:uLnTx/>
                <a:uFillTx/>
                <a:latin typeface="Gill Sans Nova Light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69E1F8-72EB-6988-81F1-5E58A9796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FB4751-880F-D840-AAA9-3A15815CC99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543E34"/>
                </a:solidFill>
                <a:effectLst/>
                <a:uLnTx/>
                <a:uFillTx/>
                <a:latin typeface="Gill Sans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543E34"/>
              </a:solidFill>
              <a:effectLst/>
              <a:uLnTx/>
              <a:uFillTx/>
              <a:latin typeface="Gill Sans Nova Light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9F3215-ECE1-9F43-51F9-A489F3693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1" y="734911"/>
            <a:ext cx="10120504" cy="676656"/>
          </a:xfrm>
        </p:spPr>
        <p:txBody>
          <a:bodyPr/>
          <a:lstStyle/>
          <a:p>
            <a:r>
              <a:rPr lang="en-US" dirty="0"/>
              <a:t>Where to find more information</a:t>
            </a:r>
            <a:endParaRPr lang="en-CA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F1AAF1B-58B5-FB09-CC7F-E99B47FD2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71" y="1756881"/>
            <a:ext cx="7242049" cy="45481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821C4D-A28D-DA95-E690-C8C6D56F8973}"/>
              </a:ext>
            </a:extLst>
          </p:cNvPr>
          <p:cNvSpPr txBox="1"/>
          <p:nvPr/>
        </p:nvSpPr>
        <p:spPr>
          <a:xfrm>
            <a:off x="7818120" y="1437745"/>
            <a:ext cx="3626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Shifts in Student Reporting (gov.bc.ca)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578043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6C6BFD-38BE-9E74-9E35-75FC969A5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90" y="762001"/>
            <a:ext cx="6143946" cy="1708242"/>
          </a:xfrm>
        </p:spPr>
        <p:txBody>
          <a:bodyPr anchor="ctr">
            <a:normAutofit/>
          </a:bodyPr>
          <a:lstStyle/>
          <a:p>
            <a:r>
              <a:rPr lang="en-US" sz="3700" b="1"/>
              <a:t>FRIM stream – Please stay here</a:t>
            </a:r>
            <a:br>
              <a:rPr lang="en-US" sz="3700" b="1"/>
            </a:br>
            <a:br>
              <a:rPr lang="en-US" sz="3700" b="1"/>
            </a:br>
            <a:endParaRPr lang="en-CA" sz="37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CC436-E662-1D80-22C7-C0A8BAA18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982" y="2393880"/>
            <a:ext cx="6061753" cy="38462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US" sz="2800" b="1">
                <a:cs typeface="Calibri Light"/>
              </a:rPr>
              <a:t>English stream  - Campus Walkabout</a:t>
            </a:r>
            <a:r>
              <a:rPr lang="en-US" sz="2800">
                <a:cs typeface="Calibri Light"/>
              </a:rPr>
              <a:t> </a:t>
            </a:r>
            <a:endParaRPr lang="en-US">
              <a:cs typeface="Calibri"/>
            </a:endParaRPr>
          </a:p>
          <a:p>
            <a:pPr marL="0" indent="0">
              <a:buNone/>
            </a:pPr>
            <a:r>
              <a:rPr lang="en-US">
                <a:cs typeface="Calibri"/>
              </a:rPr>
              <a:t>Admin / Counsellors/ Student Leadership will be around to answer questions on each floor</a:t>
            </a:r>
          </a:p>
        </p:txBody>
      </p:sp>
      <p:pic>
        <p:nvPicPr>
          <p:cNvPr id="5" name="Picture 4" descr="High shot of two businesspeople talking">
            <a:extLst>
              <a:ext uri="{FF2B5EF4-FFF2-40B4-BE49-F238E27FC236}">
                <a16:creationId xmlns:a16="http://schemas.microsoft.com/office/drawing/2014/main" id="{C09084A5-4773-3A34-3EF6-8F23D765F6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14" r="46350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70856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CFE89-3A56-A550-C859-1F28CBDCD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3961" y="584791"/>
            <a:ext cx="5175450" cy="976882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3600" b="1">
                <a:solidFill>
                  <a:schemeClr val="tx2"/>
                </a:solidFill>
              </a:rPr>
              <a:t>Campus Walkabout </a:t>
            </a:r>
            <a:br>
              <a:rPr lang="en-US" sz="3600">
                <a:solidFill>
                  <a:schemeClr val="tx2"/>
                </a:solidFill>
              </a:rPr>
            </a:br>
            <a:r>
              <a:rPr lang="en-US" sz="3600" i="1">
                <a:solidFill>
                  <a:schemeClr val="tx2"/>
                </a:solidFill>
                <a:cs typeface="Calibri Light"/>
              </a:rPr>
              <a:t>Some Points of Interest</a:t>
            </a:r>
            <a:endParaRPr lang="en-CA" sz="3600" i="1">
              <a:solidFill>
                <a:schemeClr val="tx2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2B5DE39-BA09-7B42-4003-4F8550E98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862005" flipH="1" flipV="1">
            <a:off x="851682" y="-208561"/>
            <a:ext cx="1021459" cy="1151268"/>
          </a:xfrm>
          <a:custGeom>
            <a:avLst/>
            <a:gdLst>
              <a:gd name="connsiteX0" fmla="*/ 0 w 1021459"/>
              <a:gd name="connsiteY0" fmla="*/ 480203 h 1151268"/>
              <a:gd name="connsiteX1" fmla="*/ 205383 w 1021459"/>
              <a:gd name="connsiteY1" fmla="*/ 339749 h 1151268"/>
              <a:gd name="connsiteX2" fmla="*/ 234518 w 1021459"/>
              <a:gd name="connsiteY2" fmla="*/ 370332 h 1151268"/>
              <a:gd name="connsiteX3" fmla="*/ 559218 w 1021459"/>
              <a:gd name="connsiteY3" fmla="*/ 756689 h 1151268"/>
              <a:gd name="connsiteX4" fmla="*/ 883382 w 1021459"/>
              <a:gd name="connsiteY4" fmla="*/ 0 h 1151268"/>
              <a:gd name="connsiteX5" fmla="*/ 989197 w 1021459"/>
              <a:gd name="connsiteY5" fmla="*/ 471798 h 1151268"/>
              <a:gd name="connsiteX6" fmla="*/ 1021441 w 1021459"/>
              <a:gd name="connsiteY6" fmla="*/ 716426 h 1151268"/>
              <a:gd name="connsiteX7" fmla="*/ 904281 w 1021459"/>
              <a:gd name="connsiteY7" fmla="*/ 1015641 h 1151268"/>
              <a:gd name="connsiteX8" fmla="*/ 651239 w 1021459"/>
              <a:gd name="connsiteY8" fmla="*/ 1139993 h 1151268"/>
              <a:gd name="connsiteX9" fmla="*/ 257636 w 1021459"/>
              <a:gd name="connsiteY9" fmla="*/ 1102844 h 1151268"/>
              <a:gd name="connsiteX10" fmla="*/ 67884 w 1021459"/>
              <a:gd name="connsiteY10" fmla="*/ 763595 h 1151268"/>
              <a:gd name="connsiteX11" fmla="*/ 1054 w 1021459"/>
              <a:gd name="connsiteY11" fmla="*/ 485262 h 115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21459" h="1151268">
                <a:moveTo>
                  <a:pt x="0" y="480203"/>
                </a:moveTo>
                <a:lnTo>
                  <a:pt x="205383" y="339749"/>
                </a:lnTo>
                <a:lnTo>
                  <a:pt x="234518" y="370332"/>
                </a:lnTo>
                <a:cubicBezTo>
                  <a:pt x="346512" y="495221"/>
                  <a:pt x="463425" y="650296"/>
                  <a:pt x="559218" y="756689"/>
                </a:cubicBezTo>
                <a:lnTo>
                  <a:pt x="883382" y="0"/>
                </a:lnTo>
                <a:cubicBezTo>
                  <a:pt x="926936" y="199703"/>
                  <a:pt x="968197" y="287720"/>
                  <a:pt x="989197" y="471798"/>
                </a:cubicBezTo>
                <a:lnTo>
                  <a:pt x="1021441" y="716426"/>
                </a:lnTo>
                <a:cubicBezTo>
                  <a:pt x="1022254" y="879354"/>
                  <a:pt x="997177" y="920689"/>
                  <a:pt x="904281" y="1015641"/>
                </a:cubicBezTo>
                <a:cubicBezTo>
                  <a:pt x="847918" y="1080027"/>
                  <a:pt x="759013" y="1125459"/>
                  <a:pt x="651239" y="1139993"/>
                </a:cubicBezTo>
                <a:cubicBezTo>
                  <a:pt x="543465" y="1154527"/>
                  <a:pt x="354862" y="1165577"/>
                  <a:pt x="257636" y="1102844"/>
                </a:cubicBezTo>
                <a:cubicBezTo>
                  <a:pt x="160410" y="1040111"/>
                  <a:pt x="86077" y="841634"/>
                  <a:pt x="67884" y="763595"/>
                </a:cubicBezTo>
                <a:cubicBezTo>
                  <a:pt x="50473" y="698669"/>
                  <a:pt x="25338" y="595452"/>
                  <a:pt x="1054" y="485262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43FC24A-9617-F1D0-8D4E-27F879E59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66449" y="-38918"/>
            <a:ext cx="1523437" cy="1056487"/>
            <a:chOff x="10366449" y="-38918"/>
            <a:chExt cx="1523437" cy="1056487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DFFEA31-BAB2-02AE-9FB8-465E87C1B8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964675">
              <a:off x="10366449" y="-38918"/>
              <a:ext cx="1523437" cy="1056487"/>
            </a:xfrm>
            <a:custGeom>
              <a:avLst/>
              <a:gdLst>
                <a:gd name="connsiteX0" fmla="*/ 325537 w 1523437"/>
                <a:gd name="connsiteY0" fmla="*/ 838828 h 1056487"/>
                <a:gd name="connsiteX1" fmla="*/ 0 w 1523437"/>
                <a:gd name="connsiteY1" fmla="*/ 646392 h 1056487"/>
                <a:gd name="connsiteX2" fmla="*/ 19482 w 1523437"/>
                <a:gd name="connsiteY2" fmla="*/ 524888 h 1056487"/>
                <a:gd name="connsiteX3" fmla="*/ 187004 w 1523437"/>
                <a:gd name="connsiteY3" fmla="*/ 169991 h 1056487"/>
                <a:gd name="connsiteX4" fmla="*/ 787409 w 1523437"/>
                <a:gd name="connsiteY4" fmla="*/ 473 h 1056487"/>
                <a:gd name="connsiteX5" fmla="*/ 1214891 w 1523437"/>
                <a:gd name="connsiteY5" fmla="*/ 94289 h 1056487"/>
                <a:gd name="connsiteX6" fmla="*/ 1465991 w 1523437"/>
                <a:gd name="connsiteY6" fmla="*/ 418107 h 1056487"/>
                <a:gd name="connsiteX7" fmla="*/ 1520967 w 1523437"/>
                <a:gd name="connsiteY7" fmla="*/ 1051043 h 1056487"/>
                <a:gd name="connsiteX8" fmla="*/ 1194000 w 1523437"/>
                <a:gd name="connsiteY8" fmla="*/ 1056487 h 1056487"/>
                <a:gd name="connsiteX9" fmla="*/ 1102084 w 1523437"/>
                <a:gd name="connsiteY9" fmla="*/ 502253 h 1056487"/>
                <a:gd name="connsiteX10" fmla="*/ 897264 w 1523437"/>
                <a:gd name="connsiteY10" fmla="*/ 342960 h 1056487"/>
                <a:gd name="connsiteX11" fmla="*/ 466885 w 1523437"/>
                <a:gd name="connsiteY11" fmla="*/ 385718 h 1056487"/>
                <a:gd name="connsiteX12" fmla="*/ 328613 w 1523437"/>
                <a:gd name="connsiteY12" fmla="*/ 812953 h 1056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23437" h="1056487">
                  <a:moveTo>
                    <a:pt x="325537" y="838828"/>
                  </a:moveTo>
                  <a:lnTo>
                    <a:pt x="0" y="646392"/>
                  </a:lnTo>
                  <a:lnTo>
                    <a:pt x="19482" y="524888"/>
                  </a:lnTo>
                  <a:cubicBezTo>
                    <a:pt x="45296" y="386979"/>
                    <a:pt x="83552" y="275132"/>
                    <a:pt x="187004" y="169991"/>
                  </a:cubicBezTo>
                  <a:cubicBezTo>
                    <a:pt x="340679" y="32713"/>
                    <a:pt x="414535" y="-4793"/>
                    <a:pt x="787409" y="473"/>
                  </a:cubicBezTo>
                  <a:cubicBezTo>
                    <a:pt x="918118" y="3526"/>
                    <a:pt x="1101793" y="24683"/>
                    <a:pt x="1214891" y="94289"/>
                  </a:cubicBezTo>
                  <a:cubicBezTo>
                    <a:pt x="1327988" y="163895"/>
                    <a:pt x="1414979" y="258649"/>
                    <a:pt x="1465991" y="418107"/>
                  </a:cubicBezTo>
                  <a:cubicBezTo>
                    <a:pt x="1517004" y="577566"/>
                    <a:pt x="1529510" y="852336"/>
                    <a:pt x="1520967" y="1051043"/>
                  </a:cubicBezTo>
                  <a:cubicBezTo>
                    <a:pt x="1453892" y="1048474"/>
                    <a:pt x="1228525" y="1050497"/>
                    <a:pt x="1194000" y="1056487"/>
                  </a:cubicBezTo>
                  <a:cubicBezTo>
                    <a:pt x="1182161" y="808066"/>
                    <a:pt x="1151539" y="621174"/>
                    <a:pt x="1102084" y="502253"/>
                  </a:cubicBezTo>
                  <a:cubicBezTo>
                    <a:pt x="1052628" y="383332"/>
                    <a:pt x="1003131" y="362382"/>
                    <a:pt x="897264" y="342960"/>
                  </a:cubicBezTo>
                  <a:cubicBezTo>
                    <a:pt x="791398" y="323537"/>
                    <a:pt x="561660" y="307387"/>
                    <a:pt x="466885" y="385718"/>
                  </a:cubicBezTo>
                  <a:cubicBezTo>
                    <a:pt x="372109" y="464051"/>
                    <a:pt x="353596" y="685333"/>
                    <a:pt x="328613" y="812953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C1C412C-D5C4-23B4-7FA8-2EBFDB4246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964675">
              <a:off x="10366449" y="-38918"/>
              <a:ext cx="1523437" cy="1056487"/>
            </a:xfrm>
            <a:custGeom>
              <a:avLst/>
              <a:gdLst>
                <a:gd name="connsiteX0" fmla="*/ 325537 w 1523437"/>
                <a:gd name="connsiteY0" fmla="*/ 838828 h 1056487"/>
                <a:gd name="connsiteX1" fmla="*/ 0 w 1523437"/>
                <a:gd name="connsiteY1" fmla="*/ 646392 h 1056487"/>
                <a:gd name="connsiteX2" fmla="*/ 19482 w 1523437"/>
                <a:gd name="connsiteY2" fmla="*/ 524888 h 1056487"/>
                <a:gd name="connsiteX3" fmla="*/ 187004 w 1523437"/>
                <a:gd name="connsiteY3" fmla="*/ 169991 h 1056487"/>
                <a:gd name="connsiteX4" fmla="*/ 787409 w 1523437"/>
                <a:gd name="connsiteY4" fmla="*/ 473 h 1056487"/>
                <a:gd name="connsiteX5" fmla="*/ 1214891 w 1523437"/>
                <a:gd name="connsiteY5" fmla="*/ 94289 h 1056487"/>
                <a:gd name="connsiteX6" fmla="*/ 1465991 w 1523437"/>
                <a:gd name="connsiteY6" fmla="*/ 418107 h 1056487"/>
                <a:gd name="connsiteX7" fmla="*/ 1520967 w 1523437"/>
                <a:gd name="connsiteY7" fmla="*/ 1051043 h 1056487"/>
                <a:gd name="connsiteX8" fmla="*/ 1194000 w 1523437"/>
                <a:gd name="connsiteY8" fmla="*/ 1056487 h 1056487"/>
                <a:gd name="connsiteX9" fmla="*/ 1102084 w 1523437"/>
                <a:gd name="connsiteY9" fmla="*/ 502253 h 1056487"/>
                <a:gd name="connsiteX10" fmla="*/ 897264 w 1523437"/>
                <a:gd name="connsiteY10" fmla="*/ 342960 h 1056487"/>
                <a:gd name="connsiteX11" fmla="*/ 466885 w 1523437"/>
                <a:gd name="connsiteY11" fmla="*/ 385718 h 1056487"/>
                <a:gd name="connsiteX12" fmla="*/ 328613 w 1523437"/>
                <a:gd name="connsiteY12" fmla="*/ 812953 h 1056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23437" h="1056487">
                  <a:moveTo>
                    <a:pt x="325537" y="838828"/>
                  </a:moveTo>
                  <a:lnTo>
                    <a:pt x="0" y="646392"/>
                  </a:lnTo>
                  <a:lnTo>
                    <a:pt x="19482" y="524888"/>
                  </a:lnTo>
                  <a:cubicBezTo>
                    <a:pt x="45296" y="386979"/>
                    <a:pt x="83552" y="275132"/>
                    <a:pt x="187004" y="169991"/>
                  </a:cubicBezTo>
                  <a:cubicBezTo>
                    <a:pt x="340679" y="32713"/>
                    <a:pt x="414535" y="-4793"/>
                    <a:pt x="787409" y="473"/>
                  </a:cubicBezTo>
                  <a:cubicBezTo>
                    <a:pt x="918118" y="3526"/>
                    <a:pt x="1101793" y="24683"/>
                    <a:pt x="1214891" y="94289"/>
                  </a:cubicBezTo>
                  <a:cubicBezTo>
                    <a:pt x="1327988" y="163895"/>
                    <a:pt x="1414979" y="258649"/>
                    <a:pt x="1465991" y="418107"/>
                  </a:cubicBezTo>
                  <a:cubicBezTo>
                    <a:pt x="1517004" y="577566"/>
                    <a:pt x="1529510" y="852336"/>
                    <a:pt x="1520967" y="1051043"/>
                  </a:cubicBezTo>
                  <a:cubicBezTo>
                    <a:pt x="1453892" y="1048474"/>
                    <a:pt x="1228525" y="1050497"/>
                    <a:pt x="1194000" y="1056487"/>
                  </a:cubicBezTo>
                  <a:cubicBezTo>
                    <a:pt x="1182161" y="808066"/>
                    <a:pt x="1151539" y="621174"/>
                    <a:pt x="1102084" y="502253"/>
                  </a:cubicBezTo>
                  <a:cubicBezTo>
                    <a:pt x="1052628" y="383332"/>
                    <a:pt x="1003131" y="362382"/>
                    <a:pt x="897264" y="342960"/>
                  </a:cubicBezTo>
                  <a:cubicBezTo>
                    <a:pt x="791398" y="323537"/>
                    <a:pt x="561660" y="307387"/>
                    <a:pt x="466885" y="385718"/>
                  </a:cubicBezTo>
                  <a:cubicBezTo>
                    <a:pt x="372109" y="464051"/>
                    <a:pt x="353596" y="685333"/>
                    <a:pt x="328613" y="812953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1559590-A825-F332-36C6-EF5DE8B15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121023" flipH="1">
            <a:off x="380380" y="2517858"/>
            <a:ext cx="442769" cy="445803"/>
          </a:xfrm>
          <a:custGeom>
            <a:avLst/>
            <a:gdLst>
              <a:gd name="connsiteX0" fmla="*/ 2531073 w 4828010"/>
              <a:gd name="connsiteY0" fmla="*/ 0 h 4873559"/>
              <a:gd name="connsiteX1" fmla="*/ 3937963 w 4828010"/>
              <a:gd name="connsiteY1" fmla="*/ 437433 h 4873559"/>
              <a:gd name="connsiteX2" fmla="*/ 4806231 w 4828010"/>
              <a:gd name="connsiteY2" fmla="*/ 1773180 h 4873559"/>
              <a:gd name="connsiteX3" fmla="*/ 4448644 w 4828010"/>
              <a:gd name="connsiteY3" fmla="*/ 3933235 h 4873559"/>
              <a:gd name="connsiteX4" fmla="*/ 3192542 w 4828010"/>
              <a:gd name="connsiteY4" fmla="*/ 4716168 h 4873559"/>
              <a:gd name="connsiteX5" fmla="*/ 937448 w 4828010"/>
              <a:gd name="connsiteY5" fmla="*/ 4547691 h 4873559"/>
              <a:gd name="connsiteX6" fmla="*/ 12348 w 4828010"/>
              <a:gd name="connsiteY6" fmla="*/ 3026750 h 4873559"/>
              <a:gd name="connsiteX7" fmla="*/ 553508 w 4828010"/>
              <a:gd name="connsiteY7" fmla="*/ 740383 h 4873559"/>
              <a:gd name="connsiteX8" fmla="*/ 2531073 w 4828010"/>
              <a:gd name="connsiteY8" fmla="*/ 0 h 4873559"/>
              <a:gd name="connsiteX0" fmla="*/ 2531073 w 4828010"/>
              <a:gd name="connsiteY0" fmla="*/ 0 h 4853896"/>
              <a:gd name="connsiteX1" fmla="*/ 3937963 w 4828010"/>
              <a:gd name="connsiteY1" fmla="*/ 437433 h 4853896"/>
              <a:gd name="connsiteX2" fmla="*/ 4806231 w 4828010"/>
              <a:gd name="connsiteY2" fmla="*/ 1773180 h 4853896"/>
              <a:gd name="connsiteX3" fmla="*/ 4448644 w 4828010"/>
              <a:gd name="connsiteY3" fmla="*/ 3933235 h 4853896"/>
              <a:gd name="connsiteX4" fmla="*/ 3192542 w 4828010"/>
              <a:gd name="connsiteY4" fmla="*/ 4716168 h 4853896"/>
              <a:gd name="connsiteX5" fmla="*/ 1075671 w 4828010"/>
              <a:gd name="connsiteY5" fmla="*/ 4473263 h 4853896"/>
              <a:gd name="connsiteX6" fmla="*/ 12348 w 4828010"/>
              <a:gd name="connsiteY6" fmla="*/ 3026750 h 4853896"/>
              <a:gd name="connsiteX7" fmla="*/ 553508 w 4828010"/>
              <a:gd name="connsiteY7" fmla="*/ 740383 h 4853896"/>
              <a:gd name="connsiteX8" fmla="*/ 2531073 w 4828010"/>
              <a:gd name="connsiteY8" fmla="*/ 0 h 4853896"/>
              <a:gd name="connsiteX0" fmla="*/ 2531073 w 4828010"/>
              <a:gd name="connsiteY0" fmla="*/ 0 h 4852652"/>
              <a:gd name="connsiteX1" fmla="*/ 3937963 w 4828010"/>
              <a:gd name="connsiteY1" fmla="*/ 437433 h 4852652"/>
              <a:gd name="connsiteX2" fmla="*/ 4806231 w 4828010"/>
              <a:gd name="connsiteY2" fmla="*/ 1773180 h 4852652"/>
              <a:gd name="connsiteX3" fmla="*/ 4448644 w 4828010"/>
              <a:gd name="connsiteY3" fmla="*/ 3933235 h 4852652"/>
              <a:gd name="connsiteX4" fmla="*/ 3192542 w 4828010"/>
              <a:gd name="connsiteY4" fmla="*/ 4716168 h 4852652"/>
              <a:gd name="connsiteX5" fmla="*/ 1160732 w 4828010"/>
              <a:gd name="connsiteY5" fmla="*/ 4467947 h 4852652"/>
              <a:gd name="connsiteX6" fmla="*/ 12348 w 4828010"/>
              <a:gd name="connsiteY6" fmla="*/ 3026750 h 4852652"/>
              <a:gd name="connsiteX7" fmla="*/ 553508 w 4828010"/>
              <a:gd name="connsiteY7" fmla="*/ 740383 h 4852652"/>
              <a:gd name="connsiteX8" fmla="*/ 2531073 w 4828010"/>
              <a:gd name="connsiteY8" fmla="*/ 0 h 4852652"/>
              <a:gd name="connsiteX0" fmla="*/ 2531073 w 4828010"/>
              <a:gd name="connsiteY0" fmla="*/ 0 h 4852652"/>
              <a:gd name="connsiteX1" fmla="*/ 3937963 w 4828010"/>
              <a:gd name="connsiteY1" fmla="*/ 437433 h 4852652"/>
              <a:gd name="connsiteX2" fmla="*/ 4806231 w 4828010"/>
              <a:gd name="connsiteY2" fmla="*/ 1773180 h 4852652"/>
              <a:gd name="connsiteX3" fmla="*/ 4448644 w 4828010"/>
              <a:gd name="connsiteY3" fmla="*/ 3933235 h 4852652"/>
              <a:gd name="connsiteX4" fmla="*/ 3192542 w 4828010"/>
              <a:gd name="connsiteY4" fmla="*/ 4716168 h 4852652"/>
              <a:gd name="connsiteX5" fmla="*/ 1160732 w 4828010"/>
              <a:gd name="connsiteY5" fmla="*/ 4467947 h 4852652"/>
              <a:gd name="connsiteX6" fmla="*/ 12348 w 4828010"/>
              <a:gd name="connsiteY6" fmla="*/ 3026750 h 4852652"/>
              <a:gd name="connsiteX7" fmla="*/ 553508 w 4828010"/>
              <a:gd name="connsiteY7" fmla="*/ 740383 h 4852652"/>
              <a:gd name="connsiteX8" fmla="*/ 2531073 w 4828010"/>
              <a:gd name="connsiteY8" fmla="*/ 0 h 4852652"/>
              <a:gd name="connsiteX0" fmla="*/ 2460239 w 4757176"/>
              <a:gd name="connsiteY0" fmla="*/ 0 h 4850182"/>
              <a:gd name="connsiteX1" fmla="*/ 3867129 w 4757176"/>
              <a:gd name="connsiteY1" fmla="*/ 437433 h 4850182"/>
              <a:gd name="connsiteX2" fmla="*/ 4735397 w 4757176"/>
              <a:gd name="connsiteY2" fmla="*/ 1773180 h 4850182"/>
              <a:gd name="connsiteX3" fmla="*/ 4377810 w 4757176"/>
              <a:gd name="connsiteY3" fmla="*/ 3933235 h 4850182"/>
              <a:gd name="connsiteX4" fmla="*/ 3121708 w 4757176"/>
              <a:gd name="connsiteY4" fmla="*/ 4716168 h 4850182"/>
              <a:gd name="connsiteX5" fmla="*/ 1089898 w 4757176"/>
              <a:gd name="connsiteY5" fmla="*/ 4467947 h 4850182"/>
              <a:gd name="connsiteX6" fmla="*/ 15942 w 4757176"/>
              <a:gd name="connsiteY6" fmla="*/ 3101178 h 4850182"/>
              <a:gd name="connsiteX7" fmla="*/ 482674 w 4757176"/>
              <a:gd name="connsiteY7" fmla="*/ 740383 h 4850182"/>
              <a:gd name="connsiteX8" fmla="*/ 2460239 w 4757176"/>
              <a:gd name="connsiteY8" fmla="*/ 0 h 4850182"/>
              <a:gd name="connsiteX0" fmla="*/ 2460239 w 4757176"/>
              <a:gd name="connsiteY0" fmla="*/ 0 h 4850182"/>
              <a:gd name="connsiteX1" fmla="*/ 3867129 w 4757176"/>
              <a:gd name="connsiteY1" fmla="*/ 437433 h 4850182"/>
              <a:gd name="connsiteX2" fmla="*/ 4735397 w 4757176"/>
              <a:gd name="connsiteY2" fmla="*/ 1773180 h 4850182"/>
              <a:gd name="connsiteX3" fmla="*/ 4377810 w 4757176"/>
              <a:gd name="connsiteY3" fmla="*/ 3933235 h 4850182"/>
              <a:gd name="connsiteX4" fmla="*/ 3121708 w 4757176"/>
              <a:gd name="connsiteY4" fmla="*/ 4716168 h 4850182"/>
              <a:gd name="connsiteX5" fmla="*/ 1089898 w 4757176"/>
              <a:gd name="connsiteY5" fmla="*/ 4467947 h 4850182"/>
              <a:gd name="connsiteX6" fmla="*/ 15942 w 4757176"/>
              <a:gd name="connsiteY6" fmla="*/ 3101178 h 4850182"/>
              <a:gd name="connsiteX7" fmla="*/ 482674 w 4757176"/>
              <a:gd name="connsiteY7" fmla="*/ 740383 h 4850182"/>
              <a:gd name="connsiteX8" fmla="*/ 2460239 w 4757176"/>
              <a:gd name="connsiteY8" fmla="*/ 0 h 4850182"/>
              <a:gd name="connsiteX0" fmla="*/ 2484014 w 4780951"/>
              <a:gd name="connsiteY0" fmla="*/ 0 h 4850182"/>
              <a:gd name="connsiteX1" fmla="*/ 3890904 w 4780951"/>
              <a:gd name="connsiteY1" fmla="*/ 437433 h 4850182"/>
              <a:gd name="connsiteX2" fmla="*/ 4759172 w 4780951"/>
              <a:gd name="connsiteY2" fmla="*/ 1773180 h 4850182"/>
              <a:gd name="connsiteX3" fmla="*/ 4401585 w 4780951"/>
              <a:gd name="connsiteY3" fmla="*/ 3933235 h 4850182"/>
              <a:gd name="connsiteX4" fmla="*/ 3145483 w 4780951"/>
              <a:gd name="connsiteY4" fmla="*/ 4716168 h 4850182"/>
              <a:gd name="connsiteX5" fmla="*/ 1113673 w 4780951"/>
              <a:gd name="connsiteY5" fmla="*/ 4467947 h 4850182"/>
              <a:gd name="connsiteX6" fmla="*/ 39717 w 4780951"/>
              <a:gd name="connsiteY6" fmla="*/ 3101178 h 4850182"/>
              <a:gd name="connsiteX7" fmla="*/ 506449 w 4780951"/>
              <a:gd name="connsiteY7" fmla="*/ 740383 h 4850182"/>
              <a:gd name="connsiteX8" fmla="*/ 2484014 w 4780951"/>
              <a:gd name="connsiteY8" fmla="*/ 0 h 4850182"/>
              <a:gd name="connsiteX0" fmla="*/ 2484014 w 4780127"/>
              <a:gd name="connsiteY0" fmla="*/ 0 h 4850182"/>
              <a:gd name="connsiteX1" fmla="*/ 3890904 w 4780127"/>
              <a:gd name="connsiteY1" fmla="*/ 437433 h 4850182"/>
              <a:gd name="connsiteX2" fmla="*/ 4759172 w 4780127"/>
              <a:gd name="connsiteY2" fmla="*/ 1773180 h 4850182"/>
              <a:gd name="connsiteX3" fmla="*/ 4390953 w 4780127"/>
              <a:gd name="connsiteY3" fmla="*/ 3805644 h 4850182"/>
              <a:gd name="connsiteX4" fmla="*/ 3145483 w 4780127"/>
              <a:gd name="connsiteY4" fmla="*/ 4716168 h 4850182"/>
              <a:gd name="connsiteX5" fmla="*/ 1113673 w 4780127"/>
              <a:gd name="connsiteY5" fmla="*/ 4467947 h 4850182"/>
              <a:gd name="connsiteX6" fmla="*/ 39717 w 4780127"/>
              <a:gd name="connsiteY6" fmla="*/ 3101178 h 4850182"/>
              <a:gd name="connsiteX7" fmla="*/ 506449 w 4780127"/>
              <a:gd name="connsiteY7" fmla="*/ 740383 h 4850182"/>
              <a:gd name="connsiteX8" fmla="*/ 2484014 w 4780127"/>
              <a:gd name="connsiteY8" fmla="*/ 0 h 4850182"/>
              <a:gd name="connsiteX0" fmla="*/ 2484014 w 4778010"/>
              <a:gd name="connsiteY0" fmla="*/ 0 h 4846926"/>
              <a:gd name="connsiteX1" fmla="*/ 3890904 w 4778010"/>
              <a:gd name="connsiteY1" fmla="*/ 437433 h 4846926"/>
              <a:gd name="connsiteX2" fmla="*/ 4759172 w 4778010"/>
              <a:gd name="connsiteY2" fmla="*/ 1773180 h 4846926"/>
              <a:gd name="connsiteX3" fmla="*/ 4390953 w 4778010"/>
              <a:gd name="connsiteY3" fmla="*/ 3805644 h 4846926"/>
              <a:gd name="connsiteX4" fmla="*/ 3343914 w 4778010"/>
              <a:gd name="connsiteY4" fmla="*/ 4712128 h 4846926"/>
              <a:gd name="connsiteX5" fmla="*/ 1113673 w 4778010"/>
              <a:gd name="connsiteY5" fmla="*/ 4467947 h 4846926"/>
              <a:gd name="connsiteX6" fmla="*/ 39717 w 4778010"/>
              <a:gd name="connsiteY6" fmla="*/ 3101178 h 4846926"/>
              <a:gd name="connsiteX7" fmla="*/ 506449 w 4778010"/>
              <a:gd name="connsiteY7" fmla="*/ 740383 h 4846926"/>
              <a:gd name="connsiteX8" fmla="*/ 2484014 w 4778010"/>
              <a:gd name="connsiteY8" fmla="*/ 0 h 4846926"/>
              <a:gd name="connsiteX0" fmla="*/ 2484014 w 4782503"/>
              <a:gd name="connsiteY0" fmla="*/ 0 h 4846926"/>
              <a:gd name="connsiteX1" fmla="*/ 3890904 w 4782503"/>
              <a:gd name="connsiteY1" fmla="*/ 437433 h 4846926"/>
              <a:gd name="connsiteX2" fmla="*/ 4759172 w 4782503"/>
              <a:gd name="connsiteY2" fmla="*/ 1773180 h 4846926"/>
              <a:gd name="connsiteX3" fmla="*/ 4450482 w 4782503"/>
              <a:gd name="connsiteY3" fmla="*/ 3688481 h 4846926"/>
              <a:gd name="connsiteX4" fmla="*/ 3343914 w 4782503"/>
              <a:gd name="connsiteY4" fmla="*/ 4712128 h 4846926"/>
              <a:gd name="connsiteX5" fmla="*/ 1113673 w 4782503"/>
              <a:gd name="connsiteY5" fmla="*/ 4467947 h 4846926"/>
              <a:gd name="connsiteX6" fmla="*/ 39717 w 4782503"/>
              <a:gd name="connsiteY6" fmla="*/ 3101178 h 4846926"/>
              <a:gd name="connsiteX7" fmla="*/ 506449 w 4782503"/>
              <a:gd name="connsiteY7" fmla="*/ 740383 h 4846926"/>
              <a:gd name="connsiteX8" fmla="*/ 2484014 w 4782503"/>
              <a:gd name="connsiteY8" fmla="*/ 0 h 4846926"/>
              <a:gd name="connsiteX0" fmla="*/ 2484014 w 4784889"/>
              <a:gd name="connsiteY0" fmla="*/ 0 h 4846926"/>
              <a:gd name="connsiteX1" fmla="*/ 3890904 w 4784889"/>
              <a:gd name="connsiteY1" fmla="*/ 437433 h 4846926"/>
              <a:gd name="connsiteX2" fmla="*/ 4759172 w 4784889"/>
              <a:gd name="connsiteY2" fmla="*/ 1773180 h 4846926"/>
              <a:gd name="connsiteX3" fmla="*/ 4474294 w 4784889"/>
              <a:gd name="connsiteY3" fmla="*/ 3676361 h 4846926"/>
              <a:gd name="connsiteX4" fmla="*/ 3343914 w 4784889"/>
              <a:gd name="connsiteY4" fmla="*/ 4712128 h 4846926"/>
              <a:gd name="connsiteX5" fmla="*/ 1113673 w 4784889"/>
              <a:gd name="connsiteY5" fmla="*/ 4467947 h 4846926"/>
              <a:gd name="connsiteX6" fmla="*/ 39717 w 4784889"/>
              <a:gd name="connsiteY6" fmla="*/ 3101178 h 4846926"/>
              <a:gd name="connsiteX7" fmla="*/ 506449 w 4784889"/>
              <a:gd name="connsiteY7" fmla="*/ 740383 h 4846926"/>
              <a:gd name="connsiteX8" fmla="*/ 2484014 w 4784889"/>
              <a:gd name="connsiteY8" fmla="*/ 0 h 4846926"/>
              <a:gd name="connsiteX0" fmla="*/ 2484014 w 4784889"/>
              <a:gd name="connsiteY0" fmla="*/ 0 h 4860980"/>
              <a:gd name="connsiteX1" fmla="*/ 3890904 w 4784889"/>
              <a:gd name="connsiteY1" fmla="*/ 437433 h 4860980"/>
              <a:gd name="connsiteX2" fmla="*/ 4759172 w 4784889"/>
              <a:gd name="connsiteY2" fmla="*/ 1773180 h 4860980"/>
              <a:gd name="connsiteX3" fmla="*/ 4474294 w 4784889"/>
              <a:gd name="connsiteY3" fmla="*/ 3676361 h 4860980"/>
              <a:gd name="connsiteX4" fmla="*/ 3343914 w 4784889"/>
              <a:gd name="connsiteY4" fmla="*/ 4712128 h 4860980"/>
              <a:gd name="connsiteX5" fmla="*/ 1097799 w 4784889"/>
              <a:gd name="connsiteY5" fmla="*/ 4524510 h 4860980"/>
              <a:gd name="connsiteX6" fmla="*/ 39717 w 4784889"/>
              <a:gd name="connsiteY6" fmla="*/ 3101178 h 4860980"/>
              <a:gd name="connsiteX7" fmla="*/ 506449 w 4784889"/>
              <a:gd name="connsiteY7" fmla="*/ 740383 h 4860980"/>
              <a:gd name="connsiteX8" fmla="*/ 2484014 w 4784889"/>
              <a:gd name="connsiteY8" fmla="*/ 0 h 4860980"/>
              <a:gd name="connsiteX0" fmla="*/ 2484014 w 4783308"/>
              <a:gd name="connsiteY0" fmla="*/ 0 h 4860981"/>
              <a:gd name="connsiteX1" fmla="*/ 3890904 w 4783308"/>
              <a:gd name="connsiteY1" fmla="*/ 437433 h 4860981"/>
              <a:gd name="connsiteX2" fmla="*/ 4759172 w 4783308"/>
              <a:gd name="connsiteY2" fmla="*/ 1773180 h 4860981"/>
              <a:gd name="connsiteX3" fmla="*/ 4474294 w 4783308"/>
              <a:gd name="connsiteY3" fmla="*/ 3676361 h 4860981"/>
              <a:gd name="connsiteX4" fmla="*/ 3443129 w 4783308"/>
              <a:gd name="connsiteY4" fmla="*/ 4712129 h 4860981"/>
              <a:gd name="connsiteX5" fmla="*/ 1097799 w 4783308"/>
              <a:gd name="connsiteY5" fmla="*/ 4524510 h 4860981"/>
              <a:gd name="connsiteX6" fmla="*/ 39717 w 4783308"/>
              <a:gd name="connsiteY6" fmla="*/ 3101178 h 4860981"/>
              <a:gd name="connsiteX7" fmla="*/ 506449 w 4783308"/>
              <a:gd name="connsiteY7" fmla="*/ 740383 h 4860981"/>
              <a:gd name="connsiteX8" fmla="*/ 2484014 w 4783308"/>
              <a:gd name="connsiteY8" fmla="*/ 0 h 4860981"/>
              <a:gd name="connsiteX0" fmla="*/ 2484014 w 4783308"/>
              <a:gd name="connsiteY0" fmla="*/ 0 h 4821502"/>
              <a:gd name="connsiteX1" fmla="*/ 3890904 w 4783308"/>
              <a:gd name="connsiteY1" fmla="*/ 437433 h 4821502"/>
              <a:gd name="connsiteX2" fmla="*/ 4759172 w 4783308"/>
              <a:gd name="connsiteY2" fmla="*/ 1773180 h 4821502"/>
              <a:gd name="connsiteX3" fmla="*/ 4474294 w 4783308"/>
              <a:gd name="connsiteY3" fmla="*/ 3676361 h 4821502"/>
              <a:gd name="connsiteX4" fmla="*/ 3443129 w 4783308"/>
              <a:gd name="connsiteY4" fmla="*/ 4712129 h 4821502"/>
              <a:gd name="connsiteX5" fmla="*/ 1097799 w 4783308"/>
              <a:gd name="connsiteY5" fmla="*/ 4524510 h 4821502"/>
              <a:gd name="connsiteX6" fmla="*/ 39717 w 4783308"/>
              <a:gd name="connsiteY6" fmla="*/ 3101178 h 4821502"/>
              <a:gd name="connsiteX7" fmla="*/ 506449 w 4783308"/>
              <a:gd name="connsiteY7" fmla="*/ 740383 h 4821502"/>
              <a:gd name="connsiteX8" fmla="*/ 2484014 w 4783308"/>
              <a:gd name="connsiteY8" fmla="*/ 0 h 4821502"/>
              <a:gd name="connsiteX0" fmla="*/ 2484014 w 4783308"/>
              <a:gd name="connsiteY0" fmla="*/ 0 h 4821502"/>
              <a:gd name="connsiteX1" fmla="*/ 3890904 w 4783308"/>
              <a:gd name="connsiteY1" fmla="*/ 437433 h 4821502"/>
              <a:gd name="connsiteX2" fmla="*/ 4759172 w 4783308"/>
              <a:gd name="connsiteY2" fmla="*/ 1773180 h 4821502"/>
              <a:gd name="connsiteX3" fmla="*/ 4474294 w 4783308"/>
              <a:gd name="connsiteY3" fmla="*/ 3676361 h 4821502"/>
              <a:gd name="connsiteX4" fmla="*/ 3443129 w 4783308"/>
              <a:gd name="connsiteY4" fmla="*/ 4712129 h 4821502"/>
              <a:gd name="connsiteX5" fmla="*/ 1097799 w 4783308"/>
              <a:gd name="connsiteY5" fmla="*/ 4524510 h 4821502"/>
              <a:gd name="connsiteX6" fmla="*/ 39717 w 4783308"/>
              <a:gd name="connsiteY6" fmla="*/ 3101178 h 4821502"/>
              <a:gd name="connsiteX7" fmla="*/ 506449 w 4783308"/>
              <a:gd name="connsiteY7" fmla="*/ 740383 h 4821502"/>
              <a:gd name="connsiteX8" fmla="*/ 2484014 w 4783308"/>
              <a:gd name="connsiteY8" fmla="*/ 0 h 4821502"/>
              <a:gd name="connsiteX0" fmla="*/ 2532073 w 4784141"/>
              <a:gd name="connsiteY0" fmla="*/ 0 h 4773425"/>
              <a:gd name="connsiteX1" fmla="*/ 3891737 w 4784141"/>
              <a:gd name="connsiteY1" fmla="*/ 389356 h 4773425"/>
              <a:gd name="connsiteX2" fmla="*/ 4760005 w 4784141"/>
              <a:gd name="connsiteY2" fmla="*/ 1725103 h 4773425"/>
              <a:gd name="connsiteX3" fmla="*/ 4475127 w 4784141"/>
              <a:gd name="connsiteY3" fmla="*/ 3628284 h 4773425"/>
              <a:gd name="connsiteX4" fmla="*/ 3443962 w 4784141"/>
              <a:gd name="connsiteY4" fmla="*/ 4664052 h 4773425"/>
              <a:gd name="connsiteX5" fmla="*/ 1098632 w 4784141"/>
              <a:gd name="connsiteY5" fmla="*/ 4476433 h 4773425"/>
              <a:gd name="connsiteX6" fmla="*/ 40550 w 4784141"/>
              <a:gd name="connsiteY6" fmla="*/ 3053101 h 4773425"/>
              <a:gd name="connsiteX7" fmla="*/ 507282 w 4784141"/>
              <a:gd name="connsiteY7" fmla="*/ 692306 h 4773425"/>
              <a:gd name="connsiteX8" fmla="*/ 2532073 w 4784141"/>
              <a:gd name="connsiteY8" fmla="*/ 0 h 4773425"/>
              <a:gd name="connsiteX0" fmla="*/ 2532073 w 4784141"/>
              <a:gd name="connsiteY0" fmla="*/ 491 h 4773916"/>
              <a:gd name="connsiteX1" fmla="*/ 3891737 w 4784141"/>
              <a:gd name="connsiteY1" fmla="*/ 389847 h 4773916"/>
              <a:gd name="connsiteX2" fmla="*/ 4760005 w 4784141"/>
              <a:gd name="connsiteY2" fmla="*/ 1725594 h 4773916"/>
              <a:gd name="connsiteX3" fmla="*/ 4475127 w 4784141"/>
              <a:gd name="connsiteY3" fmla="*/ 3628775 h 4773916"/>
              <a:gd name="connsiteX4" fmla="*/ 3443962 w 4784141"/>
              <a:gd name="connsiteY4" fmla="*/ 4664543 h 4773916"/>
              <a:gd name="connsiteX5" fmla="*/ 1098632 w 4784141"/>
              <a:gd name="connsiteY5" fmla="*/ 4476924 h 4773916"/>
              <a:gd name="connsiteX6" fmla="*/ 40550 w 4784141"/>
              <a:gd name="connsiteY6" fmla="*/ 3053592 h 4773916"/>
              <a:gd name="connsiteX7" fmla="*/ 507282 w 4784141"/>
              <a:gd name="connsiteY7" fmla="*/ 692797 h 4773916"/>
              <a:gd name="connsiteX8" fmla="*/ 2532073 w 4784141"/>
              <a:gd name="connsiteY8" fmla="*/ 491 h 4773916"/>
              <a:gd name="connsiteX0" fmla="*/ 2532073 w 4784141"/>
              <a:gd name="connsiteY0" fmla="*/ 491 h 4773916"/>
              <a:gd name="connsiteX1" fmla="*/ 3891737 w 4784141"/>
              <a:gd name="connsiteY1" fmla="*/ 389847 h 4773916"/>
              <a:gd name="connsiteX2" fmla="*/ 4760005 w 4784141"/>
              <a:gd name="connsiteY2" fmla="*/ 1725594 h 4773916"/>
              <a:gd name="connsiteX3" fmla="*/ 4475127 w 4784141"/>
              <a:gd name="connsiteY3" fmla="*/ 3628775 h 4773916"/>
              <a:gd name="connsiteX4" fmla="*/ 3443962 w 4784141"/>
              <a:gd name="connsiteY4" fmla="*/ 4664543 h 4773916"/>
              <a:gd name="connsiteX5" fmla="*/ 1098632 w 4784141"/>
              <a:gd name="connsiteY5" fmla="*/ 4476924 h 4773916"/>
              <a:gd name="connsiteX6" fmla="*/ 40550 w 4784141"/>
              <a:gd name="connsiteY6" fmla="*/ 3053592 h 4773916"/>
              <a:gd name="connsiteX7" fmla="*/ 507282 w 4784141"/>
              <a:gd name="connsiteY7" fmla="*/ 692797 h 4773916"/>
              <a:gd name="connsiteX8" fmla="*/ 2532073 w 4784141"/>
              <a:gd name="connsiteY8" fmla="*/ 491 h 4773916"/>
              <a:gd name="connsiteX0" fmla="*/ 2558783 w 4784614"/>
              <a:gd name="connsiteY0" fmla="*/ 525 h 4757924"/>
              <a:gd name="connsiteX1" fmla="*/ 3892210 w 4784614"/>
              <a:gd name="connsiteY1" fmla="*/ 373855 h 4757924"/>
              <a:gd name="connsiteX2" fmla="*/ 4760478 w 4784614"/>
              <a:gd name="connsiteY2" fmla="*/ 1709602 h 4757924"/>
              <a:gd name="connsiteX3" fmla="*/ 4475600 w 4784614"/>
              <a:gd name="connsiteY3" fmla="*/ 3612783 h 4757924"/>
              <a:gd name="connsiteX4" fmla="*/ 3444435 w 4784614"/>
              <a:gd name="connsiteY4" fmla="*/ 4648551 h 4757924"/>
              <a:gd name="connsiteX5" fmla="*/ 1099105 w 4784614"/>
              <a:gd name="connsiteY5" fmla="*/ 4460932 h 4757924"/>
              <a:gd name="connsiteX6" fmla="*/ 41023 w 4784614"/>
              <a:gd name="connsiteY6" fmla="*/ 3037600 h 4757924"/>
              <a:gd name="connsiteX7" fmla="*/ 507755 w 4784614"/>
              <a:gd name="connsiteY7" fmla="*/ 676805 h 4757924"/>
              <a:gd name="connsiteX8" fmla="*/ 2558783 w 4784614"/>
              <a:gd name="connsiteY8" fmla="*/ 525 h 4757924"/>
              <a:gd name="connsiteX0" fmla="*/ 2558783 w 4784614"/>
              <a:gd name="connsiteY0" fmla="*/ 408 h 4757807"/>
              <a:gd name="connsiteX1" fmla="*/ 3907953 w 4784614"/>
              <a:gd name="connsiteY1" fmla="*/ 443183 h 4757807"/>
              <a:gd name="connsiteX2" fmla="*/ 4760478 w 4784614"/>
              <a:gd name="connsiteY2" fmla="*/ 1709485 h 4757807"/>
              <a:gd name="connsiteX3" fmla="*/ 4475600 w 4784614"/>
              <a:gd name="connsiteY3" fmla="*/ 3612666 h 4757807"/>
              <a:gd name="connsiteX4" fmla="*/ 3444435 w 4784614"/>
              <a:gd name="connsiteY4" fmla="*/ 4648434 h 4757807"/>
              <a:gd name="connsiteX5" fmla="*/ 1099105 w 4784614"/>
              <a:gd name="connsiteY5" fmla="*/ 4460815 h 4757807"/>
              <a:gd name="connsiteX6" fmla="*/ 41023 w 4784614"/>
              <a:gd name="connsiteY6" fmla="*/ 3037483 h 4757807"/>
              <a:gd name="connsiteX7" fmla="*/ 507755 w 4784614"/>
              <a:gd name="connsiteY7" fmla="*/ 676688 h 4757807"/>
              <a:gd name="connsiteX8" fmla="*/ 2558783 w 4784614"/>
              <a:gd name="connsiteY8" fmla="*/ 408 h 4757807"/>
              <a:gd name="connsiteX0" fmla="*/ 2675744 w 4786788"/>
              <a:gd name="connsiteY0" fmla="*/ 250 h 4954478"/>
              <a:gd name="connsiteX1" fmla="*/ 3910127 w 4786788"/>
              <a:gd name="connsiteY1" fmla="*/ 639854 h 4954478"/>
              <a:gd name="connsiteX2" fmla="*/ 4762652 w 4786788"/>
              <a:gd name="connsiteY2" fmla="*/ 1906156 h 4954478"/>
              <a:gd name="connsiteX3" fmla="*/ 4477774 w 4786788"/>
              <a:gd name="connsiteY3" fmla="*/ 3809337 h 4954478"/>
              <a:gd name="connsiteX4" fmla="*/ 3446609 w 4786788"/>
              <a:gd name="connsiteY4" fmla="*/ 4845105 h 4954478"/>
              <a:gd name="connsiteX5" fmla="*/ 1101279 w 4786788"/>
              <a:gd name="connsiteY5" fmla="*/ 4657486 h 4954478"/>
              <a:gd name="connsiteX6" fmla="*/ 43197 w 4786788"/>
              <a:gd name="connsiteY6" fmla="*/ 3234154 h 4954478"/>
              <a:gd name="connsiteX7" fmla="*/ 509929 w 4786788"/>
              <a:gd name="connsiteY7" fmla="*/ 873359 h 4954478"/>
              <a:gd name="connsiteX8" fmla="*/ 2675744 w 4786788"/>
              <a:gd name="connsiteY8" fmla="*/ 250 h 4954478"/>
              <a:gd name="connsiteX0" fmla="*/ 2675744 w 4786788"/>
              <a:gd name="connsiteY0" fmla="*/ 250 h 4954478"/>
              <a:gd name="connsiteX1" fmla="*/ 3910127 w 4786788"/>
              <a:gd name="connsiteY1" fmla="*/ 639854 h 4954478"/>
              <a:gd name="connsiteX2" fmla="*/ 4762652 w 4786788"/>
              <a:gd name="connsiteY2" fmla="*/ 1906156 h 4954478"/>
              <a:gd name="connsiteX3" fmla="*/ 4477774 w 4786788"/>
              <a:gd name="connsiteY3" fmla="*/ 3809337 h 4954478"/>
              <a:gd name="connsiteX4" fmla="*/ 3446609 w 4786788"/>
              <a:gd name="connsiteY4" fmla="*/ 4845105 h 4954478"/>
              <a:gd name="connsiteX5" fmla="*/ 1101279 w 4786788"/>
              <a:gd name="connsiteY5" fmla="*/ 4657486 h 4954478"/>
              <a:gd name="connsiteX6" fmla="*/ 43197 w 4786788"/>
              <a:gd name="connsiteY6" fmla="*/ 3234154 h 4954478"/>
              <a:gd name="connsiteX7" fmla="*/ 509929 w 4786788"/>
              <a:gd name="connsiteY7" fmla="*/ 873359 h 4954478"/>
              <a:gd name="connsiteX8" fmla="*/ 2675744 w 4786788"/>
              <a:gd name="connsiteY8" fmla="*/ 250 h 4954478"/>
              <a:gd name="connsiteX0" fmla="*/ 2675744 w 4786788"/>
              <a:gd name="connsiteY0" fmla="*/ 290 h 4954518"/>
              <a:gd name="connsiteX1" fmla="*/ 3910127 w 4786788"/>
              <a:gd name="connsiteY1" fmla="*/ 639894 h 4954518"/>
              <a:gd name="connsiteX2" fmla="*/ 4762652 w 4786788"/>
              <a:gd name="connsiteY2" fmla="*/ 1906196 h 4954518"/>
              <a:gd name="connsiteX3" fmla="*/ 4477774 w 4786788"/>
              <a:gd name="connsiteY3" fmla="*/ 3809377 h 4954518"/>
              <a:gd name="connsiteX4" fmla="*/ 3446609 w 4786788"/>
              <a:gd name="connsiteY4" fmla="*/ 4845145 h 4954518"/>
              <a:gd name="connsiteX5" fmla="*/ 1101279 w 4786788"/>
              <a:gd name="connsiteY5" fmla="*/ 4657526 h 4954518"/>
              <a:gd name="connsiteX6" fmla="*/ 43197 w 4786788"/>
              <a:gd name="connsiteY6" fmla="*/ 3234194 h 4954518"/>
              <a:gd name="connsiteX7" fmla="*/ 509929 w 4786788"/>
              <a:gd name="connsiteY7" fmla="*/ 873399 h 4954518"/>
              <a:gd name="connsiteX8" fmla="*/ 2675744 w 4786788"/>
              <a:gd name="connsiteY8" fmla="*/ 290 h 4954518"/>
              <a:gd name="connsiteX0" fmla="*/ 2675744 w 4786788"/>
              <a:gd name="connsiteY0" fmla="*/ 326 h 4954554"/>
              <a:gd name="connsiteX1" fmla="*/ 3990884 w 4786788"/>
              <a:gd name="connsiteY1" fmla="*/ 591130 h 4954554"/>
              <a:gd name="connsiteX2" fmla="*/ 4762652 w 4786788"/>
              <a:gd name="connsiteY2" fmla="*/ 1906232 h 4954554"/>
              <a:gd name="connsiteX3" fmla="*/ 4477774 w 4786788"/>
              <a:gd name="connsiteY3" fmla="*/ 3809413 h 4954554"/>
              <a:gd name="connsiteX4" fmla="*/ 3446609 w 4786788"/>
              <a:gd name="connsiteY4" fmla="*/ 4845181 h 4954554"/>
              <a:gd name="connsiteX5" fmla="*/ 1101279 w 4786788"/>
              <a:gd name="connsiteY5" fmla="*/ 4657562 h 4954554"/>
              <a:gd name="connsiteX6" fmla="*/ 43197 w 4786788"/>
              <a:gd name="connsiteY6" fmla="*/ 3234230 h 4954554"/>
              <a:gd name="connsiteX7" fmla="*/ 509929 w 4786788"/>
              <a:gd name="connsiteY7" fmla="*/ 873435 h 4954554"/>
              <a:gd name="connsiteX8" fmla="*/ 2675744 w 4786788"/>
              <a:gd name="connsiteY8" fmla="*/ 326 h 4954554"/>
              <a:gd name="connsiteX0" fmla="*/ 2662196 w 4773240"/>
              <a:gd name="connsiteY0" fmla="*/ 326 h 4954554"/>
              <a:gd name="connsiteX1" fmla="*/ 3977336 w 4773240"/>
              <a:gd name="connsiteY1" fmla="*/ 591130 h 4954554"/>
              <a:gd name="connsiteX2" fmla="*/ 4749104 w 4773240"/>
              <a:gd name="connsiteY2" fmla="*/ 1906232 h 4954554"/>
              <a:gd name="connsiteX3" fmla="*/ 4464226 w 4773240"/>
              <a:gd name="connsiteY3" fmla="*/ 3809413 h 4954554"/>
              <a:gd name="connsiteX4" fmla="*/ 3433061 w 4773240"/>
              <a:gd name="connsiteY4" fmla="*/ 4845181 h 4954554"/>
              <a:gd name="connsiteX5" fmla="*/ 1087731 w 4773240"/>
              <a:gd name="connsiteY5" fmla="*/ 4657562 h 4954554"/>
              <a:gd name="connsiteX6" fmla="*/ 29649 w 4773240"/>
              <a:gd name="connsiteY6" fmla="*/ 3234230 h 4954554"/>
              <a:gd name="connsiteX7" fmla="*/ 640977 w 4773240"/>
              <a:gd name="connsiteY7" fmla="*/ 730117 h 4954554"/>
              <a:gd name="connsiteX8" fmla="*/ 2662196 w 4773240"/>
              <a:gd name="connsiteY8" fmla="*/ 326 h 4954554"/>
              <a:gd name="connsiteX0" fmla="*/ 2664762 w 4775806"/>
              <a:gd name="connsiteY0" fmla="*/ 326 h 4954554"/>
              <a:gd name="connsiteX1" fmla="*/ 3979902 w 4775806"/>
              <a:gd name="connsiteY1" fmla="*/ 591130 h 4954554"/>
              <a:gd name="connsiteX2" fmla="*/ 4751670 w 4775806"/>
              <a:gd name="connsiteY2" fmla="*/ 1906232 h 4954554"/>
              <a:gd name="connsiteX3" fmla="*/ 4466792 w 4775806"/>
              <a:gd name="connsiteY3" fmla="*/ 3809413 h 4954554"/>
              <a:gd name="connsiteX4" fmla="*/ 3435627 w 4775806"/>
              <a:gd name="connsiteY4" fmla="*/ 4845181 h 4954554"/>
              <a:gd name="connsiteX5" fmla="*/ 1090297 w 4775806"/>
              <a:gd name="connsiteY5" fmla="*/ 4657562 h 4954554"/>
              <a:gd name="connsiteX6" fmla="*/ 32215 w 4775806"/>
              <a:gd name="connsiteY6" fmla="*/ 3234230 h 4954554"/>
              <a:gd name="connsiteX7" fmla="*/ 607899 w 4775806"/>
              <a:gd name="connsiteY7" fmla="*/ 806182 h 4954554"/>
              <a:gd name="connsiteX8" fmla="*/ 2664762 w 4775806"/>
              <a:gd name="connsiteY8" fmla="*/ 326 h 4954554"/>
              <a:gd name="connsiteX0" fmla="*/ 2673549 w 4784593"/>
              <a:gd name="connsiteY0" fmla="*/ 326 h 4954554"/>
              <a:gd name="connsiteX1" fmla="*/ 3988689 w 4784593"/>
              <a:gd name="connsiteY1" fmla="*/ 591130 h 4954554"/>
              <a:gd name="connsiteX2" fmla="*/ 4760457 w 4784593"/>
              <a:gd name="connsiteY2" fmla="*/ 1906232 h 4954554"/>
              <a:gd name="connsiteX3" fmla="*/ 4475579 w 4784593"/>
              <a:gd name="connsiteY3" fmla="*/ 3809413 h 4954554"/>
              <a:gd name="connsiteX4" fmla="*/ 3444414 w 4784593"/>
              <a:gd name="connsiteY4" fmla="*/ 4845181 h 4954554"/>
              <a:gd name="connsiteX5" fmla="*/ 1099084 w 4784593"/>
              <a:gd name="connsiteY5" fmla="*/ 4657562 h 4954554"/>
              <a:gd name="connsiteX6" fmla="*/ 41002 w 4784593"/>
              <a:gd name="connsiteY6" fmla="*/ 3234230 h 4954554"/>
              <a:gd name="connsiteX7" fmla="*/ 616686 w 4784593"/>
              <a:gd name="connsiteY7" fmla="*/ 806182 h 4954554"/>
              <a:gd name="connsiteX8" fmla="*/ 2673549 w 4784593"/>
              <a:gd name="connsiteY8" fmla="*/ 326 h 4954554"/>
              <a:gd name="connsiteX0" fmla="*/ 2649000 w 4760044"/>
              <a:gd name="connsiteY0" fmla="*/ 326 h 4964273"/>
              <a:gd name="connsiteX1" fmla="*/ 3964140 w 4760044"/>
              <a:gd name="connsiteY1" fmla="*/ 591130 h 4964273"/>
              <a:gd name="connsiteX2" fmla="*/ 4735908 w 4760044"/>
              <a:gd name="connsiteY2" fmla="*/ 1906232 h 4964273"/>
              <a:gd name="connsiteX3" fmla="*/ 4451030 w 4760044"/>
              <a:gd name="connsiteY3" fmla="*/ 3809413 h 4964273"/>
              <a:gd name="connsiteX4" fmla="*/ 3419865 w 4760044"/>
              <a:gd name="connsiteY4" fmla="*/ 4845181 h 4964273"/>
              <a:gd name="connsiteX5" fmla="*/ 1074535 w 4760044"/>
              <a:gd name="connsiteY5" fmla="*/ 4657562 h 4964273"/>
              <a:gd name="connsiteX6" fmla="*/ 33359 w 4760044"/>
              <a:gd name="connsiteY6" fmla="*/ 2995991 h 4964273"/>
              <a:gd name="connsiteX7" fmla="*/ 592137 w 4760044"/>
              <a:gd name="connsiteY7" fmla="*/ 806182 h 4964273"/>
              <a:gd name="connsiteX8" fmla="*/ 2649000 w 4760044"/>
              <a:gd name="connsiteY8" fmla="*/ 326 h 4964273"/>
              <a:gd name="connsiteX0" fmla="*/ 2649000 w 4468508"/>
              <a:gd name="connsiteY0" fmla="*/ 326 h 4964273"/>
              <a:gd name="connsiteX1" fmla="*/ 3964140 w 4468508"/>
              <a:gd name="connsiteY1" fmla="*/ 591130 h 4964273"/>
              <a:gd name="connsiteX2" fmla="*/ 4451030 w 4468508"/>
              <a:gd name="connsiteY2" fmla="*/ 3809413 h 4964273"/>
              <a:gd name="connsiteX3" fmla="*/ 3419865 w 4468508"/>
              <a:gd name="connsiteY3" fmla="*/ 4845181 h 4964273"/>
              <a:gd name="connsiteX4" fmla="*/ 1074535 w 4468508"/>
              <a:gd name="connsiteY4" fmla="*/ 4657562 h 4964273"/>
              <a:gd name="connsiteX5" fmla="*/ 33359 w 4468508"/>
              <a:gd name="connsiteY5" fmla="*/ 2995991 h 4964273"/>
              <a:gd name="connsiteX6" fmla="*/ 592137 w 4468508"/>
              <a:gd name="connsiteY6" fmla="*/ 806182 h 4964273"/>
              <a:gd name="connsiteX7" fmla="*/ 2649000 w 4468508"/>
              <a:gd name="connsiteY7" fmla="*/ 326 h 4964273"/>
              <a:gd name="connsiteX0" fmla="*/ 2788684 w 4608192"/>
              <a:gd name="connsiteY0" fmla="*/ 326 h 4845177"/>
              <a:gd name="connsiteX1" fmla="*/ 4103824 w 4608192"/>
              <a:gd name="connsiteY1" fmla="*/ 591130 h 4845177"/>
              <a:gd name="connsiteX2" fmla="*/ 4590714 w 4608192"/>
              <a:gd name="connsiteY2" fmla="*/ 3809413 h 4845177"/>
              <a:gd name="connsiteX3" fmla="*/ 3559549 w 4608192"/>
              <a:gd name="connsiteY3" fmla="*/ 4845181 h 4845177"/>
              <a:gd name="connsiteX4" fmla="*/ 173043 w 4608192"/>
              <a:gd name="connsiteY4" fmla="*/ 2995991 h 4845177"/>
              <a:gd name="connsiteX5" fmla="*/ 731821 w 4608192"/>
              <a:gd name="connsiteY5" fmla="*/ 806182 h 4845177"/>
              <a:gd name="connsiteX6" fmla="*/ 2788684 w 4608192"/>
              <a:gd name="connsiteY6" fmla="*/ 326 h 4845177"/>
              <a:gd name="connsiteX0" fmla="*/ 2788684 w 4656382"/>
              <a:gd name="connsiteY0" fmla="*/ 326 h 4593408"/>
              <a:gd name="connsiteX1" fmla="*/ 4103824 w 4656382"/>
              <a:gd name="connsiteY1" fmla="*/ 591130 h 4593408"/>
              <a:gd name="connsiteX2" fmla="*/ 4590714 w 4656382"/>
              <a:gd name="connsiteY2" fmla="*/ 3809413 h 4593408"/>
              <a:gd name="connsiteX3" fmla="*/ 2737164 w 4656382"/>
              <a:gd name="connsiteY3" fmla="*/ 4593410 h 4593408"/>
              <a:gd name="connsiteX4" fmla="*/ 173043 w 4656382"/>
              <a:gd name="connsiteY4" fmla="*/ 2995991 h 4593408"/>
              <a:gd name="connsiteX5" fmla="*/ 731821 w 4656382"/>
              <a:gd name="connsiteY5" fmla="*/ 806182 h 4593408"/>
              <a:gd name="connsiteX6" fmla="*/ 2788684 w 4656382"/>
              <a:gd name="connsiteY6" fmla="*/ 326 h 4593408"/>
              <a:gd name="connsiteX0" fmla="*/ 2788684 w 4720632"/>
              <a:gd name="connsiteY0" fmla="*/ 326 h 4593408"/>
              <a:gd name="connsiteX1" fmla="*/ 4103824 w 4720632"/>
              <a:gd name="connsiteY1" fmla="*/ 591130 h 4593408"/>
              <a:gd name="connsiteX2" fmla="*/ 4661706 w 4720632"/>
              <a:gd name="connsiteY2" fmla="*/ 3597011 h 4593408"/>
              <a:gd name="connsiteX3" fmla="*/ 2737164 w 4720632"/>
              <a:gd name="connsiteY3" fmla="*/ 4593410 h 4593408"/>
              <a:gd name="connsiteX4" fmla="*/ 173043 w 4720632"/>
              <a:gd name="connsiteY4" fmla="*/ 2995991 h 4593408"/>
              <a:gd name="connsiteX5" fmla="*/ 731821 w 4720632"/>
              <a:gd name="connsiteY5" fmla="*/ 806182 h 4593408"/>
              <a:gd name="connsiteX6" fmla="*/ 2788684 w 4720632"/>
              <a:gd name="connsiteY6" fmla="*/ 326 h 4593408"/>
              <a:gd name="connsiteX0" fmla="*/ 2615637 w 4547585"/>
              <a:gd name="connsiteY0" fmla="*/ 326 h 4593408"/>
              <a:gd name="connsiteX1" fmla="*/ 3930777 w 4547585"/>
              <a:gd name="connsiteY1" fmla="*/ 591130 h 4593408"/>
              <a:gd name="connsiteX2" fmla="*/ 4488659 w 4547585"/>
              <a:gd name="connsiteY2" fmla="*/ 3597011 h 4593408"/>
              <a:gd name="connsiteX3" fmla="*/ 2564117 w 4547585"/>
              <a:gd name="connsiteY3" fmla="*/ 4593410 h 4593408"/>
              <a:gd name="connsiteX4" fmla="*/ -4 w 4547585"/>
              <a:gd name="connsiteY4" fmla="*/ 2995991 h 4593408"/>
              <a:gd name="connsiteX5" fmla="*/ 2615637 w 4547585"/>
              <a:gd name="connsiteY5" fmla="*/ 326 h 4593408"/>
              <a:gd name="connsiteX0" fmla="*/ 1599114 w 4547585"/>
              <a:gd name="connsiteY0" fmla="*/ 673 h 4392722"/>
              <a:gd name="connsiteX1" fmla="*/ 3930777 w 4547585"/>
              <a:gd name="connsiteY1" fmla="*/ 390444 h 4392722"/>
              <a:gd name="connsiteX2" fmla="*/ 4488659 w 4547585"/>
              <a:gd name="connsiteY2" fmla="*/ 3396325 h 4392722"/>
              <a:gd name="connsiteX3" fmla="*/ 2564117 w 4547585"/>
              <a:gd name="connsiteY3" fmla="*/ 4392724 h 4392722"/>
              <a:gd name="connsiteX4" fmla="*/ -4 w 4547585"/>
              <a:gd name="connsiteY4" fmla="*/ 2795305 h 4392722"/>
              <a:gd name="connsiteX5" fmla="*/ 1599114 w 4547585"/>
              <a:gd name="connsiteY5" fmla="*/ 673 h 4392722"/>
              <a:gd name="connsiteX0" fmla="*/ 1599114 w 4556102"/>
              <a:gd name="connsiteY0" fmla="*/ 673 h 4345138"/>
              <a:gd name="connsiteX1" fmla="*/ 3930777 w 4556102"/>
              <a:gd name="connsiteY1" fmla="*/ 390444 h 4345138"/>
              <a:gd name="connsiteX2" fmla="*/ 4488659 w 4556102"/>
              <a:gd name="connsiteY2" fmla="*/ 3396325 h 4345138"/>
              <a:gd name="connsiteX3" fmla="*/ 2425030 w 4556102"/>
              <a:gd name="connsiteY3" fmla="*/ 4345136 h 4345138"/>
              <a:gd name="connsiteX4" fmla="*/ -4 w 4556102"/>
              <a:gd name="connsiteY4" fmla="*/ 2795305 h 4345138"/>
              <a:gd name="connsiteX5" fmla="*/ 1599114 w 4556102"/>
              <a:gd name="connsiteY5" fmla="*/ 673 h 4345138"/>
              <a:gd name="connsiteX0" fmla="*/ 1308676 w 4265664"/>
              <a:gd name="connsiteY0" fmla="*/ 673 h 4345138"/>
              <a:gd name="connsiteX1" fmla="*/ 3640339 w 4265664"/>
              <a:gd name="connsiteY1" fmla="*/ 390444 h 4345138"/>
              <a:gd name="connsiteX2" fmla="*/ 4198221 w 4265664"/>
              <a:gd name="connsiteY2" fmla="*/ 3396325 h 4345138"/>
              <a:gd name="connsiteX3" fmla="*/ 2134592 w 4265664"/>
              <a:gd name="connsiteY3" fmla="*/ 4345136 h 4345138"/>
              <a:gd name="connsiteX4" fmla="*/ 2 w 4265664"/>
              <a:gd name="connsiteY4" fmla="*/ 2737868 h 4345138"/>
              <a:gd name="connsiteX5" fmla="*/ 1308676 w 4265664"/>
              <a:gd name="connsiteY5" fmla="*/ 673 h 4345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5664" h="4345138">
                <a:moveTo>
                  <a:pt x="1308676" y="673"/>
                </a:moveTo>
                <a:cubicBezTo>
                  <a:pt x="1850442" y="-12337"/>
                  <a:pt x="3307336" y="165670"/>
                  <a:pt x="3640339" y="390444"/>
                </a:cubicBezTo>
                <a:cubicBezTo>
                  <a:pt x="3940677" y="1025292"/>
                  <a:pt x="4449179" y="2737210"/>
                  <a:pt x="4198221" y="3396325"/>
                </a:cubicBezTo>
                <a:cubicBezTo>
                  <a:pt x="3947263" y="4055440"/>
                  <a:pt x="2447418" y="4230167"/>
                  <a:pt x="2134592" y="4345136"/>
                </a:cubicBezTo>
                <a:cubicBezTo>
                  <a:pt x="1398314" y="4209566"/>
                  <a:pt x="471290" y="3411035"/>
                  <a:pt x="2" y="2737868"/>
                </a:cubicBezTo>
                <a:cubicBezTo>
                  <a:pt x="8589" y="1972354"/>
                  <a:pt x="653546" y="401483"/>
                  <a:pt x="1308676" y="673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3CC0718-47AC-74FB-B46C-05A00B222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353843">
            <a:off x="608361" y="1755755"/>
            <a:ext cx="1649345" cy="553473"/>
          </a:xfrm>
          <a:custGeom>
            <a:avLst/>
            <a:gdLst>
              <a:gd name="connsiteX0" fmla="*/ 77764 w 3260328"/>
              <a:gd name="connsiteY0" fmla="*/ 1037700 h 2099765"/>
              <a:gd name="connsiteX1" fmla="*/ 6059 w 3260328"/>
              <a:gd name="connsiteY1" fmla="*/ 999637 h 2099765"/>
              <a:gd name="connsiteX2" fmla="*/ 0 w 3260328"/>
              <a:gd name="connsiteY2" fmla="*/ 995566 h 2099765"/>
              <a:gd name="connsiteX3" fmla="*/ 724367 w 3260328"/>
              <a:gd name="connsiteY3" fmla="*/ 21583 h 2099765"/>
              <a:gd name="connsiteX4" fmla="*/ 782350 w 3260328"/>
              <a:gd name="connsiteY4" fmla="*/ 0 h 2099765"/>
              <a:gd name="connsiteX5" fmla="*/ 3260328 w 3260328"/>
              <a:gd name="connsiteY5" fmla="*/ 974255 h 2099765"/>
              <a:gd name="connsiteX6" fmla="*/ 3003455 w 3260328"/>
              <a:gd name="connsiteY6" fmla="*/ 2099765 h 2099765"/>
              <a:gd name="connsiteX7" fmla="*/ 1122761 w 3260328"/>
              <a:gd name="connsiteY7" fmla="*/ 1327497 h 2099765"/>
              <a:gd name="connsiteX8" fmla="*/ 77764 w 3260328"/>
              <a:gd name="connsiteY8" fmla="*/ 1037700 h 2099765"/>
              <a:gd name="connsiteX0" fmla="*/ 71705 w 3254269"/>
              <a:gd name="connsiteY0" fmla="*/ 1037700 h 2099765"/>
              <a:gd name="connsiteX1" fmla="*/ 0 w 3254269"/>
              <a:gd name="connsiteY1" fmla="*/ 999637 h 2099765"/>
              <a:gd name="connsiteX2" fmla="*/ 80319 w 3254269"/>
              <a:gd name="connsiteY2" fmla="*/ 867591 h 2099765"/>
              <a:gd name="connsiteX3" fmla="*/ 718308 w 3254269"/>
              <a:gd name="connsiteY3" fmla="*/ 21583 h 2099765"/>
              <a:gd name="connsiteX4" fmla="*/ 776291 w 3254269"/>
              <a:gd name="connsiteY4" fmla="*/ 0 h 2099765"/>
              <a:gd name="connsiteX5" fmla="*/ 3254269 w 3254269"/>
              <a:gd name="connsiteY5" fmla="*/ 974255 h 2099765"/>
              <a:gd name="connsiteX6" fmla="*/ 2997396 w 3254269"/>
              <a:gd name="connsiteY6" fmla="*/ 2099765 h 2099765"/>
              <a:gd name="connsiteX7" fmla="*/ 1116702 w 3254269"/>
              <a:gd name="connsiteY7" fmla="*/ 1327497 h 2099765"/>
              <a:gd name="connsiteX8" fmla="*/ 71705 w 3254269"/>
              <a:gd name="connsiteY8" fmla="*/ 1037700 h 2099765"/>
              <a:gd name="connsiteX0" fmla="*/ 224731 w 3254269"/>
              <a:gd name="connsiteY0" fmla="*/ 1104531 h 2099765"/>
              <a:gd name="connsiteX1" fmla="*/ 0 w 3254269"/>
              <a:gd name="connsiteY1" fmla="*/ 999637 h 2099765"/>
              <a:gd name="connsiteX2" fmla="*/ 80319 w 3254269"/>
              <a:gd name="connsiteY2" fmla="*/ 867591 h 2099765"/>
              <a:gd name="connsiteX3" fmla="*/ 718308 w 3254269"/>
              <a:gd name="connsiteY3" fmla="*/ 21583 h 2099765"/>
              <a:gd name="connsiteX4" fmla="*/ 776291 w 3254269"/>
              <a:gd name="connsiteY4" fmla="*/ 0 h 2099765"/>
              <a:gd name="connsiteX5" fmla="*/ 3254269 w 3254269"/>
              <a:gd name="connsiteY5" fmla="*/ 974255 h 2099765"/>
              <a:gd name="connsiteX6" fmla="*/ 2997396 w 3254269"/>
              <a:gd name="connsiteY6" fmla="*/ 2099765 h 2099765"/>
              <a:gd name="connsiteX7" fmla="*/ 1116702 w 3254269"/>
              <a:gd name="connsiteY7" fmla="*/ 1327497 h 2099765"/>
              <a:gd name="connsiteX8" fmla="*/ 224731 w 3254269"/>
              <a:gd name="connsiteY8" fmla="*/ 1104531 h 2099765"/>
              <a:gd name="connsiteX0" fmla="*/ 182169 w 3211707"/>
              <a:gd name="connsiteY0" fmla="*/ 1104531 h 2099765"/>
              <a:gd name="connsiteX1" fmla="*/ 37757 w 3211707"/>
              <a:gd name="connsiteY1" fmla="*/ 867591 h 2099765"/>
              <a:gd name="connsiteX2" fmla="*/ 675746 w 3211707"/>
              <a:gd name="connsiteY2" fmla="*/ 21583 h 2099765"/>
              <a:gd name="connsiteX3" fmla="*/ 733729 w 3211707"/>
              <a:gd name="connsiteY3" fmla="*/ 0 h 2099765"/>
              <a:gd name="connsiteX4" fmla="*/ 3211707 w 3211707"/>
              <a:gd name="connsiteY4" fmla="*/ 974255 h 2099765"/>
              <a:gd name="connsiteX5" fmla="*/ 2954834 w 3211707"/>
              <a:gd name="connsiteY5" fmla="*/ 2099765 h 2099765"/>
              <a:gd name="connsiteX6" fmla="*/ 1074140 w 3211707"/>
              <a:gd name="connsiteY6" fmla="*/ 1327497 h 2099765"/>
              <a:gd name="connsiteX7" fmla="*/ 182169 w 3211707"/>
              <a:gd name="connsiteY7" fmla="*/ 1104531 h 2099765"/>
              <a:gd name="connsiteX0" fmla="*/ 138006 w 3231017"/>
              <a:gd name="connsiteY0" fmla="*/ 977672 h 2099765"/>
              <a:gd name="connsiteX1" fmla="*/ 57067 w 3231017"/>
              <a:gd name="connsiteY1" fmla="*/ 867591 h 2099765"/>
              <a:gd name="connsiteX2" fmla="*/ 695056 w 3231017"/>
              <a:gd name="connsiteY2" fmla="*/ 21583 h 2099765"/>
              <a:gd name="connsiteX3" fmla="*/ 753039 w 3231017"/>
              <a:gd name="connsiteY3" fmla="*/ 0 h 2099765"/>
              <a:gd name="connsiteX4" fmla="*/ 3231017 w 3231017"/>
              <a:gd name="connsiteY4" fmla="*/ 974255 h 2099765"/>
              <a:gd name="connsiteX5" fmla="*/ 2974144 w 3231017"/>
              <a:gd name="connsiteY5" fmla="*/ 2099765 h 2099765"/>
              <a:gd name="connsiteX6" fmla="*/ 1093450 w 3231017"/>
              <a:gd name="connsiteY6" fmla="*/ 1327497 h 2099765"/>
              <a:gd name="connsiteX7" fmla="*/ 138006 w 3231017"/>
              <a:gd name="connsiteY7" fmla="*/ 977672 h 2099765"/>
              <a:gd name="connsiteX0" fmla="*/ 95473 w 3188484"/>
              <a:gd name="connsiteY0" fmla="*/ 977672 h 2099765"/>
              <a:gd name="connsiteX1" fmla="*/ 103577 w 3188484"/>
              <a:gd name="connsiteY1" fmla="*/ 722766 h 2099765"/>
              <a:gd name="connsiteX2" fmla="*/ 652523 w 3188484"/>
              <a:gd name="connsiteY2" fmla="*/ 21583 h 2099765"/>
              <a:gd name="connsiteX3" fmla="*/ 710506 w 3188484"/>
              <a:gd name="connsiteY3" fmla="*/ 0 h 2099765"/>
              <a:gd name="connsiteX4" fmla="*/ 3188484 w 3188484"/>
              <a:gd name="connsiteY4" fmla="*/ 974255 h 2099765"/>
              <a:gd name="connsiteX5" fmla="*/ 2931611 w 3188484"/>
              <a:gd name="connsiteY5" fmla="*/ 2099765 h 2099765"/>
              <a:gd name="connsiteX6" fmla="*/ 1050917 w 3188484"/>
              <a:gd name="connsiteY6" fmla="*/ 1327497 h 2099765"/>
              <a:gd name="connsiteX7" fmla="*/ 95473 w 3188484"/>
              <a:gd name="connsiteY7" fmla="*/ 977672 h 2099765"/>
              <a:gd name="connsiteX0" fmla="*/ 92795 w 3185806"/>
              <a:gd name="connsiteY0" fmla="*/ 977672 h 2099765"/>
              <a:gd name="connsiteX1" fmla="*/ 108517 w 3185806"/>
              <a:gd name="connsiteY1" fmla="*/ 762633 h 2099765"/>
              <a:gd name="connsiteX2" fmla="*/ 649845 w 3185806"/>
              <a:gd name="connsiteY2" fmla="*/ 21583 h 2099765"/>
              <a:gd name="connsiteX3" fmla="*/ 707828 w 3185806"/>
              <a:gd name="connsiteY3" fmla="*/ 0 h 2099765"/>
              <a:gd name="connsiteX4" fmla="*/ 3185806 w 3185806"/>
              <a:gd name="connsiteY4" fmla="*/ 974255 h 2099765"/>
              <a:gd name="connsiteX5" fmla="*/ 2928933 w 3185806"/>
              <a:gd name="connsiteY5" fmla="*/ 2099765 h 2099765"/>
              <a:gd name="connsiteX6" fmla="*/ 1048239 w 3185806"/>
              <a:gd name="connsiteY6" fmla="*/ 1327497 h 2099765"/>
              <a:gd name="connsiteX7" fmla="*/ 92795 w 3185806"/>
              <a:gd name="connsiteY7" fmla="*/ 977672 h 2099765"/>
              <a:gd name="connsiteX0" fmla="*/ 92795 w 3185806"/>
              <a:gd name="connsiteY0" fmla="*/ 977672 h 1873776"/>
              <a:gd name="connsiteX1" fmla="*/ 108517 w 3185806"/>
              <a:gd name="connsiteY1" fmla="*/ 762633 h 1873776"/>
              <a:gd name="connsiteX2" fmla="*/ 649845 w 3185806"/>
              <a:gd name="connsiteY2" fmla="*/ 21583 h 1873776"/>
              <a:gd name="connsiteX3" fmla="*/ 707828 w 3185806"/>
              <a:gd name="connsiteY3" fmla="*/ 0 h 1873776"/>
              <a:gd name="connsiteX4" fmla="*/ 3185806 w 3185806"/>
              <a:gd name="connsiteY4" fmla="*/ 974255 h 1873776"/>
              <a:gd name="connsiteX5" fmla="*/ 3037775 w 3185806"/>
              <a:gd name="connsiteY5" fmla="*/ 1873776 h 1873776"/>
              <a:gd name="connsiteX6" fmla="*/ 1048239 w 3185806"/>
              <a:gd name="connsiteY6" fmla="*/ 1327497 h 1873776"/>
              <a:gd name="connsiteX7" fmla="*/ 92795 w 3185806"/>
              <a:gd name="connsiteY7" fmla="*/ 977672 h 1873776"/>
              <a:gd name="connsiteX0" fmla="*/ 92795 w 3185806"/>
              <a:gd name="connsiteY0" fmla="*/ 977672 h 1873776"/>
              <a:gd name="connsiteX1" fmla="*/ 108517 w 3185806"/>
              <a:gd name="connsiteY1" fmla="*/ 762633 h 1873776"/>
              <a:gd name="connsiteX2" fmla="*/ 649845 w 3185806"/>
              <a:gd name="connsiteY2" fmla="*/ 21583 h 1873776"/>
              <a:gd name="connsiteX3" fmla="*/ 707828 w 3185806"/>
              <a:gd name="connsiteY3" fmla="*/ 0 h 1873776"/>
              <a:gd name="connsiteX4" fmla="*/ 3185806 w 3185806"/>
              <a:gd name="connsiteY4" fmla="*/ 974255 h 1873776"/>
              <a:gd name="connsiteX5" fmla="*/ 3037775 w 3185806"/>
              <a:gd name="connsiteY5" fmla="*/ 1873776 h 1873776"/>
              <a:gd name="connsiteX6" fmla="*/ 1229887 w 3185806"/>
              <a:gd name="connsiteY6" fmla="*/ 1323405 h 1873776"/>
              <a:gd name="connsiteX7" fmla="*/ 92795 w 3185806"/>
              <a:gd name="connsiteY7" fmla="*/ 977672 h 1873776"/>
              <a:gd name="connsiteX0" fmla="*/ 92795 w 3185806"/>
              <a:gd name="connsiteY0" fmla="*/ 1034597 h 1930701"/>
              <a:gd name="connsiteX1" fmla="*/ 108517 w 3185806"/>
              <a:gd name="connsiteY1" fmla="*/ 819558 h 1930701"/>
              <a:gd name="connsiteX2" fmla="*/ 523031 w 3185806"/>
              <a:gd name="connsiteY2" fmla="*/ 0 h 1930701"/>
              <a:gd name="connsiteX3" fmla="*/ 707828 w 3185806"/>
              <a:gd name="connsiteY3" fmla="*/ 56925 h 1930701"/>
              <a:gd name="connsiteX4" fmla="*/ 3185806 w 3185806"/>
              <a:gd name="connsiteY4" fmla="*/ 1031180 h 1930701"/>
              <a:gd name="connsiteX5" fmla="*/ 3037775 w 3185806"/>
              <a:gd name="connsiteY5" fmla="*/ 1930701 h 1930701"/>
              <a:gd name="connsiteX6" fmla="*/ 1229887 w 3185806"/>
              <a:gd name="connsiteY6" fmla="*/ 1380330 h 1930701"/>
              <a:gd name="connsiteX7" fmla="*/ 92795 w 3185806"/>
              <a:gd name="connsiteY7" fmla="*/ 1034597 h 1930701"/>
              <a:gd name="connsiteX0" fmla="*/ 92795 w 3150904"/>
              <a:gd name="connsiteY0" fmla="*/ 1034597 h 1930701"/>
              <a:gd name="connsiteX1" fmla="*/ 108517 w 3150904"/>
              <a:gd name="connsiteY1" fmla="*/ 819558 h 1930701"/>
              <a:gd name="connsiteX2" fmla="*/ 523031 w 3150904"/>
              <a:gd name="connsiteY2" fmla="*/ 0 h 1930701"/>
              <a:gd name="connsiteX3" fmla="*/ 707828 w 3150904"/>
              <a:gd name="connsiteY3" fmla="*/ 56925 h 1930701"/>
              <a:gd name="connsiteX4" fmla="*/ 3150904 w 3150904"/>
              <a:gd name="connsiteY4" fmla="*/ 1207826 h 1930701"/>
              <a:gd name="connsiteX5" fmla="*/ 3037775 w 3150904"/>
              <a:gd name="connsiteY5" fmla="*/ 1930701 h 1930701"/>
              <a:gd name="connsiteX6" fmla="*/ 1229887 w 3150904"/>
              <a:gd name="connsiteY6" fmla="*/ 1380330 h 1930701"/>
              <a:gd name="connsiteX7" fmla="*/ 92795 w 3150904"/>
              <a:gd name="connsiteY7" fmla="*/ 1034597 h 1930701"/>
              <a:gd name="connsiteX0" fmla="*/ 92795 w 3150904"/>
              <a:gd name="connsiteY0" fmla="*/ 1034597 h 1931283"/>
              <a:gd name="connsiteX1" fmla="*/ 108517 w 3150904"/>
              <a:gd name="connsiteY1" fmla="*/ 819558 h 1931283"/>
              <a:gd name="connsiteX2" fmla="*/ 523031 w 3150904"/>
              <a:gd name="connsiteY2" fmla="*/ 0 h 1931283"/>
              <a:gd name="connsiteX3" fmla="*/ 707828 w 3150904"/>
              <a:gd name="connsiteY3" fmla="*/ 56925 h 1931283"/>
              <a:gd name="connsiteX4" fmla="*/ 3150904 w 3150904"/>
              <a:gd name="connsiteY4" fmla="*/ 1207826 h 1931283"/>
              <a:gd name="connsiteX5" fmla="*/ 3037775 w 3150904"/>
              <a:gd name="connsiteY5" fmla="*/ 1930701 h 1931283"/>
              <a:gd name="connsiteX6" fmla="*/ 1229887 w 3150904"/>
              <a:gd name="connsiteY6" fmla="*/ 1380330 h 1931283"/>
              <a:gd name="connsiteX7" fmla="*/ 92795 w 3150904"/>
              <a:gd name="connsiteY7" fmla="*/ 1034597 h 1931283"/>
              <a:gd name="connsiteX0" fmla="*/ 92795 w 3150904"/>
              <a:gd name="connsiteY0" fmla="*/ 1034597 h 1931283"/>
              <a:gd name="connsiteX1" fmla="*/ 108517 w 3150904"/>
              <a:gd name="connsiteY1" fmla="*/ 819558 h 1931283"/>
              <a:gd name="connsiteX2" fmla="*/ 523031 w 3150904"/>
              <a:gd name="connsiteY2" fmla="*/ 0 h 1931283"/>
              <a:gd name="connsiteX3" fmla="*/ 707828 w 3150904"/>
              <a:gd name="connsiteY3" fmla="*/ 56925 h 1931283"/>
              <a:gd name="connsiteX4" fmla="*/ 3150904 w 3150904"/>
              <a:gd name="connsiteY4" fmla="*/ 1207826 h 1931283"/>
              <a:gd name="connsiteX5" fmla="*/ 3037775 w 3150904"/>
              <a:gd name="connsiteY5" fmla="*/ 1930701 h 1931283"/>
              <a:gd name="connsiteX6" fmla="*/ 1229887 w 3150904"/>
              <a:gd name="connsiteY6" fmla="*/ 1380330 h 1931283"/>
              <a:gd name="connsiteX7" fmla="*/ 92795 w 3150904"/>
              <a:gd name="connsiteY7" fmla="*/ 1034597 h 1931283"/>
              <a:gd name="connsiteX0" fmla="*/ 92795 w 3150904"/>
              <a:gd name="connsiteY0" fmla="*/ 1098133 h 1994819"/>
              <a:gd name="connsiteX1" fmla="*/ 108517 w 3150904"/>
              <a:gd name="connsiteY1" fmla="*/ 883094 h 1994819"/>
              <a:gd name="connsiteX2" fmla="*/ 453022 w 3150904"/>
              <a:gd name="connsiteY2" fmla="*/ 0 h 1994819"/>
              <a:gd name="connsiteX3" fmla="*/ 707828 w 3150904"/>
              <a:gd name="connsiteY3" fmla="*/ 120461 h 1994819"/>
              <a:gd name="connsiteX4" fmla="*/ 3150904 w 3150904"/>
              <a:gd name="connsiteY4" fmla="*/ 1271362 h 1994819"/>
              <a:gd name="connsiteX5" fmla="*/ 3037775 w 3150904"/>
              <a:gd name="connsiteY5" fmla="*/ 1994237 h 1994819"/>
              <a:gd name="connsiteX6" fmla="*/ 1229887 w 3150904"/>
              <a:gd name="connsiteY6" fmla="*/ 1443866 h 1994819"/>
              <a:gd name="connsiteX7" fmla="*/ 92795 w 3150904"/>
              <a:gd name="connsiteY7" fmla="*/ 1098133 h 1994819"/>
              <a:gd name="connsiteX0" fmla="*/ 59173 w 3117282"/>
              <a:gd name="connsiteY0" fmla="*/ 1098133 h 1994819"/>
              <a:gd name="connsiteX1" fmla="*/ 74895 w 3117282"/>
              <a:gd name="connsiteY1" fmla="*/ 883094 h 1994819"/>
              <a:gd name="connsiteX2" fmla="*/ 419400 w 3117282"/>
              <a:gd name="connsiteY2" fmla="*/ 0 h 1994819"/>
              <a:gd name="connsiteX3" fmla="*/ 674206 w 3117282"/>
              <a:gd name="connsiteY3" fmla="*/ 120461 h 1994819"/>
              <a:gd name="connsiteX4" fmla="*/ 3117282 w 3117282"/>
              <a:gd name="connsiteY4" fmla="*/ 1271362 h 1994819"/>
              <a:gd name="connsiteX5" fmla="*/ 3004153 w 3117282"/>
              <a:gd name="connsiteY5" fmla="*/ 1994237 h 1994819"/>
              <a:gd name="connsiteX6" fmla="*/ 1196265 w 3117282"/>
              <a:gd name="connsiteY6" fmla="*/ 1443866 h 1994819"/>
              <a:gd name="connsiteX7" fmla="*/ 59173 w 3117282"/>
              <a:gd name="connsiteY7" fmla="*/ 1098133 h 1994819"/>
              <a:gd name="connsiteX0" fmla="*/ 33984 w 3092093"/>
              <a:gd name="connsiteY0" fmla="*/ 1098133 h 1994819"/>
              <a:gd name="connsiteX1" fmla="*/ 49706 w 3092093"/>
              <a:gd name="connsiteY1" fmla="*/ 883094 h 1994819"/>
              <a:gd name="connsiteX2" fmla="*/ 394211 w 3092093"/>
              <a:gd name="connsiteY2" fmla="*/ 0 h 1994819"/>
              <a:gd name="connsiteX3" fmla="*/ 649017 w 3092093"/>
              <a:gd name="connsiteY3" fmla="*/ 120461 h 1994819"/>
              <a:gd name="connsiteX4" fmla="*/ 3092093 w 3092093"/>
              <a:gd name="connsiteY4" fmla="*/ 1271362 h 1994819"/>
              <a:gd name="connsiteX5" fmla="*/ 2978964 w 3092093"/>
              <a:gd name="connsiteY5" fmla="*/ 1994237 h 1994819"/>
              <a:gd name="connsiteX6" fmla="*/ 1171076 w 3092093"/>
              <a:gd name="connsiteY6" fmla="*/ 1443866 h 1994819"/>
              <a:gd name="connsiteX7" fmla="*/ 33984 w 3092093"/>
              <a:gd name="connsiteY7" fmla="*/ 1098133 h 1994819"/>
              <a:gd name="connsiteX0" fmla="*/ 77623 w 3074229"/>
              <a:gd name="connsiteY0" fmla="*/ 1127420 h 1994819"/>
              <a:gd name="connsiteX1" fmla="*/ 31842 w 3074229"/>
              <a:gd name="connsiteY1" fmla="*/ 883094 h 1994819"/>
              <a:gd name="connsiteX2" fmla="*/ 376347 w 3074229"/>
              <a:gd name="connsiteY2" fmla="*/ 0 h 1994819"/>
              <a:gd name="connsiteX3" fmla="*/ 631153 w 3074229"/>
              <a:gd name="connsiteY3" fmla="*/ 120461 h 1994819"/>
              <a:gd name="connsiteX4" fmla="*/ 3074229 w 3074229"/>
              <a:gd name="connsiteY4" fmla="*/ 1271362 h 1994819"/>
              <a:gd name="connsiteX5" fmla="*/ 2961100 w 3074229"/>
              <a:gd name="connsiteY5" fmla="*/ 1994237 h 1994819"/>
              <a:gd name="connsiteX6" fmla="*/ 1153212 w 3074229"/>
              <a:gd name="connsiteY6" fmla="*/ 1443866 h 1994819"/>
              <a:gd name="connsiteX7" fmla="*/ 77623 w 3074229"/>
              <a:gd name="connsiteY7" fmla="*/ 1127420 h 1994819"/>
              <a:gd name="connsiteX0" fmla="*/ 32339 w 3028945"/>
              <a:gd name="connsiteY0" fmla="*/ 1127420 h 1994819"/>
              <a:gd name="connsiteX1" fmla="*/ 50981 w 3028945"/>
              <a:gd name="connsiteY1" fmla="*/ 937929 h 1994819"/>
              <a:gd name="connsiteX2" fmla="*/ 331063 w 3028945"/>
              <a:gd name="connsiteY2" fmla="*/ 0 h 1994819"/>
              <a:gd name="connsiteX3" fmla="*/ 585869 w 3028945"/>
              <a:gd name="connsiteY3" fmla="*/ 120461 h 1994819"/>
              <a:gd name="connsiteX4" fmla="*/ 3028945 w 3028945"/>
              <a:gd name="connsiteY4" fmla="*/ 1271362 h 1994819"/>
              <a:gd name="connsiteX5" fmla="*/ 2915816 w 3028945"/>
              <a:gd name="connsiteY5" fmla="*/ 1994237 h 1994819"/>
              <a:gd name="connsiteX6" fmla="*/ 1107928 w 3028945"/>
              <a:gd name="connsiteY6" fmla="*/ 1443866 h 1994819"/>
              <a:gd name="connsiteX7" fmla="*/ 32339 w 3028945"/>
              <a:gd name="connsiteY7" fmla="*/ 1127420 h 1994819"/>
              <a:gd name="connsiteX0" fmla="*/ 32339 w 3028945"/>
              <a:gd name="connsiteY0" fmla="*/ 1127420 h 1994720"/>
              <a:gd name="connsiteX1" fmla="*/ 50981 w 3028945"/>
              <a:gd name="connsiteY1" fmla="*/ 937929 h 1994720"/>
              <a:gd name="connsiteX2" fmla="*/ 331063 w 3028945"/>
              <a:gd name="connsiteY2" fmla="*/ 0 h 1994720"/>
              <a:gd name="connsiteX3" fmla="*/ 585869 w 3028945"/>
              <a:gd name="connsiteY3" fmla="*/ 120461 h 1994720"/>
              <a:gd name="connsiteX4" fmla="*/ 3028945 w 3028945"/>
              <a:gd name="connsiteY4" fmla="*/ 1271362 h 1994720"/>
              <a:gd name="connsiteX5" fmla="*/ 2915816 w 3028945"/>
              <a:gd name="connsiteY5" fmla="*/ 1994237 h 1994720"/>
              <a:gd name="connsiteX6" fmla="*/ 1107928 w 3028945"/>
              <a:gd name="connsiteY6" fmla="*/ 1443866 h 1994720"/>
              <a:gd name="connsiteX7" fmla="*/ 32339 w 3028945"/>
              <a:gd name="connsiteY7" fmla="*/ 1127420 h 1994720"/>
              <a:gd name="connsiteX0" fmla="*/ 32339 w 3028945"/>
              <a:gd name="connsiteY0" fmla="*/ 1127420 h 1994720"/>
              <a:gd name="connsiteX1" fmla="*/ 50981 w 3028945"/>
              <a:gd name="connsiteY1" fmla="*/ 937929 h 1994720"/>
              <a:gd name="connsiteX2" fmla="*/ 331063 w 3028945"/>
              <a:gd name="connsiteY2" fmla="*/ 0 h 1994720"/>
              <a:gd name="connsiteX3" fmla="*/ 585869 w 3028945"/>
              <a:gd name="connsiteY3" fmla="*/ 120461 h 1994720"/>
              <a:gd name="connsiteX4" fmla="*/ 3028945 w 3028945"/>
              <a:gd name="connsiteY4" fmla="*/ 1271362 h 1994720"/>
              <a:gd name="connsiteX5" fmla="*/ 2915816 w 3028945"/>
              <a:gd name="connsiteY5" fmla="*/ 1994237 h 1994720"/>
              <a:gd name="connsiteX6" fmla="*/ 1107928 w 3028945"/>
              <a:gd name="connsiteY6" fmla="*/ 1443866 h 1994720"/>
              <a:gd name="connsiteX7" fmla="*/ 32339 w 3028945"/>
              <a:gd name="connsiteY7" fmla="*/ 1127420 h 1994720"/>
              <a:gd name="connsiteX0" fmla="*/ 32339 w 3028945"/>
              <a:gd name="connsiteY0" fmla="*/ 1127420 h 1887171"/>
              <a:gd name="connsiteX1" fmla="*/ 50981 w 3028945"/>
              <a:gd name="connsiteY1" fmla="*/ 937929 h 1887171"/>
              <a:gd name="connsiteX2" fmla="*/ 331063 w 3028945"/>
              <a:gd name="connsiteY2" fmla="*/ 0 h 1887171"/>
              <a:gd name="connsiteX3" fmla="*/ 585869 w 3028945"/>
              <a:gd name="connsiteY3" fmla="*/ 120461 h 1887171"/>
              <a:gd name="connsiteX4" fmla="*/ 3028945 w 3028945"/>
              <a:gd name="connsiteY4" fmla="*/ 1271362 h 1887171"/>
              <a:gd name="connsiteX5" fmla="*/ 2950602 w 3028945"/>
              <a:gd name="connsiteY5" fmla="*/ 1886587 h 1887171"/>
              <a:gd name="connsiteX6" fmla="*/ 1107928 w 3028945"/>
              <a:gd name="connsiteY6" fmla="*/ 1443866 h 1887171"/>
              <a:gd name="connsiteX7" fmla="*/ 32339 w 3028945"/>
              <a:gd name="connsiteY7" fmla="*/ 1127420 h 1887171"/>
              <a:gd name="connsiteX0" fmla="*/ 32339 w 3028945"/>
              <a:gd name="connsiteY0" fmla="*/ 1127420 h 1887171"/>
              <a:gd name="connsiteX1" fmla="*/ 50981 w 3028945"/>
              <a:gd name="connsiteY1" fmla="*/ 937929 h 1887171"/>
              <a:gd name="connsiteX2" fmla="*/ 331063 w 3028945"/>
              <a:gd name="connsiteY2" fmla="*/ 0 h 1887171"/>
              <a:gd name="connsiteX3" fmla="*/ 585869 w 3028945"/>
              <a:gd name="connsiteY3" fmla="*/ 120461 h 1887171"/>
              <a:gd name="connsiteX4" fmla="*/ 3028945 w 3028945"/>
              <a:gd name="connsiteY4" fmla="*/ 1271362 h 1887171"/>
              <a:gd name="connsiteX5" fmla="*/ 2950602 w 3028945"/>
              <a:gd name="connsiteY5" fmla="*/ 1886587 h 1887171"/>
              <a:gd name="connsiteX6" fmla="*/ 1107928 w 3028945"/>
              <a:gd name="connsiteY6" fmla="*/ 1443866 h 1887171"/>
              <a:gd name="connsiteX7" fmla="*/ 32339 w 3028945"/>
              <a:gd name="connsiteY7" fmla="*/ 1127420 h 1887171"/>
              <a:gd name="connsiteX0" fmla="*/ 32339 w 3028945"/>
              <a:gd name="connsiteY0" fmla="*/ 1127420 h 1887171"/>
              <a:gd name="connsiteX1" fmla="*/ 50981 w 3028945"/>
              <a:gd name="connsiteY1" fmla="*/ 937929 h 1887171"/>
              <a:gd name="connsiteX2" fmla="*/ 331063 w 3028945"/>
              <a:gd name="connsiteY2" fmla="*/ 0 h 1887171"/>
              <a:gd name="connsiteX3" fmla="*/ 585869 w 3028945"/>
              <a:gd name="connsiteY3" fmla="*/ 120461 h 1887171"/>
              <a:gd name="connsiteX4" fmla="*/ 3028945 w 3028945"/>
              <a:gd name="connsiteY4" fmla="*/ 1271362 h 1887171"/>
              <a:gd name="connsiteX5" fmla="*/ 2950602 w 3028945"/>
              <a:gd name="connsiteY5" fmla="*/ 1886587 h 1887171"/>
              <a:gd name="connsiteX6" fmla="*/ 32339 w 3028945"/>
              <a:gd name="connsiteY6" fmla="*/ 1127420 h 1887171"/>
              <a:gd name="connsiteX0" fmla="*/ 32339 w 3028945"/>
              <a:gd name="connsiteY0" fmla="*/ 1127420 h 1958009"/>
              <a:gd name="connsiteX1" fmla="*/ 50981 w 3028945"/>
              <a:gd name="connsiteY1" fmla="*/ 937929 h 1958009"/>
              <a:gd name="connsiteX2" fmla="*/ 331063 w 3028945"/>
              <a:gd name="connsiteY2" fmla="*/ 0 h 1958009"/>
              <a:gd name="connsiteX3" fmla="*/ 585869 w 3028945"/>
              <a:gd name="connsiteY3" fmla="*/ 120461 h 1958009"/>
              <a:gd name="connsiteX4" fmla="*/ 3028945 w 3028945"/>
              <a:gd name="connsiteY4" fmla="*/ 1271362 h 1958009"/>
              <a:gd name="connsiteX5" fmla="*/ 2923217 w 3028945"/>
              <a:gd name="connsiteY5" fmla="*/ 1957497 h 1958009"/>
              <a:gd name="connsiteX6" fmla="*/ 32339 w 3028945"/>
              <a:gd name="connsiteY6" fmla="*/ 1127420 h 1958009"/>
              <a:gd name="connsiteX0" fmla="*/ 32339 w 3157543"/>
              <a:gd name="connsiteY0" fmla="*/ 1127420 h 2042457"/>
              <a:gd name="connsiteX1" fmla="*/ 50981 w 3157543"/>
              <a:gd name="connsiteY1" fmla="*/ 937929 h 2042457"/>
              <a:gd name="connsiteX2" fmla="*/ 331063 w 3157543"/>
              <a:gd name="connsiteY2" fmla="*/ 0 h 2042457"/>
              <a:gd name="connsiteX3" fmla="*/ 585869 w 3157543"/>
              <a:gd name="connsiteY3" fmla="*/ 120461 h 2042457"/>
              <a:gd name="connsiteX4" fmla="*/ 3028945 w 3157543"/>
              <a:gd name="connsiteY4" fmla="*/ 1271362 h 2042457"/>
              <a:gd name="connsiteX5" fmla="*/ 3154325 w 3157543"/>
              <a:gd name="connsiteY5" fmla="*/ 2042008 h 2042457"/>
              <a:gd name="connsiteX6" fmla="*/ 32339 w 3157543"/>
              <a:gd name="connsiteY6" fmla="*/ 1127420 h 2042457"/>
              <a:gd name="connsiteX0" fmla="*/ 32339 w 3189668"/>
              <a:gd name="connsiteY0" fmla="*/ 1127420 h 2042464"/>
              <a:gd name="connsiteX1" fmla="*/ 50981 w 3189668"/>
              <a:gd name="connsiteY1" fmla="*/ 937929 h 2042464"/>
              <a:gd name="connsiteX2" fmla="*/ 331063 w 3189668"/>
              <a:gd name="connsiteY2" fmla="*/ 0 h 2042464"/>
              <a:gd name="connsiteX3" fmla="*/ 585869 w 3189668"/>
              <a:gd name="connsiteY3" fmla="*/ 120461 h 2042464"/>
              <a:gd name="connsiteX4" fmla="*/ 3189668 w 3189668"/>
              <a:gd name="connsiteY4" fmla="*/ 1280753 h 2042464"/>
              <a:gd name="connsiteX5" fmla="*/ 3154325 w 3189668"/>
              <a:gd name="connsiteY5" fmla="*/ 2042008 h 2042464"/>
              <a:gd name="connsiteX6" fmla="*/ 32339 w 3189668"/>
              <a:gd name="connsiteY6" fmla="*/ 1127420 h 204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9668" h="2042464">
                <a:moveTo>
                  <a:pt x="32339" y="1127420"/>
                </a:moveTo>
                <a:cubicBezTo>
                  <a:pt x="4130" y="1083353"/>
                  <a:pt x="-31282" y="1118420"/>
                  <a:pt x="50981" y="937929"/>
                </a:cubicBezTo>
                <a:lnTo>
                  <a:pt x="331063" y="0"/>
                </a:lnTo>
                <a:lnTo>
                  <a:pt x="585869" y="120461"/>
                </a:lnTo>
                <a:cubicBezTo>
                  <a:pt x="1400228" y="504095"/>
                  <a:pt x="3111625" y="1193396"/>
                  <a:pt x="3189668" y="1280753"/>
                </a:cubicBezTo>
                <a:cubicBezTo>
                  <a:pt x="3181687" y="1414762"/>
                  <a:pt x="3182079" y="2062050"/>
                  <a:pt x="3154325" y="2042008"/>
                </a:cubicBezTo>
                <a:cubicBezTo>
                  <a:pt x="2654891" y="2018018"/>
                  <a:pt x="515609" y="1285530"/>
                  <a:pt x="32339" y="112742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4F457BF-A226-2572-F20A-07DDBEFFE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353843">
            <a:off x="614873" y="1755756"/>
            <a:ext cx="1649345" cy="553473"/>
          </a:xfrm>
          <a:custGeom>
            <a:avLst/>
            <a:gdLst>
              <a:gd name="connsiteX0" fmla="*/ 77764 w 3260328"/>
              <a:gd name="connsiteY0" fmla="*/ 1037700 h 2099765"/>
              <a:gd name="connsiteX1" fmla="*/ 6059 w 3260328"/>
              <a:gd name="connsiteY1" fmla="*/ 999637 h 2099765"/>
              <a:gd name="connsiteX2" fmla="*/ 0 w 3260328"/>
              <a:gd name="connsiteY2" fmla="*/ 995566 h 2099765"/>
              <a:gd name="connsiteX3" fmla="*/ 724367 w 3260328"/>
              <a:gd name="connsiteY3" fmla="*/ 21583 h 2099765"/>
              <a:gd name="connsiteX4" fmla="*/ 782350 w 3260328"/>
              <a:gd name="connsiteY4" fmla="*/ 0 h 2099765"/>
              <a:gd name="connsiteX5" fmla="*/ 3260328 w 3260328"/>
              <a:gd name="connsiteY5" fmla="*/ 974255 h 2099765"/>
              <a:gd name="connsiteX6" fmla="*/ 3003455 w 3260328"/>
              <a:gd name="connsiteY6" fmla="*/ 2099765 h 2099765"/>
              <a:gd name="connsiteX7" fmla="*/ 1122761 w 3260328"/>
              <a:gd name="connsiteY7" fmla="*/ 1327497 h 2099765"/>
              <a:gd name="connsiteX8" fmla="*/ 77764 w 3260328"/>
              <a:gd name="connsiteY8" fmla="*/ 1037700 h 2099765"/>
              <a:gd name="connsiteX0" fmla="*/ 71705 w 3254269"/>
              <a:gd name="connsiteY0" fmla="*/ 1037700 h 2099765"/>
              <a:gd name="connsiteX1" fmla="*/ 0 w 3254269"/>
              <a:gd name="connsiteY1" fmla="*/ 999637 h 2099765"/>
              <a:gd name="connsiteX2" fmla="*/ 80319 w 3254269"/>
              <a:gd name="connsiteY2" fmla="*/ 867591 h 2099765"/>
              <a:gd name="connsiteX3" fmla="*/ 718308 w 3254269"/>
              <a:gd name="connsiteY3" fmla="*/ 21583 h 2099765"/>
              <a:gd name="connsiteX4" fmla="*/ 776291 w 3254269"/>
              <a:gd name="connsiteY4" fmla="*/ 0 h 2099765"/>
              <a:gd name="connsiteX5" fmla="*/ 3254269 w 3254269"/>
              <a:gd name="connsiteY5" fmla="*/ 974255 h 2099765"/>
              <a:gd name="connsiteX6" fmla="*/ 2997396 w 3254269"/>
              <a:gd name="connsiteY6" fmla="*/ 2099765 h 2099765"/>
              <a:gd name="connsiteX7" fmla="*/ 1116702 w 3254269"/>
              <a:gd name="connsiteY7" fmla="*/ 1327497 h 2099765"/>
              <a:gd name="connsiteX8" fmla="*/ 71705 w 3254269"/>
              <a:gd name="connsiteY8" fmla="*/ 1037700 h 2099765"/>
              <a:gd name="connsiteX0" fmla="*/ 224731 w 3254269"/>
              <a:gd name="connsiteY0" fmla="*/ 1104531 h 2099765"/>
              <a:gd name="connsiteX1" fmla="*/ 0 w 3254269"/>
              <a:gd name="connsiteY1" fmla="*/ 999637 h 2099765"/>
              <a:gd name="connsiteX2" fmla="*/ 80319 w 3254269"/>
              <a:gd name="connsiteY2" fmla="*/ 867591 h 2099765"/>
              <a:gd name="connsiteX3" fmla="*/ 718308 w 3254269"/>
              <a:gd name="connsiteY3" fmla="*/ 21583 h 2099765"/>
              <a:gd name="connsiteX4" fmla="*/ 776291 w 3254269"/>
              <a:gd name="connsiteY4" fmla="*/ 0 h 2099765"/>
              <a:gd name="connsiteX5" fmla="*/ 3254269 w 3254269"/>
              <a:gd name="connsiteY5" fmla="*/ 974255 h 2099765"/>
              <a:gd name="connsiteX6" fmla="*/ 2997396 w 3254269"/>
              <a:gd name="connsiteY6" fmla="*/ 2099765 h 2099765"/>
              <a:gd name="connsiteX7" fmla="*/ 1116702 w 3254269"/>
              <a:gd name="connsiteY7" fmla="*/ 1327497 h 2099765"/>
              <a:gd name="connsiteX8" fmla="*/ 224731 w 3254269"/>
              <a:gd name="connsiteY8" fmla="*/ 1104531 h 2099765"/>
              <a:gd name="connsiteX0" fmla="*/ 182169 w 3211707"/>
              <a:gd name="connsiteY0" fmla="*/ 1104531 h 2099765"/>
              <a:gd name="connsiteX1" fmla="*/ 37757 w 3211707"/>
              <a:gd name="connsiteY1" fmla="*/ 867591 h 2099765"/>
              <a:gd name="connsiteX2" fmla="*/ 675746 w 3211707"/>
              <a:gd name="connsiteY2" fmla="*/ 21583 h 2099765"/>
              <a:gd name="connsiteX3" fmla="*/ 733729 w 3211707"/>
              <a:gd name="connsiteY3" fmla="*/ 0 h 2099765"/>
              <a:gd name="connsiteX4" fmla="*/ 3211707 w 3211707"/>
              <a:gd name="connsiteY4" fmla="*/ 974255 h 2099765"/>
              <a:gd name="connsiteX5" fmla="*/ 2954834 w 3211707"/>
              <a:gd name="connsiteY5" fmla="*/ 2099765 h 2099765"/>
              <a:gd name="connsiteX6" fmla="*/ 1074140 w 3211707"/>
              <a:gd name="connsiteY6" fmla="*/ 1327497 h 2099765"/>
              <a:gd name="connsiteX7" fmla="*/ 182169 w 3211707"/>
              <a:gd name="connsiteY7" fmla="*/ 1104531 h 2099765"/>
              <a:gd name="connsiteX0" fmla="*/ 138006 w 3231017"/>
              <a:gd name="connsiteY0" fmla="*/ 977672 h 2099765"/>
              <a:gd name="connsiteX1" fmla="*/ 57067 w 3231017"/>
              <a:gd name="connsiteY1" fmla="*/ 867591 h 2099765"/>
              <a:gd name="connsiteX2" fmla="*/ 695056 w 3231017"/>
              <a:gd name="connsiteY2" fmla="*/ 21583 h 2099765"/>
              <a:gd name="connsiteX3" fmla="*/ 753039 w 3231017"/>
              <a:gd name="connsiteY3" fmla="*/ 0 h 2099765"/>
              <a:gd name="connsiteX4" fmla="*/ 3231017 w 3231017"/>
              <a:gd name="connsiteY4" fmla="*/ 974255 h 2099765"/>
              <a:gd name="connsiteX5" fmla="*/ 2974144 w 3231017"/>
              <a:gd name="connsiteY5" fmla="*/ 2099765 h 2099765"/>
              <a:gd name="connsiteX6" fmla="*/ 1093450 w 3231017"/>
              <a:gd name="connsiteY6" fmla="*/ 1327497 h 2099765"/>
              <a:gd name="connsiteX7" fmla="*/ 138006 w 3231017"/>
              <a:gd name="connsiteY7" fmla="*/ 977672 h 2099765"/>
              <a:gd name="connsiteX0" fmla="*/ 95473 w 3188484"/>
              <a:gd name="connsiteY0" fmla="*/ 977672 h 2099765"/>
              <a:gd name="connsiteX1" fmla="*/ 103577 w 3188484"/>
              <a:gd name="connsiteY1" fmla="*/ 722766 h 2099765"/>
              <a:gd name="connsiteX2" fmla="*/ 652523 w 3188484"/>
              <a:gd name="connsiteY2" fmla="*/ 21583 h 2099765"/>
              <a:gd name="connsiteX3" fmla="*/ 710506 w 3188484"/>
              <a:gd name="connsiteY3" fmla="*/ 0 h 2099765"/>
              <a:gd name="connsiteX4" fmla="*/ 3188484 w 3188484"/>
              <a:gd name="connsiteY4" fmla="*/ 974255 h 2099765"/>
              <a:gd name="connsiteX5" fmla="*/ 2931611 w 3188484"/>
              <a:gd name="connsiteY5" fmla="*/ 2099765 h 2099765"/>
              <a:gd name="connsiteX6" fmla="*/ 1050917 w 3188484"/>
              <a:gd name="connsiteY6" fmla="*/ 1327497 h 2099765"/>
              <a:gd name="connsiteX7" fmla="*/ 95473 w 3188484"/>
              <a:gd name="connsiteY7" fmla="*/ 977672 h 2099765"/>
              <a:gd name="connsiteX0" fmla="*/ 92795 w 3185806"/>
              <a:gd name="connsiteY0" fmla="*/ 977672 h 2099765"/>
              <a:gd name="connsiteX1" fmla="*/ 108517 w 3185806"/>
              <a:gd name="connsiteY1" fmla="*/ 762633 h 2099765"/>
              <a:gd name="connsiteX2" fmla="*/ 649845 w 3185806"/>
              <a:gd name="connsiteY2" fmla="*/ 21583 h 2099765"/>
              <a:gd name="connsiteX3" fmla="*/ 707828 w 3185806"/>
              <a:gd name="connsiteY3" fmla="*/ 0 h 2099765"/>
              <a:gd name="connsiteX4" fmla="*/ 3185806 w 3185806"/>
              <a:gd name="connsiteY4" fmla="*/ 974255 h 2099765"/>
              <a:gd name="connsiteX5" fmla="*/ 2928933 w 3185806"/>
              <a:gd name="connsiteY5" fmla="*/ 2099765 h 2099765"/>
              <a:gd name="connsiteX6" fmla="*/ 1048239 w 3185806"/>
              <a:gd name="connsiteY6" fmla="*/ 1327497 h 2099765"/>
              <a:gd name="connsiteX7" fmla="*/ 92795 w 3185806"/>
              <a:gd name="connsiteY7" fmla="*/ 977672 h 2099765"/>
              <a:gd name="connsiteX0" fmla="*/ 92795 w 3185806"/>
              <a:gd name="connsiteY0" fmla="*/ 977672 h 1873776"/>
              <a:gd name="connsiteX1" fmla="*/ 108517 w 3185806"/>
              <a:gd name="connsiteY1" fmla="*/ 762633 h 1873776"/>
              <a:gd name="connsiteX2" fmla="*/ 649845 w 3185806"/>
              <a:gd name="connsiteY2" fmla="*/ 21583 h 1873776"/>
              <a:gd name="connsiteX3" fmla="*/ 707828 w 3185806"/>
              <a:gd name="connsiteY3" fmla="*/ 0 h 1873776"/>
              <a:gd name="connsiteX4" fmla="*/ 3185806 w 3185806"/>
              <a:gd name="connsiteY4" fmla="*/ 974255 h 1873776"/>
              <a:gd name="connsiteX5" fmla="*/ 3037775 w 3185806"/>
              <a:gd name="connsiteY5" fmla="*/ 1873776 h 1873776"/>
              <a:gd name="connsiteX6" fmla="*/ 1048239 w 3185806"/>
              <a:gd name="connsiteY6" fmla="*/ 1327497 h 1873776"/>
              <a:gd name="connsiteX7" fmla="*/ 92795 w 3185806"/>
              <a:gd name="connsiteY7" fmla="*/ 977672 h 1873776"/>
              <a:gd name="connsiteX0" fmla="*/ 92795 w 3185806"/>
              <a:gd name="connsiteY0" fmla="*/ 977672 h 1873776"/>
              <a:gd name="connsiteX1" fmla="*/ 108517 w 3185806"/>
              <a:gd name="connsiteY1" fmla="*/ 762633 h 1873776"/>
              <a:gd name="connsiteX2" fmla="*/ 649845 w 3185806"/>
              <a:gd name="connsiteY2" fmla="*/ 21583 h 1873776"/>
              <a:gd name="connsiteX3" fmla="*/ 707828 w 3185806"/>
              <a:gd name="connsiteY3" fmla="*/ 0 h 1873776"/>
              <a:gd name="connsiteX4" fmla="*/ 3185806 w 3185806"/>
              <a:gd name="connsiteY4" fmla="*/ 974255 h 1873776"/>
              <a:gd name="connsiteX5" fmla="*/ 3037775 w 3185806"/>
              <a:gd name="connsiteY5" fmla="*/ 1873776 h 1873776"/>
              <a:gd name="connsiteX6" fmla="*/ 1229887 w 3185806"/>
              <a:gd name="connsiteY6" fmla="*/ 1323405 h 1873776"/>
              <a:gd name="connsiteX7" fmla="*/ 92795 w 3185806"/>
              <a:gd name="connsiteY7" fmla="*/ 977672 h 1873776"/>
              <a:gd name="connsiteX0" fmla="*/ 92795 w 3185806"/>
              <a:gd name="connsiteY0" fmla="*/ 1034597 h 1930701"/>
              <a:gd name="connsiteX1" fmla="*/ 108517 w 3185806"/>
              <a:gd name="connsiteY1" fmla="*/ 819558 h 1930701"/>
              <a:gd name="connsiteX2" fmla="*/ 523031 w 3185806"/>
              <a:gd name="connsiteY2" fmla="*/ 0 h 1930701"/>
              <a:gd name="connsiteX3" fmla="*/ 707828 w 3185806"/>
              <a:gd name="connsiteY3" fmla="*/ 56925 h 1930701"/>
              <a:gd name="connsiteX4" fmla="*/ 3185806 w 3185806"/>
              <a:gd name="connsiteY4" fmla="*/ 1031180 h 1930701"/>
              <a:gd name="connsiteX5" fmla="*/ 3037775 w 3185806"/>
              <a:gd name="connsiteY5" fmla="*/ 1930701 h 1930701"/>
              <a:gd name="connsiteX6" fmla="*/ 1229887 w 3185806"/>
              <a:gd name="connsiteY6" fmla="*/ 1380330 h 1930701"/>
              <a:gd name="connsiteX7" fmla="*/ 92795 w 3185806"/>
              <a:gd name="connsiteY7" fmla="*/ 1034597 h 1930701"/>
              <a:gd name="connsiteX0" fmla="*/ 92795 w 3150904"/>
              <a:gd name="connsiteY0" fmla="*/ 1034597 h 1930701"/>
              <a:gd name="connsiteX1" fmla="*/ 108517 w 3150904"/>
              <a:gd name="connsiteY1" fmla="*/ 819558 h 1930701"/>
              <a:gd name="connsiteX2" fmla="*/ 523031 w 3150904"/>
              <a:gd name="connsiteY2" fmla="*/ 0 h 1930701"/>
              <a:gd name="connsiteX3" fmla="*/ 707828 w 3150904"/>
              <a:gd name="connsiteY3" fmla="*/ 56925 h 1930701"/>
              <a:gd name="connsiteX4" fmla="*/ 3150904 w 3150904"/>
              <a:gd name="connsiteY4" fmla="*/ 1207826 h 1930701"/>
              <a:gd name="connsiteX5" fmla="*/ 3037775 w 3150904"/>
              <a:gd name="connsiteY5" fmla="*/ 1930701 h 1930701"/>
              <a:gd name="connsiteX6" fmla="*/ 1229887 w 3150904"/>
              <a:gd name="connsiteY6" fmla="*/ 1380330 h 1930701"/>
              <a:gd name="connsiteX7" fmla="*/ 92795 w 3150904"/>
              <a:gd name="connsiteY7" fmla="*/ 1034597 h 1930701"/>
              <a:gd name="connsiteX0" fmla="*/ 92795 w 3150904"/>
              <a:gd name="connsiteY0" fmla="*/ 1034597 h 1931283"/>
              <a:gd name="connsiteX1" fmla="*/ 108517 w 3150904"/>
              <a:gd name="connsiteY1" fmla="*/ 819558 h 1931283"/>
              <a:gd name="connsiteX2" fmla="*/ 523031 w 3150904"/>
              <a:gd name="connsiteY2" fmla="*/ 0 h 1931283"/>
              <a:gd name="connsiteX3" fmla="*/ 707828 w 3150904"/>
              <a:gd name="connsiteY3" fmla="*/ 56925 h 1931283"/>
              <a:gd name="connsiteX4" fmla="*/ 3150904 w 3150904"/>
              <a:gd name="connsiteY4" fmla="*/ 1207826 h 1931283"/>
              <a:gd name="connsiteX5" fmla="*/ 3037775 w 3150904"/>
              <a:gd name="connsiteY5" fmla="*/ 1930701 h 1931283"/>
              <a:gd name="connsiteX6" fmla="*/ 1229887 w 3150904"/>
              <a:gd name="connsiteY6" fmla="*/ 1380330 h 1931283"/>
              <a:gd name="connsiteX7" fmla="*/ 92795 w 3150904"/>
              <a:gd name="connsiteY7" fmla="*/ 1034597 h 1931283"/>
              <a:gd name="connsiteX0" fmla="*/ 92795 w 3150904"/>
              <a:gd name="connsiteY0" fmla="*/ 1034597 h 1931283"/>
              <a:gd name="connsiteX1" fmla="*/ 108517 w 3150904"/>
              <a:gd name="connsiteY1" fmla="*/ 819558 h 1931283"/>
              <a:gd name="connsiteX2" fmla="*/ 523031 w 3150904"/>
              <a:gd name="connsiteY2" fmla="*/ 0 h 1931283"/>
              <a:gd name="connsiteX3" fmla="*/ 707828 w 3150904"/>
              <a:gd name="connsiteY3" fmla="*/ 56925 h 1931283"/>
              <a:gd name="connsiteX4" fmla="*/ 3150904 w 3150904"/>
              <a:gd name="connsiteY4" fmla="*/ 1207826 h 1931283"/>
              <a:gd name="connsiteX5" fmla="*/ 3037775 w 3150904"/>
              <a:gd name="connsiteY5" fmla="*/ 1930701 h 1931283"/>
              <a:gd name="connsiteX6" fmla="*/ 1229887 w 3150904"/>
              <a:gd name="connsiteY6" fmla="*/ 1380330 h 1931283"/>
              <a:gd name="connsiteX7" fmla="*/ 92795 w 3150904"/>
              <a:gd name="connsiteY7" fmla="*/ 1034597 h 1931283"/>
              <a:gd name="connsiteX0" fmla="*/ 92795 w 3150904"/>
              <a:gd name="connsiteY0" fmla="*/ 1098133 h 1994819"/>
              <a:gd name="connsiteX1" fmla="*/ 108517 w 3150904"/>
              <a:gd name="connsiteY1" fmla="*/ 883094 h 1994819"/>
              <a:gd name="connsiteX2" fmla="*/ 453022 w 3150904"/>
              <a:gd name="connsiteY2" fmla="*/ 0 h 1994819"/>
              <a:gd name="connsiteX3" fmla="*/ 707828 w 3150904"/>
              <a:gd name="connsiteY3" fmla="*/ 120461 h 1994819"/>
              <a:gd name="connsiteX4" fmla="*/ 3150904 w 3150904"/>
              <a:gd name="connsiteY4" fmla="*/ 1271362 h 1994819"/>
              <a:gd name="connsiteX5" fmla="*/ 3037775 w 3150904"/>
              <a:gd name="connsiteY5" fmla="*/ 1994237 h 1994819"/>
              <a:gd name="connsiteX6" fmla="*/ 1229887 w 3150904"/>
              <a:gd name="connsiteY6" fmla="*/ 1443866 h 1994819"/>
              <a:gd name="connsiteX7" fmla="*/ 92795 w 3150904"/>
              <a:gd name="connsiteY7" fmla="*/ 1098133 h 1994819"/>
              <a:gd name="connsiteX0" fmla="*/ 59173 w 3117282"/>
              <a:gd name="connsiteY0" fmla="*/ 1098133 h 1994819"/>
              <a:gd name="connsiteX1" fmla="*/ 74895 w 3117282"/>
              <a:gd name="connsiteY1" fmla="*/ 883094 h 1994819"/>
              <a:gd name="connsiteX2" fmla="*/ 419400 w 3117282"/>
              <a:gd name="connsiteY2" fmla="*/ 0 h 1994819"/>
              <a:gd name="connsiteX3" fmla="*/ 674206 w 3117282"/>
              <a:gd name="connsiteY3" fmla="*/ 120461 h 1994819"/>
              <a:gd name="connsiteX4" fmla="*/ 3117282 w 3117282"/>
              <a:gd name="connsiteY4" fmla="*/ 1271362 h 1994819"/>
              <a:gd name="connsiteX5" fmla="*/ 3004153 w 3117282"/>
              <a:gd name="connsiteY5" fmla="*/ 1994237 h 1994819"/>
              <a:gd name="connsiteX6" fmla="*/ 1196265 w 3117282"/>
              <a:gd name="connsiteY6" fmla="*/ 1443866 h 1994819"/>
              <a:gd name="connsiteX7" fmla="*/ 59173 w 3117282"/>
              <a:gd name="connsiteY7" fmla="*/ 1098133 h 1994819"/>
              <a:gd name="connsiteX0" fmla="*/ 33984 w 3092093"/>
              <a:gd name="connsiteY0" fmla="*/ 1098133 h 1994819"/>
              <a:gd name="connsiteX1" fmla="*/ 49706 w 3092093"/>
              <a:gd name="connsiteY1" fmla="*/ 883094 h 1994819"/>
              <a:gd name="connsiteX2" fmla="*/ 394211 w 3092093"/>
              <a:gd name="connsiteY2" fmla="*/ 0 h 1994819"/>
              <a:gd name="connsiteX3" fmla="*/ 649017 w 3092093"/>
              <a:gd name="connsiteY3" fmla="*/ 120461 h 1994819"/>
              <a:gd name="connsiteX4" fmla="*/ 3092093 w 3092093"/>
              <a:gd name="connsiteY4" fmla="*/ 1271362 h 1994819"/>
              <a:gd name="connsiteX5" fmla="*/ 2978964 w 3092093"/>
              <a:gd name="connsiteY5" fmla="*/ 1994237 h 1994819"/>
              <a:gd name="connsiteX6" fmla="*/ 1171076 w 3092093"/>
              <a:gd name="connsiteY6" fmla="*/ 1443866 h 1994819"/>
              <a:gd name="connsiteX7" fmla="*/ 33984 w 3092093"/>
              <a:gd name="connsiteY7" fmla="*/ 1098133 h 1994819"/>
              <a:gd name="connsiteX0" fmla="*/ 77623 w 3074229"/>
              <a:gd name="connsiteY0" fmla="*/ 1127420 h 1994819"/>
              <a:gd name="connsiteX1" fmla="*/ 31842 w 3074229"/>
              <a:gd name="connsiteY1" fmla="*/ 883094 h 1994819"/>
              <a:gd name="connsiteX2" fmla="*/ 376347 w 3074229"/>
              <a:gd name="connsiteY2" fmla="*/ 0 h 1994819"/>
              <a:gd name="connsiteX3" fmla="*/ 631153 w 3074229"/>
              <a:gd name="connsiteY3" fmla="*/ 120461 h 1994819"/>
              <a:gd name="connsiteX4" fmla="*/ 3074229 w 3074229"/>
              <a:gd name="connsiteY4" fmla="*/ 1271362 h 1994819"/>
              <a:gd name="connsiteX5" fmla="*/ 2961100 w 3074229"/>
              <a:gd name="connsiteY5" fmla="*/ 1994237 h 1994819"/>
              <a:gd name="connsiteX6" fmla="*/ 1153212 w 3074229"/>
              <a:gd name="connsiteY6" fmla="*/ 1443866 h 1994819"/>
              <a:gd name="connsiteX7" fmla="*/ 77623 w 3074229"/>
              <a:gd name="connsiteY7" fmla="*/ 1127420 h 1994819"/>
              <a:gd name="connsiteX0" fmla="*/ 32339 w 3028945"/>
              <a:gd name="connsiteY0" fmla="*/ 1127420 h 1994819"/>
              <a:gd name="connsiteX1" fmla="*/ 50981 w 3028945"/>
              <a:gd name="connsiteY1" fmla="*/ 937929 h 1994819"/>
              <a:gd name="connsiteX2" fmla="*/ 331063 w 3028945"/>
              <a:gd name="connsiteY2" fmla="*/ 0 h 1994819"/>
              <a:gd name="connsiteX3" fmla="*/ 585869 w 3028945"/>
              <a:gd name="connsiteY3" fmla="*/ 120461 h 1994819"/>
              <a:gd name="connsiteX4" fmla="*/ 3028945 w 3028945"/>
              <a:gd name="connsiteY4" fmla="*/ 1271362 h 1994819"/>
              <a:gd name="connsiteX5" fmla="*/ 2915816 w 3028945"/>
              <a:gd name="connsiteY5" fmla="*/ 1994237 h 1994819"/>
              <a:gd name="connsiteX6" fmla="*/ 1107928 w 3028945"/>
              <a:gd name="connsiteY6" fmla="*/ 1443866 h 1994819"/>
              <a:gd name="connsiteX7" fmla="*/ 32339 w 3028945"/>
              <a:gd name="connsiteY7" fmla="*/ 1127420 h 1994819"/>
              <a:gd name="connsiteX0" fmla="*/ 32339 w 3028945"/>
              <a:gd name="connsiteY0" fmla="*/ 1127420 h 1994720"/>
              <a:gd name="connsiteX1" fmla="*/ 50981 w 3028945"/>
              <a:gd name="connsiteY1" fmla="*/ 937929 h 1994720"/>
              <a:gd name="connsiteX2" fmla="*/ 331063 w 3028945"/>
              <a:gd name="connsiteY2" fmla="*/ 0 h 1994720"/>
              <a:gd name="connsiteX3" fmla="*/ 585869 w 3028945"/>
              <a:gd name="connsiteY3" fmla="*/ 120461 h 1994720"/>
              <a:gd name="connsiteX4" fmla="*/ 3028945 w 3028945"/>
              <a:gd name="connsiteY4" fmla="*/ 1271362 h 1994720"/>
              <a:gd name="connsiteX5" fmla="*/ 2915816 w 3028945"/>
              <a:gd name="connsiteY5" fmla="*/ 1994237 h 1994720"/>
              <a:gd name="connsiteX6" fmla="*/ 1107928 w 3028945"/>
              <a:gd name="connsiteY6" fmla="*/ 1443866 h 1994720"/>
              <a:gd name="connsiteX7" fmla="*/ 32339 w 3028945"/>
              <a:gd name="connsiteY7" fmla="*/ 1127420 h 1994720"/>
              <a:gd name="connsiteX0" fmla="*/ 32339 w 3028945"/>
              <a:gd name="connsiteY0" fmla="*/ 1127420 h 1994720"/>
              <a:gd name="connsiteX1" fmla="*/ 50981 w 3028945"/>
              <a:gd name="connsiteY1" fmla="*/ 937929 h 1994720"/>
              <a:gd name="connsiteX2" fmla="*/ 331063 w 3028945"/>
              <a:gd name="connsiteY2" fmla="*/ 0 h 1994720"/>
              <a:gd name="connsiteX3" fmla="*/ 585869 w 3028945"/>
              <a:gd name="connsiteY3" fmla="*/ 120461 h 1994720"/>
              <a:gd name="connsiteX4" fmla="*/ 3028945 w 3028945"/>
              <a:gd name="connsiteY4" fmla="*/ 1271362 h 1994720"/>
              <a:gd name="connsiteX5" fmla="*/ 2915816 w 3028945"/>
              <a:gd name="connsiteY5" fmla="*/ 1994237 h 1994720"/>
              <a:gd name="connsiteX6" fmla="*/ 1107928 w 3028945"/>
              <a:gd name="connsiteY6" fmla="*/ 1443866 h 1994720"/>
              <a:gd name="connsiteX7" fmla="*/ 32339 w 3028945"/>
              <a:gd name="connsiteY7" fmla="*/ 1127420 h 1994720"/>
              <a:gd name="connsiteX0" fmla="*/ 32339 w 3028945"/>
              <a:gd name="connsiteY0" fmla="*/ 1127420 h 1887171"/>
              <a:gd name="connsiteX1" fmla="*/ 50981 w 3028945"/>
              <a:gd name="connsiteY1" fmla="*/ 937929 h 1887171"/>
              <a:gd name="connsiteX2" fmla="*/ 331063 w 3028945"/>
              <a:gd name="connsiteY2" fmla="*/ 0 h 1887171"/>
              <a:gd name="connsiteX3" fmla="*/ 585869 w 3028945"/>
              <a:gd name="connsiteY3" fmla="*/ 120461 h 1887171"/>
              <a:gd name="connsiteX4" fmla="*/ 3028945 w 3028945"/>
              <a:gd name="connsiteY4" fmla="*/ 1271362 h 1887171"/>
              <a:gd name="connsiteX5" fmla="*/ 2950602 w 3028945"/>
              <a:gd name="connsiteY5" fmla="*/ 1886587 h 1887171"/>
              <a:gd name="connsiteX6" fmla="*/ 1107928 w 3028945"/>
              <a:gd name="connsiteY6" fmla="*/ 1443866 h 1887171"/>
              <a:gd name="connsiteX7" fmla="*/ 32339 w 3028945"/>
              <a:gd name="connsiteY7" fmla="*/ 1127420 h 1887171"/>
              <a:gd name="connsiteX0" fmla="*/ 32339 w 3028945"/>
              <a:gd name="connsiteY0" fmla="*/ 1127420 h 1887171"/>
              <a:gd name="connsiteX1" fmla="*/ 50981 w 3028945"/>
              <a:gd name="connsiteY1" fmla="*/ 937929 h 1887171"/>
              <a:gd name="connsiteX2" fmla="*/ 331063 w 3028945"/>
              <a:gd name="connsiteY2" fmla="*/ 0 h 1887171"/>
              <a:gd name="connsiteX3" fmla="*/ 585869 w 3028945"/>
              <a:gd name="connsiteY3" fmla="*/ 120461 h 1887171"/>
              <a:gd name="connsiteX4" fmla="*/ 3028945 w 3028945"/>
              <a:gd name="connsiteY4" fmla="*/ 1271362 h 1887171"/>
              <a:gd name="connsiteX5" fmla="*/ 2950602 w 3028945"/>
              <a:gd name="connsiteY5" fmla="*/ 1886587 h 1887171"/>
              <a:gd name="connsiteX6" fmla="*/ 1107928 w 3028945"/>
              <a:gd name="connsiteY6" fmla="*/ 1443866 h 1887171"/>
              <a:gd name="connsiteX7" fmla="*/ 32339 w 3028945"/>
              <a:gd name="connsiteY7" fmla="*/ 1127420 h 1887171"/>
              <a:gd name="connsiteX0" fmla="*/ 32339 w 3028945"/>
              <a:gd name="connsiteY0" fmla="*/ 1127420 h 1887171"/>
              <a:gd name="connsiteX1" fmla="*/ 50981 w 3028945"/>
              <a:gd name="connsiteY1" fmla="*/ 937929 h 1887171"/>
              <a:gd name="connsiteX2" fmla="*/ 331063 w 3028945"/>
              <a:gd name="connsiteY2" fmla="*/ 0 h 1887171"/>
              <a:gd name="connsiteX3" fmla="*/ 585869 w 3028945"/>
              <a:gd name="connsiteY3" fmla="*/ 120461 h 1887171"/>
              <a:gd name="connsiteX4" fmla="*/ 3028945 w 3028945"/>
              <a:gd name="connsiteY4" fmla="*/ 1271362 h 1887171"/>
              <a:gd name="connsiteX5" fmla="*/ 2950602 w 3028945"/>
              <a:gd name="connsiteY5" fmla="*/ 1886587 h 1887171"/>
              <a:gd name="connsiteX6" fmla="*/ 32339 w 3028945"/>
              <a:gd name="connsiteY6" fmla="*/ 1127420 h 1887171"/>
              <a:gd name="connsiteX0" fmla="*/ 32339 w 3028945"/>
              <a:gd name="connsiteY0" fmla="*/ 1127420 h 1958009"/>
              <a:gd name="connsiteX1" fmla="*/ 50981 w 3028945"/>
              <a:gd name="connsiteY1" fmla="*/ 937929 h 1958009"/>
              <a:gd name="connsiteX2" fmla="*/ 331063 w 3028945"/>
              <a:gd name="connsiteY2" fmla="*/ 0 h 1958009"/>
              <a:gd name="connsiteX3" fmla="*/ 585869 w 3028945"/>
              <a:gd name="connsiteY3" fmla="*/ 120461 h 1958009"/>
              <a:gd name="connsiteX4" fmla="*/ 3028945 w 3028945"/>
              <a:gd name="connsiteY4" fmla="*/ 1271362 h 1958009"/>
              <a:gd name="connsiteX5" fmla="*/ 2923217 w 3028945"/>
              <a:gd name="connsiteY5" fmla="*/ 1957497 h 1958009"/>
              <a:gd name="connsiteX6" fmla="*/ 32339 w 3028945"/>
              <a:gd name="connsiteY6" fmla="*/ 1127420 h 1958009"/>
              <a:gd name="connsiteX0" fmla="*/ 32339 w 3157543"/>
              <a:gd name="connsiteY0" fmla="*/ 1127420 h 2042457"/>
              <a:gd name="connsiteX1" fmla="*/ 50981 w 3157543"/>
              <a:gd name="connsiteY1" fmla="*/ 937929 h 2042457"/>
              <a:gd name="connsiteX2" fmla="*/ 331063 w 3157543"/>
              <a:gd name="connsiteY2" fmla="*/ 0 h 2042457"/>
              <a:gd name="connsiteX3" fmla="*/ 585869 w 3157543"/>
              <a:gd name="connsiteY3" fmla="*/ 120461 h 2042457"/>
              <a:gd name="connsiteX4" fmla="*/ 3028945 w 3157543"/>
              <a:gd name="connsiteY4" fmla="*/ 1271362 h 2042457"/>
              <a:gd name="connsiteX5" fmla="*/ 3154325 w 3157543"/>
              <a:gd name="connsiteY5" fmla="*/ 2042008 h 2042457"/>
              <a:gd name="connsiteX6" fmla="*/ 32339 w 3157543"/>
              <a:gd name="connsiteY6" fmla="*/ 1127420 h 2042457"/>
              <a:gd name="connsiteX0" fmla="*/ 32339 w 3189668"/>
              <a:gd name="connsiteY0" fmla="*/ 1127420 h 2042464"/>
              <a:gd name="connsiteX1" fmla="*/ 50981 w 3189668"/>
              <a:gd name="connsiteY1" fmla="*/ 937929 h 2042464"/>
              <a:gd name="connsiteX2" fmla="*/ 331063 w 3189668"/>
              <a:gd name="connsiteY2" fmla="*/ 0 h 2042464"/>
              <a:gd name="connsiteX3" fmla="*/ 585869 w 3189668"/>
              <a:gd name="connsiteY3" fmla="*/ 120461 h 2042464"/>
              <a:gd name="connsiteX4" fmla="*/ 3189668 w 3189668"/>
              <a:gd name="connsiteY4" fmla="*/ 1280753 h 2042464"/>
              <a:gd name="connsiteX5" fmla="*/ 3154325 w 3189668"/>
              <a:gd name="connsiteY5" fmla="*/ 2042008 h 2042464"/>
              <a:gd name="connsiteX6" fmla="*/ 32339 w 3189668"/>
              <a:gd name="connsiteY6" fmla="*/ 1127420 h 204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9668" h="2042464">
                <a:moveTo>
                  <a:pt x="32339" y="1127420"/>
                </a:moveTo>
                <a:cubicBezTo>
                  <a:pt x="4130" y="1083353"/>
                  <a:pt x="-31282" y="1118420"/>
                  <a:pt x="50981" y="937929"/>
                </a:cubicBezTo>
                <a:lnTo>
                  <a:pt x="331063" y="0"/>
                </a:lnTo>
                <a:lnTo>
                  <a:pt x="585869" y="120461"/>
                </a:lnTo>
                <a:cubicBezTo>
                  <a:pt x="1400228" y="504095"/>
                  <a:pt x="3111625" y="1193396"/>
                  <a:pt x="3189668" y="1280753"/>
                </a:cubicBezTo>
                <a:cubicBezTo>
                  <a:pt x="3181687" y="1414762"/>
                  <a:pt x="3182079" y="2062050"/>
                  <a:pt x="3154325" y="2042008"/>
                </a:cubicBezTo>
                <a:cubicBezTo>
                  <a:pt x="2654891" y="2018018"/>
                  <a:pt x="515609" y="1285530"/>
                  <a:pt x="32339" y="112742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9EDAD6E-3513-14C8-536A-BF91B1E34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287450" y="1711171"/>
            <a:ext cx="523984" cy="492306"/>
          </a:xfrm>
          <a:custGeom>
            <a:avLst/>
            <a:gdLst>
              <a:gd name="connsiteX0" fmla="*/ 845218 w 2601267"/>
              <a:gd name="connsiteY0" fmla="*/ 6508 h 3247197"/>
              <a:gd name="connsiteX1" fmla="*/ 666313 w 2601267"/>
              <a:gd name="connsiteY1" fmla="*/ 158908 h 3247197"/>
              <a:gd name="connsiteX2" fmla="*/ 778957 w 2601267"/>
              <a:gd name="connsiteY2" fmla="*/ 3213534 h 3247197"/>
              <a:gd name="connsiteX3" fmla="*/ 1415061 w 2601267"/>
              <a:gd name="connsiteY3" fmla="*/ 3240039 h 3247197"/>
              <a:gd name="connsiteX4" fmla="*/ 1965026 w 2601267"/>
              <a:gd name="connsiteY4" fmla="*/ 2994874 h 3247197"/>
              <a:gd name="connsiteX5" fmla="*/ 2521618 w 2601267"/>
              <a:gd name="connsiteY5" fmla="*/ 2179865 h 3247197"/>
              <a:gd name="connsiteX6" fmla="*/ 2601131 w 2601267"/>
              <a:gd name="connsiteY6" fmla="*/ 1722665 h 3247197"/>
              <a:gd name="connsiteX7" fmla="*/ 2501739 w 2601267"/>
              <a:gd name="connsiteY7" fmla="*/ 1238960 h 3247197"/>
              <a:gd name="connsiteX8" fmla="*/ 2276452 w 2601267"/>
              <a:gd name="connsiteY8" fmla="*/ 801639 h 3247197"/>
              <a:gd name="connsiteX9" fmla="*/ 1627096 w 2601267"/>
              <a:gd name="connsiteY9" fmla="*/ 198665 h 3247197"/>
              <a:gd name="connsiteX10" fmla="*/ 1415061 w 2601267"/>
              <a:gd name="connsiteY10" fmla="*/ 132404 h 3247197"/>
              <a:gd name="connsiteX11" fmla="*/ 1189774 w 2601267"/>
              <a:gd name="connsiteY11" fmla="*/ 79395 h 3247197"/>
              <a:gd name="connsiteX12" fmla="*/ 1024122 w 2601267"/>
              <a:gd name="connsiteY12" fmla="*/ 46265 h 3247197"/>
              <a:gd name="connsiteX13" fmla="*/ 878348 w 2601267"/>
              <a:gd name="connsiteY13" fmla="*/ 52891 h 3247197"/>
              <a:gd name="connsiteX14" fmla="*/ 818713 w 2601267"/>
              <a:gd name="connsiteY14" fmla="*/ 26387 h 3247197"/>
              <a:gd name="connsiteX15" fmla="*/ 845218 w 2601267"/>
              <a:gd name="connsiteY15" fmla="*/ 6508 h 3247197"/>
              <a:gd name="connsiteX0" fmla="*/ 1205667 w 2961716"/>
              <a:gd name="connsiteY0" fmla="*/ 75319 h 3445468"/>
              <a:gd name="connsiteX1" fmla="*/ 72605 w 2961716"/>
              <a:gd name="connsiteY1" fmla="*/ 1175249 h 3445468"/>
              <a:gd name="connsiteX2" fmla="*/ 1139406 w 2961716"/>
              <a:gd name="connsiteY2" fmla="*/ 3282345 h 3445468"/>
              <a:gd name="connsiteX3" fmla="*/ 1775510 w 2961716"/>
              <a:gd name="connsiteY3" fmla="*/ 3308850 h 3445468"/>
              <a:gd name="connsiteX4" fmla="*/ 2325475 w 2961716"/>
              <a:gd name="connsiteY4" fmla="*/ 3063685 h 3445468"/>
              <a:gd name="connsiteX5" fmla="*/ 2882067 w 2961716"/>
              <a:gd name="connsiteY5" fmla="*/ 2248676 h 3445468"/>
              <a:gd name="connsiteX6" fmla="*/ 2961580 w 2961716"/>
              <a:gd name="connsiteY6" fmla="*/ 1791476 h 3445468"/>
              <a:gd name="connsiteX7" fmla="*/ 2862188 w 2961716"/>
              <a:gd name="connsiteY7" fmla="*/ 1307771 h 3445468"/>
              <a:gd name="connsiteX8" fmla="*/ 2636901 w 2961716"/>
              <a:gd name="connsiteY8" fmla="*/ 870450 h 3445468"/>
              <a:gd name="connsiteX9" fmla="*/ 1987545 w 2961716"/>
              <a:gd name="connsiteY9" fmla="*/ 267476 h 3445468"/>
              <a:gd name="connsiteX10" fmla="*/ 1775510 w 2961716"/>
              <a:gd name="connsiteY10" fmla="*/ 201215 h 3445468"/>
              <a:gd name="connsiteX11" fmla="*/ 1550223 w 2961716"/>
              <a:gd name="connsiteY11" fmla="*/ 148206 h 3445468"/>
              <a:gd name="connsiteX12" fmla="*/ 1384571 w 2961716"/>
              <a:gd name="connsiteY12" fmla="*/ 115076 h 3445468"/>
              <a:gd name="connsiteX13" fmla="*/ 1238797 w 2961716"/>
              <a:gd name="connsiteY13" fmla="*/ 121702 h 3445468"/>
              <a:gd name="connsiteX14" fmla="*/ 1179162 w 2961716"/>
              <a:gd name="connsiteY14" fmla="*/ 95198 h 3445468"/>
              <a:gd name="connsiteX15" fmla="*/ 1205667 w 2961716"/>
              <a:gd name="connsiteY15" fmla="*/ 75319 h 3445468"/>
              <a:gd name="connsiteX0" fmla="*/ 1237442 w 2993491"/>
              <a:gd name="connsiteY0" fmla="*/ 75319 h 3308850"/>
              <a:gd name="connsiteX1" fmla="*/ 104380 w 2993491"/>
              <a:gd name="connsiteY1" fmla="*/ 1175249 h 3308850"/>
              <a:gd name="connsiteX2" fmla="*/ 243528 w 2993491"/>
              <a:gd name="connsiteY2" fmla="*/ 2878153 h 3308850"/>
              <a:gd name="connsiteX3" fmla="*/ 1807285 w 2993491"/>
              <a:gd name="connsiteY3" fmla="*/ 3308850 h 3308850"/>
              <a:gd name="connsiteX4" fmla="*/ 2357250 w 2993491"/>
              <a:gd name="connsiteY4" fmla="*/ 3063685 h 3308850"/>
              <a:gd name="connsiteX5" fmla="*/ 2913842 w 2993491"/>
              <a:gd name="connsiteY5" fmla="*/ 2248676 h 3308850"/>
              <a:gd name="connsiteX6" fmla="*/ 2993355 w 2993491"/>
              <a:gd name="connsiteY6" fmla="*/ 1791476 h 3308850"/>
              <a:gd name="connsiteX7" fmla="*/ 2893963 w 2993491"/>
              <a:gd name="connsiteY7" fmla="*/ 1307771 h 3308850"/>
              <a:gd name="connsiteX8" fmla="*/ 2668676 w 2993491"/>
              <a:gd name="connsiteY8" fmla="*/ 870450 h 3308850"/>
              <a:gd name="connsiteX9" fmla="*/ 2019320 w 2993491"/>
              <a:gd name="connsiteY9" fmla="*/ 267476 h 3308850"/>
              <a:gd name="connsiteX10" fmla="*/ 1807285 w 2993491"/>
              <a:gd name="connsiteY10" fmla="*/ 201215 h 3308850"/>
              <a:gd name="connsiteX11" fmla="*/ 1581998 w 2993491"/>
              <a:gd name="connsiteY11" fmla="*/ 148206 h 3308850"/>
              <a:gd name="connsiteX12" fmla="*/ 1416346 w 2993491"/>
              <a:gd name="connsiteY12" fmla="*/ 115076 h 3308850"/>
              <a:gd name="connsiteX13" fmla="*/ 1270572 w 2993491"/>
              <a:gd name="connsiteY13" fmla="*/ 121702 h 3308850"/>
              <a:gd name="connsiteX14" fmla="*/ 1210937 w 2993491"/>
              <a:gd name="connsiteY14" fmla="*/ 95198 h 3308850"/>
              <a:gd name="connsiteX15" fmla="*/ 1237442 w 2993491"/>
              <a:gd name="connsiteY15" fmla="*/ 75319 h 3308850"/>
              <a:gd name="connsiteX0" fmla="*/ 1209047 w 2991601"/>
              <a:gd name="connsiteY0" fmla="*/ 0 h 3213652"/>
              <a:gd name="connsiteX1" fmla="*/ 102490 w 2991601"/>
              <a:gd name="connsiteY1" fmla="*/ 1080051 h 3213652"/>
              <a:gd name="connsiteX2" fmla="*/ 241638 w 2991601"/>
              <a:gd name="connsiteY2" fmla="*/ 2782955 h 3213652"/>
              <a:gd name="connsiteX3" fmla="*/ 1805395 w 2991601"/>
              <a:gd name="connsiteY3" fmla="*/ 3213652 h 3213652"/>
              <a:gd name="connsiteX4" fmla="*/ 2355360 w 2991601"/>
              <a:gd name="connsiteY4" fmla="*/ 2968487 h 3213652"/>
              <a:gd name="connsiteX5" fmla="*/ 2911952 w 2991601"/>
              <a:gd name="connsiteY5" fmla="*/ 2153478 h 3213652"/>
              <a:gd name="connsiteX6" fmla="*/ 2991465 w 2991601"/>
              <a:gd name="connsiteY6" fmla="*/ 1696278 h 3213652"/>
              <a:gd name="connsiteX7" fmla="*/ 2892073 w 2991601"/>
              <a:gd name="connsiteY7" fmla="*/ 1212573 h 3213652"/>
              <a:gd name="connsiteX8" fmla="*/ 2666786 w 2991601"/>
              <a:gd name="connsiteY8" fmla="*/ 775252 h 3213652"/>
              <a:gd name="connsiteX9" fmla="*/ 2017430 w 2991601"/>
              <a:gd name="connsiteY9" fmla="*/ 172278 h 3213652"/>
              <a:gd name="connsiteX10" fmla="*/ 1805395 w 2991601"/>
              <a:gd name="connsiteY10" fmla="*/ 106017 h 3213652"/>
              <a:gd name="connsiteX11" fmla="*/ 1580108 w 2991601"/>
              <a:gd name="connsiteY11" fmla="*/ 53008 h 3213652"/>
              <a:gd name="connsiteX12" fmla="*/ 1414456 w 2991601"/>
              <a:gd name="connsiteY12" fmla="*/ 19878 h 3213652"/>
              <a:gd name="connsiteX13" fmla="*/ 1268682 w 2991601"/>
              <a:gd name="connsiteY13" fmla="*/ 26504 h 3213652"/>
              <a:gd name="connsiteX14" fmla="*/ 1209047 w 2991601"/>
              <a:gd name="connsiteY14" fmla="*/ 0 h 3213652"/>
              <a:gd name="connsiteX0" fmla="*/ 564076 w 2949603"/>
              <a:gd name="connsiteY0" fmla="*/ 153160 h 3201160"/>
              <a:gd name="connsiteX1" fmla="*/ 60492 w 2949603"/>
              <a:gd name="connsiteY1" fmla="*/ 1067559 h 3201160"/>
              <a:gd name="connsiteX2" fmla="*/ 199640 w 2949603"/>
              <a:gd name="connsiteY2" fmla="*/ 2770463 h 3201160"/>
              <a:gd name="connsiteX3" fmla="*/ 1763397 w 2949603"/>
              <a:gd name="connsiteY3" fmla="*/ 3201160 h 3201160"/>
              <a:gd name="connsiteX4" fmla="*/ 2313362 w 2949603"/>
              <a:gd name="connsiteY4" fmla="*/ 2955995 h 3201160"/>
              <a:gd name="connsiteX5" fmla="*/ 2869954 w 2949603"/>
              <a:gd name="connsiteY5" fmla="*/ 2140986 h 3201160"/>
              <a:gd name="connsiteX6" fmla="*/ 2949467 w 2949603"/>
              <a:gd name="connsiteY6" fmla="*/ 1683786 h 3201160"/>
              <a:gd name="connsiteX7" fmla="*/ 2850075 w 2949603"/>
              <a:gd name="connsiteY7" fmla="*/ 1200081 h 3201160"/>
              <a:gd name="connsiteX8" fmla="*/ 2624788 w 2949603"/>
              <a:gd name="connsiteY8" fmla="*/ 762760 h 3201160"/>
              <a:gd name="connsiteX9" fmla="*/ 1975432 w 2949603"/>
              <a:gd name="connsiteY9" fmla="*/ 159786 h 3201160"/>
              <a:gd name="connsiteX10" fmla="*/ 1763397 w 2949603"/>
              <a:gd name="connsiteY10" fmla="*/ 93525 h 3201160"/>
              <a:gd name="connsiteX11" fmla="*/ 1538110 w 2949603"/>
              <a:gd name="connsiteY11" fmla="*/ 40516 h 3201160"/>
              <a:gd name="connsiteX12" fmla="*/ 1372458 w 2949603"/>
              <a:gd name="connsiteY12" fmla="*/ 7386 h 3201160"/>
              <a:gd name="connsiteX13" fmla="*/ 1226684 w 2949603"/>
              <a:gd name="connsiteY13" fmla="*/ 14012 h 3201160"/>
              <a:gd name="connsiteX14" fmla="*/ 564076 w 2949603"/>
              <a:gd name="connsiteY14" fmla="*/ 153160 h 3201160"/>
              <a:gd name="connsiteX0" fmla="*/ 564076 w 2949538"/>
              <a:gd name="connsiteY0" fmla="*/ 153160 h 3201160"/>
              <a:gd name="connsiteX1" fmla="*/ 60492 w 2949538"/>
              <a:gd name="connsiteY1" fmla="*/ 1067559 h 3201160"/>
              <a:gd name="connsiteX2" fmla="*/ 199640 w 2949538"/>
              <a:gd name="connsiteY2" fmla="*/ 2770463 h 3201160"/>
              <a:gd name="connsiteX3" fmla="*/ 1763397 w 2949538"/>
              <a:gd name="connsiteY3" fmla="*/ 3201160 h 3201160"/>
              <a:gd name="connsiteX4" fmla="*/ 2313362 w 2949538"/>
              <a:gd name="connsiteY4" fmla="*/ 2955995 h 3201160"/>
              <a:gd name="connsiteX5" fmla="*/ 2869954 w 2949538"/>
              <a:gd name="connsiteY5" fmla="*/ 2140986 h 3201160"/>
              <a:gd name="connsiteX6" fmla="*/ 2949467 w 2949538"/>
              <a:gd name="connsiteY6" fmla="*/ 1683786 h 3201160"/>
              <a:gd name="connsiteX7" fmla="*/ 2855983 w 2949538"/>
              <a:gd name="connsiteY7" fmla="*/ 1085218 h 3201160"/>
              <a:gd name="connsiteX8" fmla="*/ 2624788 w 2949538"/>
              <a:gd name="connsiteY8" fmla="*/ 762760 h 3201160"/>
              <a:gd name="connsiteX9" fmla="*/ 1975432 w 2949538"/>
              <a:gd name="connsiteY9" fmla="*/ 159786 h 3201160"/>
              <a:gd name="connsiteX10" fmla="*/ 1763397 w 2949538"/>
              <a:gd name="connsiteY10" fmla="*/ 93525 h 3201160"/>
              <a:gd name="connsiteX11" fmla="*/ 1538110 w 2949538"/>
              <a:gd name="connsiteY11" fmla="*/ 40516 h 3201160"/>
              <a:gd name="connsiteX12" fmla="*/ 1372458 w 2949538"/>
              <a:gd name="connsiteY12" fmla="*/ 7386 h 3201160"/>
              <a:gd name="connsiteX13" fmla="*/ 1226684 w 2949538"/>
              <a:gd name="connsiteY13" fmla="*/ 14012 h 3201160"/>
              <a:gd name="connsiteX14" fmla="*/ 564076 w 2949538"/>
              <a:gd name="connsiteY14" fmla="*/ 153160 h 3201160"/>
              <a:gd name="connsiteX0" fmla="*/ 564076 w 2949538"/>
              <a:gd name="connsiteY0" fmla="*/ 153160 h 3201160"/>
              <a:gd name="connsiteX1" fmla="*/ 60492 w 2949538"/>
              <a:gd name="connsiteY1" fmla="*/ 1067559 h 3201160"/>
              <a:gd name="connsiteX2" fmla="*/ 199640 w 2949538"/>
              <a:gd name="connsiteY2" fmla="*/ 2770463 h 3201160"/>
              <a:gd name="connsiteX3" fmla="*/ 1763397 w 2949538"/>
              <a:gd name="connsiteY3" fmla="*/ 3201160 h 3201160"/>
              <a:gd name="connsiteX4" fmla="*/ 2313362 w 2949538"/>
              <a:gd name="connsiteY4" fmla="*/ 2955995 h 3201160"/>
              <a:gd name="connsiteX5" fmla="*/ 2869954 w 2949538"/>
              <a:gd name="connsiteY5" fmla="*/ 2140986 h 3201160"/>
              <a:gd name="connsiteX6" fmla="*/ 2949467 w 2949538"/>
              <a:gd name="connsiteY6" fmla="*/ 1683786 h 3201160"/>
              <a:gd name="connsiteX7" fmla="*/ 2855983 w 2949538"/>
              <a:gd name="connsiteY7" fmla="*/ 1085218 h 3201160"/>
              <a:gd name="connsiteX8" fmla="*/ 2595248 w 2949538"/>
              <a:gd name="connsiteY8" fmla="*/ 653943 h 3201160"/>
              <a:gd name="connsiteX9" fmla="*/ 1975432 w 2949538"/>
              <a:gd name="connsiteY9" fmla="*/ 159786 h 3201160"/>
              <a:gd name="connsiteX10" fmla="*/ 1763397 w 2949538"/>
              <a:gd name="connsiteY10" fmla="*/ 93525 h 3201160"/>
              <a:gd name="connsiteX11" fmla="*/ 1538110 w 2949538"/>
              <a:gd name="connsiteY11" fmla="*/ 40516 h 3201160"/>
              <a:gd name="connsiteX12" fmla="*/ 1372458 w 2949538"/>
              <a:gd name="connsiteY12" fmla="*/ 7386 h 3201160"/>
              <a:gd name="connsiteX13" fmla="*/ 1226684 w 2949538"/>
              <a:gd name="connsiteY13" fmla="*/ 14012 h 3201160"/>
              <a:gd name="connsiteX14" fmla="*/ 564076 w 2949538"/>
              <a:gd name="connsiteY14" fmla="*/ 153160 h 3201160"/>
              <a:gd name="connsiteX0" fmla="*/ 564076 w 2949538"/>
              <a:gd name="connsiteY0" fmla="*/ 144905 h 3192905"/>
              <a:gd name="connsiteX1" fmla="*/ 60492 w 2949538"/>
              <a:gd name="connsiteY1" fmla="*/ 1059304 h 3192905"/>
              <a:gd name="connsiteX2" fmla="*/ 199640 w 2949538"/>
              <a:gd name="connsiteY2" fmla="*/ 2762208 h 3192905"/>
              <a:gd name="connsiteX3" fmla="*/ 1763397 w 2949538"/>
              <a:gd name="connsiteY3" fmla="*/ 3192905 h 3192905"/>
              <a:gd name="connsiteX4" fmla="*/ 2313362 w 2949538"/>
              <a:gd name="connsiteY4" fmla="*/ 2947740 h 3192905"/>
              <a:gd name="connsiteX5" fmla="*/ 2869954 w 2949538"/>
              <a:gd name="connsiteY5" fmla="*/ 2132731 h 3192905"/>
              <a:gd name="connsiteX6" fmla="*/ 2949467 w 2949538"/>
              <a:gd name="connsiteY6" fmla="*/ 1675531 h 3192905"/>
              <a:gd name="connsiteX7" fmla="*/ 2855983 w 2949538"/>
              <a:gd name="connsiteY7" fmla="*/ 1076963 h 3192905"/>
              <a:gd name="connsiteX8" fmla="*/ 2595248 w 2949538"/>
              <a:gd name="connsiteY8" fmla="*/ 645688 h 3192905"/>
              <a:gd name="connsiteX9" fmla="*/ 1975432 w 2949538"/>
              <a:gd name="connsiteY9" fmla="*/ 151531 h 3192905"/>
              <a:gd name="connsiteX10" fmla="*/ 1763397 w 2949538"/>
              <a:gd name="connsiteY10" fmla="*/ 85270 h 3192905"/>
              <a:gd name="connsiteX11" fmla="*/ 1538110 w 2949538"/>
              <a:gd name="connsiteY11" fmla="*/ 32261 h 3192905"/>
              <a:gd name="connsiteX12" fmla="*/ 1226684 w 2949538"/>
              <a:gd name="connsiteY12" fmla="*/ 5757 h 3192905"/>
              <a:gd name="connsiteX13" fmla="*/ 564076 w 2949538"/>
              <a:gd name="connsiteY13" fmla="*/ 144905 h 3192905"/>
              <a:gd name="connsiteX0" fmla="*/ 564076 w 2949538"/>
              <a:gd name="connsiteY0" fmla="*/ 146377 h 3194377"/>
              <a:gd name="connsiteX1" fmla="*/ 60492 w 2949538"/>
              <a:gd name="connsiteY1" fmla="*/ 1060776 h 3194377"/>
              <a:gd name="connsiteX2" fmla="*/ 199640 w 2949538"/>
              <a:gd name="connsiteY2" fmla="*/ 2763680 h 3194377"/>
              <a:gd name="connsiteX3" fmla="*/ 1763397 w 2949538"/>
              <a:gd name="connsiteY3" fmla="*/ 3194377 h 3194377"/>
              <a:gd name="connsiteX4" fmla="*/ 2313362 w 2949538"/>
              <a:gd name="connsiteY4" fmla="*/ 2949212 h 3194377"/>
              <a:gd name="connsiteX5" fmla="*/ 2869954 w 2949538"/>
              <a:gd name="connsiteY5" fmla="*/ 2134203 h 3194377"/>
              <a:gd name="connsiteX6" fmla="*/ 2949467 w 2949538"/>
              <a:gd name="connsiteY6" fmla="*/ 1677003 h 3194377"/>
              <a:gd name="connsiteX7" fmla="*/ 2855983 w 2949538"/>
              <a:gd name="connsiteY7" fmla="*/ 1078435 h 3194377"/>
              <a:gd name="connsiteX8" fmla="*/ 2595248 w 2949538"/>
              <a:gd name="connsiteY8" fmla="*/ 647160 h 3194377"/>
              <a:gd name="connsiteX9" fmla="*/ 1975432 w 2949538"/>
              <a:gd name="connsiteY9" fmla="*/ 153003 h 3194377"/>
              <a:gd name="connsiteX10" fmla="*/ 1538110 w 2949538"/>
              <a:gd name="connsiteY10" fmla="*/ 33733 h 3194377"/>
              <a:gd name="connsiteX11" fmla="*/ 1226684 w 2949538"/>
              <a:gd name="connsiteY11" fmla="*/ 7229 h 3194377"/>
              <a:gd name="connsiteX12" fmla="*/ 564076 w 2949538"/>
              <a:gd name="connsiteY12" fmla="*/ 146377 h 3194377"/>
              <a:gd name="connsiteX0" fmla="*/ 564076 w 2949538"/>
              <a:gd name="connsiteY0" fmla="*/ 146377 h 3194377"/>
              <a:gd name="connsiteX1" fmla="*/ 60492 w 2949538"/>
              <a:gd name="connsiteY1" fmla="*/ 1060776 h 3194377"/>
              <a:gd name="connsiteX2" fmla="*/ 199640 w 2949538"/>
              <a:gd name="connsiteY2" fmla="*/ 2763680 h 3194377"/>
              <a:gd name="connsiteX3" fmla="*/ 1763397 w 2949538"/>
              <a:gd name="connsiteY3" fmla="*/ 3194377 h 3194377"/>
              <a:gd name="connsiteX4" fmla="*/ 2313362 w 2949538"/>
              <a:gd name="connsiteY4" fmla="*/ 2949212 h 3194377"/>
              <a:gd name="connsiteX5" fmla="*/ 2869954 w 2949538"/>
              <a:gd name="connsiteY5" fmla="*/ 2134203 h 3194377"/>
              <a:gd name="connsiteX6" fmla="*/ 2949467 w 2949538"/>
              <a:gd name="connsiteY6" fmla="*/ 1677003 h 3194377"/>
              <a:gd name="connsiteX7" fmla="*/ 2855983 w 2949538"/>
              <a:gd name="connsiteY7" fmla="*/ 1078435 h 3194377"/>
              <a:gd name="connsiteX8" fmla="*/ 2595248 w 2949538"/>
              <a:gd name="connsiteY8" fmla="*/ 647160 h 3194377"/>
              <a:gd name="connsiteX9" fmla="*/ 1975432 w 2949538"/>
              <a:gd name="connsiteY9" fmla="*/ 153003 h 3194377"/>
              <a:gd name="connsiteX10" fmla="*/ 1538110 w 2949538"/>
              <a:gd name="connsiteY10" fmla="*/ 33733 h 3194377"/>
              <a:gd name="connsiteX11" fmla="*/ 1226684 w 2949538"/>
              <a:gd name="connsiteY11" fmla="*/ 7229 h 3194377"/>
              <a:gd name="connsiteX12" fmla="*/ 564076 w 2949538"/>
              <a:gd name="connsiteY12" fmla="*/ 146377 h 3194377"/>
              <a:gd name="connsiteX0" fmla="*/ 678882 w 3064344"/>
              <a:gd name="connsiteY0" fmla="*/ 146377 h 3194377"/>
              <a:gd name="connsiteX1" fmla="*/ 23660 w 3064344"/>
              <a:gd name="connsiteY1" fmla="*/ 1451714 h 3194377"/>
              <a:gd name="connsiteX2" fmla="*/ 314446 w 3064344"/>
              <a:gd name="connsiteY2" fmla="*/ 2763680 h 3194377"/>
              <a:gd name="connsiteX3" fmla="*/ 1878203 w 3064344"/>
              <a:gd name="connsiteY3" fmla="*/ 3194377 h 3194377"/>
              <a:gd name="connsiteX4" fmla="*/ 2428168 w 3064344"/>
              <a:gd name="connsiteY4" fmla="*/ 2949212 h 3194377"/>
              <a:gd name="connsiteX5" fmla="*/ 2984760 w 3064344"/>
              <a:gd name="connsiteY5" fmla="*/ 2134203 h 3194377"/>
              <a:gd name="connsiteX6" fmla="*/ 3064273 w 3064344"/>
              <a:gd name="connsiteY6" fmla="*/ 1677003 h 3194377"/>
              <a:gd name="connsiteX7" fmla="*/ 2970789 w 3064344"/>
              <a:gd name="connsiteY7" fmla="*/ 1078435 h 3194377"/>
              <a:gd name="connsiteX8" fmla="*/ 2710054 w 3064344"/>
              <a:gd name="connsiteY8" fmla="*/ 647160 h 3194377"/>
              <a:gd name="connsiteX9" fmla="*/ 2090238 w 3064344"/>
              <a:gd name="connsiteY9" fmla="*/ 153003 h 3194377"/>
              <a:gd name="connsiteX10" fmla="*/ 1652916 w 3064344"/>
              <a:gd name="connsiteY10" fmla="*/ 33733 h 3194377"/>
              <a:gd name="connsiteX11" fmla="*/ 1341490 w 3064344"/>
              <a:gd name="connsiteY11" fmla="*/ 7229 h 3194377"/>
              <a:gd name="connsiteX12" fmla="*/ 678882 w 3064344"/>
              <a:gd name="connsiteY12" fmla="*/ 146377 h 3194377"/>
              <a:gd name="connsiteX0" fmla="*/ 655721 w 3041183"/>
              <a:gd name="connsiteY0" fmla="*/ 146377 h 3194377"/>
              <a:gd name="connsiteX1" fmla="*/ 499 w 3041183"/>
              <a:gd name="connsiteY1" fmla="*/ 1451714 h 3194377"/>
              <a:gd name="connsiteX2" fmla="*/ 291285 w 3041183"/>
              <a:gd name="connsiteY2" fmla="*/ 2763680 h 3194377"/>
              <a:gd name="connsiteX3" fmla="*/ 1855042 w 3041183"/>
              <a:gd name="connsiteY3" fmla="*/ 3194377 h 3194377"/>
              <a:gd name="connsiteX4" fmla="*/ 2405007 w 3041183"/>
              <a:gd name="connsiteY4" fmla="*/ 2949212 h 3194377"/>
              <a:gd name="connsiteX5" fmla="*/ 2961599 w 3041183"/>
              <a:gd name="connsiteY5" fmla="*/ 2134203 h 3194377"/>
              <a:gd name="connsiteX6" fmla="*/ 3041112 w 3041183"/>
              <a:gd name="connsiteY6" fmla="*/ 1677003 h 3194377"/>
              <a:gd name="connsiteX7" fmla="*/ 2947628 w 3041183"/>
              <a:gd name="connsiteY7" fmla="*/ 1078435 h 3194377"/>
              <a:gd name="connsiteX8" fmla="*/ 2686893 w 3041183"/>
              <a:gd name="connsiteY8" fmla="*/ 647160 h 3194377"/>
              <a:gd name="connsiteX9" fmla="*/ 2067077 w 3041183"/>
              <a:gd name="connsiteY9" fmla="*/ 153003 h 3194377"/>
              <a:gd name="connsiteX10" fmla="*/ 1629755 w 3041183"/>
              <a:gd name="connsiteY10" fmla="*/ 33733 h 3194377"/>
              <a:gd name="connsiteX11" fmla="*/ 1318329 w 3041183"/>
              <a:gd name="connsiteY11" fmla="*/ 7229 h 3194377"/>
              <a:gd name="connsiteX12" fmla="*/ 655721 w 3041183"/>
              <a:gd name="connsiteY12" fmla="*/ 146377 h 3194377"/>
              <a:gd name="connsiteX0" fmla="*/ 655720 w 3041182"/>
              <a:gd name="connsiteY0" fmla="*/ 146377 h 3162134"/>
              <a:gd name="connsiteX1" fmla="*/ 498 w 3041182"/>
              <a:gd name="connsiteY1" fmla="*/ 1451714 h 3162134"/>
              <a:gd name="connsiteX2" fmla="*/ 291284 w 3041182"/>
              <a:gd name="connsiteY2" fmla="*/ 2763680 h 3162134"/>
              <a:gd name="connsiteX3" fmla="*/ 1593121 w 3041182"/>
              <a:gd name="connsiteY3" fmla="*/ 3162134 h 3162134"/>
              <a:gd name="connsiteX4" fmla="*/ 2405006 w 3041182"/>
              <a:gd name="connsiteY4" fmla="*/ 2949212 h 3162134"/>
              <a:gd name="connsiteX5" fmla="*/ 2961598 w 3041182"/>
              <a:gd name="connsiteY5" fmla="*/ 2134203 h 3162134"/>
              <a:gd name="connsiteX6" fmla="*/ 3041111 w 3041182"/>
              <a:gd name="connsiteY6" fmla="*/ 1677003 h 3162134"/>
              <a:gd name="connsiteX7" fmla="*/ 2947627 w 3041182"/>
              <a:gd name="connsiteY7" fmla="*/ 1078435 h 3162134"/>
              <a:gd name="connsiteX8" fmla="*/ 2686892 w 3041182"/>
              <a:gd name="connsiteY8" fmla="*/ 647160 h 3162134"/>
              <a:gd name="connsiteX9" fmla="*/ 2067076 w 3041182"/>
              <a:gd name="connsiteY9" fmla="*/ 153003 h 3162134"/>
              <a:gd name="connsiteX10" fmla="*/ 1629754 w 3041182"/>
              <a:gd name="connsiteY10" fmla="*/ 33733 h 3162134"/>
              <a:gd name="connsiteX11" fmla="*/ 1318328 w 3041182"/>
              <a:gd name="connsiteY11" fmla="*/ 7229 h 3162134"/>
              <a:gd name="connsiteX12" fmla="*/ 655720 w 3041182"/>
              <a:gd name="connsiteY12" fmla="*/ 146377 h 3162134"/>
              <a:gd name="connsiteX0" fmla="*/ 655720 w 3041182"/>
              <a:gd name="connsiteY0" fmla="*/ 146377 h 3162134"/>
              <a:gd name="connsiteX1" fmla="*/ 498 w 3041182"/>
              <a:gd name="connsiteY1" fmla="*/ 1451714 h 3162134"/>
              <a:gd name="connsiteX2" fmla="*/ 291284 w 3041182"/>
              <a:gd name="connsiteY2" fmla="*/ 2763680 h 3162134"/>
              <a:gd name="connsiteX3" fmla="*/ 1593121 w 3041182"/>
              <a:gd name="connsiteY3" fmla="*/ 3162134 h 3162134"/>
              <a:gd name="connsiteX4" fmla="*/ 2405006 w 3041182"/>
              <a:gd name="connsiteY4" fmla="*/ 2949212 h 3162134"/>
              <a:gd name="connsiteX5" fmla="*/ 2961598 w 3041182"/>
              <a:gd name="connsiteY5" fmla="*/ 2134203 h 3162134"/>
              <a:gd name="connsiteX6" fmla="*/ 3041111 w 3041182"/>
              <a:gd name="connsiteY6" fmla="*/ 1677003 h 3162134"/>
              <a:gd name="connsiteX7" fmla="*/ 2947627 w 3041182"/>
              <a:gd name="connsiteY7" fmla="*/ 1078435 h 3162134"/>
              <a:gd name="connsiteX8" fmla="*/ 2686892 w 3041182"/>
              <a:gd name="connsiteY8" fmla="*/ 647160 h 3162134"/>
              <a:gd name="connsiteX9" fmla="*/ 2067076 w 3041182"/>
              <a:gd name="connsiteY9" fmla="*/ 153003 h 3162134"/>
              <a:gd name="connsiteX10" fmla="*/ 1629754 w 3041182"/>
              <a:gd name="connsiteY10" fmla="*/ 33733 h 3162134"/>
              <a:gd name="connsiteX11" fmla="*/ 1318328 w 3041182"/>
              <a:gd name="connsiteY11" fmla="*/ 7229 h 3162134"/>
              <a:gd name="connsiteX12" fmla="*/ 655720 w 3041182"/>
              <a:gd name="connsiteY12" fmla="*/ 146377 h 3162134"/>
              <a:gd name="connsiteX0" fmla="*/ 655720 w 3041182"/>
              <a:gd name="connsiteY0" fmla="*/ 146377 h 3162134"/>
              <a:gd name="connsiteX1" fmla="*/ 498 w 3041182"/>
              <a:gd name="connsiteY1" fmla="*/ 1451714 h 3162134"/>
              <a:gd name="connsiteX2" fmla="*/ 291284 w 3041182"/>
              <a:gd name="connsiteY2" fmla="*/ 2763680 h 3162134"/>
              <a:gd name="connsiteX3" fmla="*/ 1593121 w 3041182"/>
              <a:gd name="connsiteY3" fmla="*/ 3162134 h 3162134"/>
              <a:gd name="connsiteX4" fmla="*/ 2405006 w 3041182"/>
              <a:gd name="connsiteY4" fmla="*/ 2896817 h 3162134"/>
              <a:gd name="connsiteX5" fmla="*/ 2961598 w 3041182"/>
              <a:gd name="connsiteY5" fmla="*/ 2134203 h 3162134"/>
              <a:gd name="connsiteX6" fmla="*/ 3041111 w 3041182"/>
              <a:gd name="connsiteY6" fmla="*/ 1677003 h 3162134"/>
              <a:gd name="connsiteX7" fmla="*/ 2947627 w 3041182"/>
              <a:gd name="connsiteY7" fmla="*/ 1078435 h 3162134"/>
              <a:gd name="connsiteX8" fmla="*/ 2686892 w 3041182"/>
              <a:gd name="connsiteY8" fmla="*/ 647160 h 3162134"/>
              <a:gd name="connsiteX9" fmla="*/ 2067076 w 3041182"/>
              <a:gd name="connsiteY9" fmla="*/ 153003 h 3162134"/>
              <a:gd name="connsiteX10" fmla="*/ 1629754 w 3041182"/>
              <a:gd name="connsiteY10" fmla="*/ 33733 h 3162134"/>
              <a:gd name="connsiteX11" fmla="*/ 1318328 w 3041182"/>
              <a:gd name="connsiteY11" fmla="*/ 7229 h 3162134"/>
              <a:gd name="connsiteX12" fmla="*/ 655720 w 3041182"/>
              <a:gd name="connsiteY12" fmla="*/ 146377 h 3162134"/>
              <a:gd name="connsiteX0" fmla="*/ 655720 w 3041182"/>
              <a:gd name="connsiteY0" fmla="*/ 146377 h 3109741"/>
              <a:gd name="connsiteX1" fmla="*/ 498 w 3041182"/>
              <a:gd name="connsiteY1" fmla="*/ 1451714 h 3109741"/>
              <a:gd name="connsiteX2" fmla="*/ 291284 w 3041182"/>
              <a:gd name="connsiteY2" fmla="*/ 2763680 h 3109741"/>
              <a:gd name="connsiteX3" fmla="*/ 1518287 w 3041182"/>
              <a:gd name="connsiteY3" fmla="*/ 3109741 h 3109741"/>
              <a:gd name="connsiteX4" fmla="*/ 2405006 w 3041182"/>
              <a:gd name="connsiteY4" fmla="*/ 2896817 h 3109741"/>
              <a:gd name="connsiteX5" fmla="*/ 2961598 w 3041182"/>
              <a:gd name="connsiteY5" fmla="*/ 2134203 h 3109741"/>
              <a:gd name="connsiteX6" fmla="*/ 3041111 w 3041182"/>
              <a:gd name="connsiteY6" fmla="*/ 1677003 h 3109741"/>
              <a:gd name="connsiteX7" fmla="*/ 2947627 w 3041182"/>
              <a:gd name="connsiteY7" fmla="*/ 1078435 h 3109741"/>
              <a:gd name="connsiteX8" fmla="*/ 2686892 w 3041182"/>
              <a:gd name="connsiteY8" fmla="*/ 647160 h 3109741"/>
              <a:gd name="connsiteX9" fmla="*/ 2067076 w 3041182"/>
              <a:gd name="connsiteY9" fmla="*/ 153003 h 3109741"/>
              <a:gd name="connsiteX10" fmla="*/ 1629754 w 3041182"/>
              <a:gd name="connsiteY10" fmla="*/ 33733 h 3109741"/>
              <a:gd name="connsiteX11" fmla="*/ 1318328 w 3041182"/>
              <a:gd name="connsiteY11" fmla="*/ 7229 h 3109741"/>
              <a:gd name="connsiteX12" fmla="*/ 655720 w 3041182"/>
              <a:gd name="connsiteY12" fmla="*/ 146377 h 3109741"/>
              <a:gd name="connsiteX0" fmla="*/ 683078 w 3068540"/>
              <a:gd name="connsiteY0" fmla="*/ 146377 h 3109741"/>
              <a:gd name="connsiteX1" fmla="*/ 27856 w 3068540"/>
              <a:gd name="connsiteY1" fmla="*/ 1451714 h 3109741"/>
              <a:gd name="connsiteX2" fmla="*/ 265470 w 3068540"/>
              <a:gd name="connsiteY2" fmla="*/ 2550075 h 3109741"/>
              <a:gd name="connsiteX3" fmla="*/ 1545645 w 3068540"/>
              <a:gd name="connsiteY3" fmla="*/ 3109741 h 3109741"/>
              <a:gd name="connsiteX4" fmla="*/ 2432364 w 3068540"/>
              <a:gd name="connsiteY4" fmla="*/ 2896817 h 3109741"/>
              <a:gd name="connsiteX5" fmla="*/ 2988956 w 3068540"/>
              <a:gd name="connsiteY5" fmla="*/ 2134203 h 3109741"/>
              <a:gd name="connsiteX6" fmla="*/ 3068469 w 3068540"/>
              <a:gd name="connsiteY6" fmla="*/ 1677003 h 3109741"/>
              <a:gd name="connsiteX7" fmla="*/ 2974985 w 3068540"/>
              <a:gd name="connsiteY7" fmla="*/ 1078435 h 3109741"/>
              <a:gd name="connsiteX8" fmla="*/ 2714250 w 3068540"/>
              <a:gd name="connsiteY8" fmla="*/ 647160 h 3109741"/>
              <a:gd name="connsiteX9" fmla="*/ 2094434 w 3068540"/>
              <a:gd name="connsiteY9" fmla="*/ 153003 h 3109741"/>
              <a:gd name="connsiteX10" fmla="*/ 1657112 w 3068540"/>
              <a:gd name="connsiteY10" fmla="*/ 33733 h 3109741"/>
              <a:gd name="connsiteX11" fmla="*/ 1345686 w 3068540"/>
              <a:gd name="connsiteY11" fmla="*/ 7229 h 3109741"/>
              <a:gd name="connsiteX12" fmla="*/ 683078 w 3068540"/>
              <a:gd name="connsiteY12" fmla="*/ 146377 h 3109741"/>
              <a:gd name="connsiteX0" fmla="*/ 683078 w 3068540"/>
              <a:gd name="connsiteY0" fmla="*/ 146377 h 3112185"/>
              <a:gd name="connsiteX1" fmla="*/ 27856 w 3068540"/>
              <a:gd name="connsiteY1" fmla="*/ 1451714 h 3112185"/>
              <a:gd name="connsiteX2" fmla="*/ 265470 w 3068540"/>
              <a:gd name="connsiteY2" fmla="*/ 2550075 h 3112185"/>
              <a:gd name="connsiteX3" fmla="*/ 1545645 w 3068540"/>
              <a:gd name="connsiteY3" fmla="*/ 3109741 h 3112185"/>
              <a:gd name="connsiteX4" fmla="*/ 2432364 w 3068540"/>
              <a:gd name="connsiteY4" fmla="*/ 2896817 h 3112185"/>
              <a:gd name="connsiteX5" fmla="*/ 2988956 w 3068540"/>
              <a:gd name="connsiteY5" fmla="*/ 2134203 h 3112185"/>
              <a:gd name="connsiteX6" fmla="*/ 3068469 w 3068540"/>
              <a:gd name="connsiteY6" fmla="*/ 1677003 h 3112185"/>
              <a:gd name="connsiteX7" fmla="*/ 2974985 w 3068540"/>
              <a:gd name="connsiteY7" fmla="*/ 1078435 h 3112185"/>
              <a:gd name="connsiteX8" fmla="*/ 2714250 w 3068540"/>
              <a:gd name="connsiteY8" fmla="*/ 647160 h 3112185"/>
              <a:gd name="connsiteX9" fmla="*/ 2094434 w 3068540"/>
              <a:gd name="connsiteY9" fmla="*/ 153003 h 3112185"/>
              <a:gd name="connsiteX10" fmla="*/ 1657112 w 3068540"/>
              <a:gd name="connsiteY10" fmla="*/ 33733 h 3112185"/>
              <a:gd name="connsiteX11" fmla="*/ 1345686 w 3068540"/>
              <a:gd name="connsiteY11" fmla="*/ 7229 h 3112185"/>
              <a:gd name="connsiteX12" fmla="*/ 683078 w 3068540"/>
              <a:gd name="connsiteY12" fmla="*/ 146377 h 3112185"/>
              <a:gd name="connsiteX0" fmla="*/ 683078 w 3068540"/>
              <a:gd name="connsiteY0" fmla="*/ 146377 h 3112185"/>
              <a:gd name="connsiteX1" fmla="*/ 27856 w 3068540"/>
              <a:gd name="connsiteY1" fmla="*/ 1451714 h 3112185"/>
              <a:gd name="connsiteX2" fmla="*/ 265470 w 3068540"/>
              <a:gd name="connsiteY2" fmla="*/ 2550075 h 3112185"/>
              <a:gd name="connsiteX3" fmla="*/ 1545645 w 3068540"/>
              <a:gd name="connsiteY3" fmla="*/ 3109741 h 3112185"/>
              <a:gd name="connsiteX4" fmla="*/ 2432364 w 3068540"/>
              <a:gd name="connsiteY4" fmla="*/ 2896817 h 3112185"/>
              <a:gd name="connsiteX5" fmla="*/ 2988956 w 3068540"/>
              <a:gd name="connsiteY5" fmla="*/ 2134203 h 3112185"/>
              <a:gd name="connsiteX6" fmla="*/ 3068469 w 3068540"/>
              <a:gd name="connsiteY6" fmla="*/ 1677003 h 3112185"/>
              <a:gd name="connsiteX7" fmla="*/ 2974985 w 3068540"/>
              <a:gd name="connsiteY7" fmla="*/ 1078435 h 3112185"/>
              <a:gd name="connsiteX8" fmla="*/ 2714250 w 3068540"/>
              <a:gd name="connsiteY8" fmla="*/ 647160 h 3112185"/>
              <a:gd name="connsiteX9" fmla="*/ 2094434 w 3068540"/>
              <a:gd name="connsiteY9" fmla="*/ 153003 h 3112185"/>
              <a:gd name="connsiteX10" fmla="*/ 1657112 w 3068540"/>
              <a:gd name="connsiteY10" fmla="*/ 33733 h 3112185"/>
              <a:gd name="connsiteX11" fmla="*/ 1345686 w 3068540"/>
              <a:gd name="connsiteY11" fmla="*/ 7229 h 3112185"/>
              <a:gd name="connsiteX12" fmla="*/ 683078 w 3068540"/>
              <a:gd name="connsiteY12" fmla="*/ 146377 h 3112185"/>
              <a:gd name="connsiteX0" fmla="*/ 683078 w 3068540"/>
              <a:gd name="connsiteY0" fmla="*/ 143148 h 3108956"/>
              <a:gd name="connsiteX1" fmla="*/ 27856 w 3068540"/>
              <a:gd name="connsiteY1" fmla="*/ 1448485 h 3108956"/>
              <a:gd name="connsiteX2" fmla="*/ 265470 w 3068540"/>
              <a:gd name="connsiteY2" fmla="*/ 2546846 h 3108956"/>
              <a:gd name="connsiteX3" fmla="*/ 1545645 w 3068540"/>
              <a:gd name="connsiteY3" fmla="*/ 3106512 h 3108956"/>
              <a:gd name="connsiteX4" fmla="*/ 2432364 w 3068540"/>
              <a:gd name="connsiteY4" fmla="*/ 2893588 h 3108956"/>
              <a:gd name="connsiteX5" fmla="*/ 2988956 w 3068540"/>
              <a:gd name="connsiteY5" fmla="*/ 2130974 h 3108956"/>
              <a:gd name="connsiteX6" fmla="*/ 3068469 w 3068540"/>
              <a:gd name="connsiteY6" fmla="*/ 1673774 h 3108956"/>
              <a:gd name="connsiteX7" fmla="*/ 2974985 w 3068540"/>
              <a:gd name="connsiteY7" fmla="*/ 1075206 h 3108956"/>
              <a:gd name="connsiteX8" fmla="*/ 2714250 w 3068540"/>
              <a:gd name="connsiteY8" fmla="*/ 643931 h 3108956"/>
              <a:gd name="connsiteX9" fmla="*/ 2094434 w 3068540"/>
              <a:gd name="connsiteY9" fmla="*/ 149774 h 3108956"/>
              <a:gd name="connsiteX10" fmla="*/ 1345686 w 3068540"/>
              <a:gd name="connsiteY10" fmla="*/ 4000 h 3108956"/>
              <a:gd name="connsiteX11" fmla="*/ 683078 w 3068540"/>
              <a:gd name="connsiteY11" fmla="*/ 143148 h 3108956"/>
              <a:gd name="connsiteX0" fmla="*/ 683078 w 3082038"/>
              <a:gd name="connsiteY0" fmla="*/ 143148 h 3108956"/>
              <a:gd name="connsiteX1" fmla="*/ 27856 w 3082038"/>
              <a:gd name="connsiteY1" fmla="*/ 1448485 h 3108956"/>
              <a:gd name="connsiteX2" fmla="*/ 265470 w 3082038"/>
              <a:gd name="connsiteY2" fmla="*/ 2546846 h 3108956"/>
              <a:gd name="connsiteX3" fmla="*/ 1545645 w 3082038"/>
              <a:gd name="connsiteY3" fmla="*/ 3106512 h 3108956"/>
              <a:gd name="connsiteX4" fmla="*/ 2432364 w 3082038"/>
              <a:gd name="connsiteY4" fmla="*/ 2893588 h 3108956"/>
              <a:gd name="connsiteX5" fmla="*/ 2988956 w 3082038"/>
              <a:gd name="connsiteY5" fmla="*/ 2130974 h 3108956"/>
              <a:gd name="connsiteX6" fmla="*/ 3068469 w 3082038"/>
              <a:gd name="connsiteY6" fmla="*/ 1673774 h 3108956"/>
              <a:gd name="connsiteX7" fmla="*/ 2974985 w 3082038"/>
              <a:gd name="connsiteY7" fmla="*/ 1075206 h 3108956"/>
              <a:gd name="connsiteX8" fmla="*/ 2094434 w 3082038"/>
              <a:gd name="connsiteY8" fmla="*/ 149774 h 3108956"/>
              <a:gd name="connsiteX9" fmla="*/ 1345686 w 3082038"/>
              <a:gd name="connsiteY9" fmla="*/ 4000 h 3108956"/>
              <a:gd name="connsiteX10" fmla="*/ 683078 w 3082038"/>
              <a:gd name="connsiteY10" fmla="*/ 143148 h 3108956"/>
              <a:gd name="connsiteX0" fmla="*/ 683078 w 3082038"/>
              <a:gd name="connsiteY0" fmla="*/ 137480 h 3103288"/>
              <a:gd name="connsiteX1" fmla="*/ 27856 w 3082038"/>
              <a:gd name="connsiteY1" fmla="*/ 1442817 h 3103288"/>
              <a:gd name="connsiteX2" fmla="*/ 265470 w 3082038"/>
              <a:gd name="connsiteY2" fmla="*/ 2541178 h 3103288"/>
              <a:gd name="connsiteX3" fmla="*/ 1545645 w 3082038"/>
              <a:gd name="connsiteY3" fmla="*/ 3100844 h 3103288"/>
              <a:gd name="connsiteX4" fmla="*/ 2432364 w 3082038"/>
              <a:gd name="connsiteY4" fmla="*/ 2887920 h 3103288"/>
              <a:gd name="connsiteX5" fmla="*/ 2988956 w 3082038"/>
              <a:gd name="connsiteY5" fmla="*/ 2125306 h 3103288"/>
              <a:gd name="connsiteX6" fmla="*/ 3068469 w 3082038"/>
              <a:gd name="connsiteY6" fmla="*/ 1668106 h 3103288"/>
              <a:gd name="connsiteX7" fmla="*/ 2974985 w 3082038"/>
              <a:gd name="connsiteY7" fmla="*/ 1069538 h 3103288"/>
              <a:gd name="connsiteX8" fmla="*/ 2094434 w 3082038"/>
              <a:gd name="connsiteY8" fmla="*/ 144106 h 3103288"/>
              <a:gd name="connsiteX9" fmla="*/ 683078 w 3082038"/>
              <a:gd name="connsiteY9" fmla="*/ 137480 h 3103288"/>
              <a:gd name="connsiteX0" fmla="*/ 683078 w 3082038"/>
              <a:gd name="connsiteY0" fmla="*/ 137480 h 3103288"/>
              <a:gd name="connsiteX1" fmla="*/ 27856 w 3082038"/>
              <a:gd name="connsiteY1" fmla="*/ 1442817 h 3103288"/>
              <a:gd name="connsiteX2" fmla="*/ 265470 w 3082038"/>
              <a:gd name="connsiteY2" fmla="*/ 2541178 h 3103288"/>
              <a:gd name="connsiteX3" fmla="*/ 1545645 w 3082038"/>
              <a:gd name="connsiteY3" fmla="*/ 3100844 h 3103288"/>
              <a:gd name="connsiteX4" fmla="*/ 2432364 w 3082038"/>
              <a:gd name="connsiteY4" fmla="*/ 2887920 h 3103288"/>
              <a:gd name="connsiteX5" fmla="*/ 3068469 w 3082038"/>
              <a:gd name="connsiteY5" fmla="*/ 1668106 h 3103288"/>
              <a:gd name="connsiteX6" fmla="*/ 2974985 w 3082038"/>
              <a:gd name="connsiteY6" fmla="*/ 1069538 h 3103288"/>
              <a:gd name="connsiteX7" fmla="*/ 2094434 w 3082038"/>
              <a:gd name="connsiteY7" fmla="*/ 144106 h 3103288"/>
              <a:gd name="connsiteX8" fmla="*/ 683078 w 3082038"/>
              <a:gd name="connsiteY8" fmla="*/ 137480 h 3103288"/>
              <a:gd name="connsiteX0" fmla="*/ 683078 w 2980867"/>
              <a:gd name="connsiteY0" fmla="*/ 137480 h 3121480"/>
              <a:gd name="connsiteX1" fmla="*/ 27856 w 2980867"/>
              <a:gd name="connsiteY1" fmla="*/ 1442817 h 3121480"/>
              <a:gd name="connsiteX2" fmla="*/ 265470 w 2980867"/>
              <a:gd name="connsiteY2" fmla="*/ 2541178 h 3121480"/>
              <a:gd name="connsiteX3" fmla="*/ 1545645 w 2980867"/>
              <a:gd name="connsiteY3" fmla="*/ 3100844 h 3121480"/>
              <a:gd name="connsiteX4" fmla="*/ 2432364 w 2980867"/>
              <a:gd name="connsiteY4" fmla="*/ 2887920 h 3121480"/>
              <a:gd name="connsiteX5" fmla="*/ 2974985 w 2980867"/>
              <a:gd name="connsiteY5" fmla="*/ 1069538 h 3121480"/>
              <a:gd name="connsiteX6" fmla="*/ 2094434 w 2980867"/>
              <a:gd name="connsiteY6" fmla="*/ 144106 h 3121480"/>
              <a:gd name="connsiteX7" fmla="*/ 683078 w 2980867"/>
              <a:gd name="connsiteY7" fmla="*/ 137480 h 3121480"/>
              <a:gd name="connsiteX0" fmla="*/ 683078 w 2992555"/>
              <a:gd name="connsiteY0" fmla="*/ 137480 h 3103288"/>
              <a:gd name="connsiteX1" fmla="*/ 27856 w 2992555"/>
              <a:gd name="connsiteY1" fmla="*/ 1442817 h 3103288"/>
              <a:gd name="connsiteX2" fmla="*/ 265470 w 2992555"/>
              <a:gd name="connsiteY2" fmla="*/ 2541178 h 3103288"/>
              <a:gd name="connsiteX3" fmla="*/ 1545645 w 2992555"/>
              <a:gd name="connsiteY3" fmla="*/ 3100844 h 3103288"/>
              <a:gd name="connsiteX4" fmla="*/ 2593572 w 2992555"/>
              <a:gd name="connsiteY4" fmla="*/ 2617316 h 3103288"/>
              <a:gd name="connsiteX5" fmla="*/ 2974985 w 2992555"/>
              <a:gd name="connsiteY5" fmla="*/ 1069538 h 3103288"/>
              <a:gd name="connsiteX6" fmla="*/ 2094434 w 2992555"/>
              <a:gd name="connsiteY6" fmla="*/ 144106 h 3103288"/>
              <a:gd name="connsiteX7" fmla="*/ 683078 w 2992555"/>
              <a:gd name="connsiteY7" fmla="*/ 137480 h 3103288"/>
              <a:gd name="connsiteX0" fmla="*/ 663919 w 2973396"/>
              <a:gd name="connsiteY0" fmla="*/ 130849 h 3096776"/>
              <a:gd name="connsiteX1" fmla="*/ 31428 w 2973396"/>
              <a:gd name="connsiteY1" fmla="*/ 1337983 h 3096776"/>
              <a:gd name="connsiteX2" fmla="*/ 246311 w 2973396"/>
              <a:gd name="connsiteY2" fmla="*/ 2534547 h 3096776"/>
              <a:gd name="connsiteX3" fmla="*/ 1526486 w 2973396"/>
              <a:gd name="connsiteY3" fmla="*/ 3094213 h 3096776"/>
              <a:gd name="connsiteX4" fmla="*/ 2574413 w 2973396"/>
              <a:gd name="connsiteY4" fmla="*/ 2610685 h 3096776"/>
              <a:gd name="connsiteX5" fmla="*/ 2955826 w 2973396"/>
              <a:gd name="connsiteY5" fmla="*/ 1062907 h 3096776"/>
              <a:gd name="connsiteX6" fmla="*/ 2075275 w 2973396"/>
              <a:gd name="connsiteY6" fmla="*/ 137475 h 3096776"/>
              <a:gd name="connsiteX7" fmla="*/ 663919 w 2973396"/>
              <a:gd name="connsiteY7" fmla="*/ 130849 h 3096776"/>
              <a:gd name="connsiteX0" fmla="*/ 458657 w 2768134"/>
              <a:gd name="connsiteY0" fmla="*/ 130849 h 3096776"/>
              <a:gd name="connsiteX1" fmla="*/ 41049 w 2768134"/>
              <a:gd name="connsiteY1" fmla="*/ 2534547 h 3096776"/>
              <a:gd name="connsiteX2" fmla="*/ 1321224 w 2768134"/>
              <a:gd name="connsiteY2" fmla="*/ 3094213 h 3096776"/>
              <a:gd name="connsiteX3" fmla="*/ 2369151 w 2768134"/>
              <a:gd name="connsiteY3" fmla="*/ 2610685 h 3096776"/>
              <a:gd name="connsiteX4" fmla="*/ 2750564 w 2768134"/>
              <a:gd name="connsiteY4" fmla="*/ 1062907 h 3096776"/>
              <a:gd name="connsiteX5" fmla="*/ 1870013 w 2768134"/>
              <a:gd name="connsiteY5" fmla="*/ 137475 h 3096776"/>
              <a:gd name="connsiteX6" fmla="*/ 458657 w 2768134"/>
              <a:gd name="connsiteY6" fmla="*/ 130849 h 3096776"/>
              <a:gd name="connsiteX0" fmla="*/ 675582 w 2985059"/>
              <a:gd name="connsiteY0" fmla="*/ 181114 h 3145530"/>
              <a:gd name="connsiteX1" fmla="*/ 27575 w 2985059"/>
              <a:gd name="connsiteY1" fmla="*/ 2111874 h 3145530"/>
              <a:gd name="connsiteX2" fmla="*/ 1538149 w 2985059"/>
              <a:gd name="connsiteY2" fmla="*/ 3144478 h 3145530"/>
              <a:gd name="connsiteX3" fmla="*/ 2586076 w 2985059"/>
              <a:gd name="connsiteY3" fmla="*/ 2660950 h 3145530"/>
              <a:gd name="connsiteX4" fmla="*/ 2967489 w 2985059"/>
              <a:gd name="connsiteY4" fmla="*/ 1113172 h 3145530"/>
              <a:gd name="connsiteX5" fmla="*/ 2086938 w 2985059"/>
              <a:gd name="connsiteY5" fmla="*/ 187740 h 3145530"/>
              <a:gd name="connsiteX6" fmla="*/ 675582 w 2985059"/>
              <a:gd name="connsiteY6" fmla="*/ 181114 h 3145530"/>
              <a:gd name="connsiteX0" fmla="*/ 675582 w 2967491"/>
              <a:gd name="connsiteY0" fmla="*/ 181114 h 3145530"/>
              <a:gd name="connsiteX1" fmla="*/ 27575 w 2967491"/>
              <a:gd name="connsiteY1" fmla="*/ 2111874 h 3145530"/>
              <a:gd name="connsiteX2" fmla="*/ 1538149 w 2967491"/>
              <a:gd name="connsiteY2" fmla="*/ 3144478 h 3145530"/>
              <a:gd name="connsiteX3" fmla="*/ 2967489 w 2967491"/>
              <a:gd name="connsiteY3" fmla="*/ 1113172 h 3145530"/>
              <a:gd name="connsiteX4" fmla="*/ 2086938 w 2967491"/>
              <a:gd name="connsiteY4" fmla="*/ 187740 h 3145530"/>
              <a:gd name="connsiteX5" fmla="*/ 675582 w 2967491"/>
              <a:gd name="connsiteY5" fmla="*/ 181114 h 3145530"/>
              <a:gd name="connsiteX0" fmla="*/ 675582 w 2947582"/>
              <a:gd name="connsiteY0" fmla="*/ 181114 h 3145530"/>
              <a:gd name="connsiteX1" fmla="*/ 27575 w 2947582"/>
              <a:gd name="connsiteY1" fmla="*/ 2111874 h 3145530"/>
              <a:gd name="connsiteX2" fmla="*/ 1538149 w 2947582"/>
              <a:gd name="connsiteY2" fmla="*/ 3144478 h 3145530"/>
              <a:gd name="connsiteX3" fmla="*/ 2947579 w 2947582"/>
              <a:gd name="connsiteY3" fmla="*/ 1549533 h 3145530"/>
              <a:gd name="connsiteX4" fmla="*/ 2086938 w 2947582"/>
              <a:gd name="connsiteY4" fmla="*/ 187740 h 3145530"/>
              <a:gd name="connsiteX5" fmla="*/ 675582 w 2947582"/>
              <a:gd name="connsiteY5" fmla="*/ 181114 h 3145530"/>
              <a:gd name="connsiteX0" fmla="*/ 462543 w 2984386"/>
              <a:gd name="connsiteY0" fmla="*/ 451202 h 3006857"/>
              <a:gd name="connsiteX1" fmla="*/ 64384 w 2984386"/>
              <a:gd name="connsiteY1" fmla="*/ 1972992 h 3006857"/>
              <a:gd name="connsiteX2" fmla="*/ 1574958 w 2984386"/>
              <a:gd name="connsiteY2" fmla="*/ 3005596 h 3006857"/>
              <a:gd name="connsiteX3" fmla="*/ 2984388 w 2984386"/>
              <a:gd name="connsiteY3" fmla="*/ 1410651 h 3006857"/>
              <a:gd name="connsiteX4" fmla="*/ 2123747 w 2984386"/>
              <a:gd name="connsiteY4" fmla="*/ 48858 h 3006857"/>
              <a:gd name="connsiteX5" fmla="*/ 462543 w 2984386"/>
              <a:gd name="connsiteY5" fmla="*/ 451202 h 3006857"/>
              <a:gd name="connsiteX0" fmla="*/ 462543 w 3030594"/>
              <a:gd name="connsiteY0" fmla="*/ 451202 h 3006857"/>
              <a:gd name="connsiteX1" fmla="*/ 64384 w 3030594"/>
              <a:gd name="connsiteY1" fmla="*/ 1972992 h 3006857"/>
              <a:gd name="connsiteX2" fmla="*/ 1574958 w 3030594"/>
              <a:gd name="connsiteY2" fmla="*/ 3005596 h 3006857"/>
              <a:gd name="connsiteX3" fmla="*/ 3030593 w 3030594"/>
              <a:gd name="connsiteY3" fmla="*/ 1598935 h 3006857"/>
              <a:gd name="connsiteX4" fmla="*/ 2123747 w 3030594"/>
              <a:gd name="connsiteY4" fmla="*/ 48858 h 3006857"/>
              <a:gd name="connsiteX5" fmla="*/ 462543 w 3030594"/>
              <a:gd name="connsiteY5" fmla="*/ 451202 h 3006857"/>
              <a:gd name="connsiteX0" fmla="*/ 462543 w 3031074"/>
              <a:gd name="connsiteY0" fmla="*/ 451202 h 3006857"/>
              <a:gd name="connsiteX1" fmla="*/ 64384 w 3031074"/>
              <a:gd name="connsiteY1" fmla="*/ 1972992 h 3006857"/>
              <a:gd name="connsiteX2" fmla="*/ 1574958 w 3031074"/>
              <a:gd name="connsiteY2" fmla="*/ 3005596 h 3006857"/>
              <a:gd name="connsiteX3" fmla="*/ 3030593 w 3031074"/>
              <a:gd name="connsiteY3" fmla="*/ 1598935 h 3006857"/>
              <a:gd name="connsiteX4" fmla="*/ 2123747 w 3031074"/>
              <a:gd name="connsiteY4" fmla="*/ 48858 h 3006857"/>
              <a:gd name="connsiteX5" fmla="*/ 462543 w 3031074"/>
              <a:gd name="connsiteY5" fmla="*/ 451202 h 300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1074" h="3006857">
                <a:moveTo>
                  <a:pt x="462543" y="451202"/>
                </a:moveTo>
                <a:cubicBezTo>
                  <a:pt x="119316" y="771891"/>
                  <a:pt x="-121018" y="1547260"/>
                  <a:pt x="64384" y="1972992"/>
                </a:cubicBezTo>
                <a:cubicBezTo>
                  <a:pt x="249786" y="2398724"/>
                  <a:pt x="939518" y="3039079"/>
                  <a:pt x="1574958" y="3005596"/>
                </a:cubicBezTo>
                <a:cubicBezTo>
                  <a:pt x="2064944" y="2839146"/>
                  <a:pt x="2939128" y="2091725"/>
                  <a:pt x="3030593" y="1598935"/>
                </a:cubicBezTo>
                <a:cubicBezTo>
                  <a:pt x="3051333" y="958659"/>
                  <a:pt x="2395297" y="227392"/>
                  <a:pt x="2123747" y="48858"/>
                </a:cubicBezTo>
                <a:cubicBezTo>
                  <a:pt x="1741762" y="-106485"/>
                  <a:pt x="805770" y="130513"/>
                  <a:pt x="462543" y="451202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83B7A7F-047E-CE1B-F285-C1E2827A9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9515" y="3438627"/>
            <a:ext cx="1784721" cy="1888725"/>
            <a:chOff x="247501" y="3192554"/>
            <a:chExt cx="1784721" cy="1888725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AC79E94-CF6A-65B4-61DC-EABCC7E1A3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069679">
              <a:off x="247501" y="3192554"/>
              <a:ext cx="1784721" cy="1888725"/>
            </a:xfrm>
            <a:custGeom>
              <a:avLst/>
              <a:gdLst>
                <a:gd name="connsiteX0" fmla="*/ 3418362 w 5421466"/>
                <a:gd name="connsiteY0" fmla="*/ 6148240 h 7017706"/>
                <a:gd name="connsiteX1" fmla="*/ 4455310 w 5421466"/>
                <a:gd name="connsiteY1" fmla="*/ 6044545 h 7017706"/>
                <a:gd name="connsiteX2" fmla="*/ 4455310 w 5421466"/>
                <a:gd name="connsiteY2" fmla="*/ 6035119 h 7017706"/>
                <a:gd name="connsiteX3" fmla="*/ 4172506 w 5421466"/>
                <a:gd name="connsiteY3" fmla="*/ 5431803 h 7017706"/>
                <a:gd name="connsiteX4" fmla="*/ 4181933 w 5421466"/>
                <a:gd name="connsiteY4" fmla="*/ 5337535 h 7017706"/>
                <a:gd name="connsiteX5" fmla="*/ 4596712 w 5421466"/>
                <a:gd name="connsiteY5" fmla="*/ 4932183 h 7017706"/>
                <a:gd name="connsiteX6" fmla="*/ 5058626 w 5421466"/>
                <a:gd name="connsiteY6" fmla="*/ 3800966 h 7017706"/>
                <a:gd name="connsiteX7" fmla="*/ 5416844 w 5421466"/>
                <a:gd name="connsiteY7" fmla="*/ 2735737 h 7017706"/>
                <a:gd name="connsiteX8" fmla="*/ 5209455 w 5421466"/>
                <a:gd name="connsiteY8" fmla="*/ 2801725 h 7017706"/>
                <a:gd name="connsiteX9" fmla="*/ 4493017 w 5421466"/>
                <a:gd name="connsiteY9" fmla="*/ 3169370 h 7017706"/>
                <a:gd name="connsiteX10" fmla="*/ 3691739 w 5421466"/>
                <a:gd name="connsiteY10" fmla="*/ 4074343 h 7017706"/>
                <a:gd name="connsiteX11" fmla="*/ 3757727 w 5421466"/>
                <a:gd name="connsiteY11" fmla="*/ 3546442 h 7017706"/>
                <a:gd name="connsiteX12" fmla="*/ 4087665 w 5421466"/>
                <a:gd name="connsiteY12" fmla="*/ 2009873 h 7017706"/>
                <a:gd name="connsiteX13" fmla="*/ 4285628 w 5421466"/>
                <a:gd name="connsiteY13" fmla="*/ 1302863 h 7017706"/>
                <a:gd name="connsiteX14" fmla="*/ 4313908 w 5421466"/>
                <a:gd name="connsiteY14" fmla="*/ 963498 h 7017706"/>
                <a:gd name="connsiteX15" fmla="*/ 4049958 w 5421466"/>
                <a:gd name="connsiteY15" fmla="*/ 1199168 h 7017706"/>
                <a:gd name="connsiteX16" fmla="*/ 3569191 w 5421466"/>
                <a:gd name="connsiteY16" fmla="*/ 1840191 h 7017706"/>
                <a:gd name="connsiteX17" fmla="*/ 3408935 w 5421466"/>
                <a:gd name="connsiteY17" fmla="*/ 2349238 h 7017706"/>
                <a:gd name="connsiteX18" fmla="*/ 3324094 w 5421466"/>
                <a:gd name="connsiteY18" fmla="*/ 3518162 h 7017706"/>
                <a:gd name="connsiteX19" fmla="*/ 3267533 w 5421466"/>
                <a:gd name="connsiteY19" fmla="*/ 4093197 h 7017706"/>
                <a:gd name="connsiteX20" fmla="*/ 3267533 w 5421466"/>
                <a:gd name="connsiteY20" fmla="*/ 3885807 h 7017706"/>
                <a:gd name="connsiteX21" fmla="*/ 3069570 w 5421466"/>
                <a:gd name="connsiteY21" fmla="*/ 3188224 h 7017706"/>
                <a:gd name="connsiteX22" fmla="*/ 2428547 w 5421466"/>
                <a:gd name="connsiteY22" fmla="*/ 1604521 h 7017706"/>
                <a:gd name="connsiteX23" fmla="*/ 2042048 w 5421466"/>
                <a:gd name="connsiteY23" fmla="*/ 680694 h 7017706"/>
                <a:gd name="connsiteX24" fmla="*/ 1976061 w 5421466"/>
                <a:gd name="connsiteY24" fmla="*/ 237634 h 7017706"/>
                <a:gd name="connsiteX25" fmla="*/ 1853512 w 5421466"/>
                <a:gd name="connsiteY25" fmla="*/ 1964 h 7017706"/>
                <a:gd name="connsiteX26" fmla="*/ 1674403 w 5421466"/>
                <a:gd name="connsiteY26" fmla="*/ 360183 h 7017706"/>
                <a:gd name="connsiteX27" fmla="*/ 1504721 w 5421466"/>
                <a:gd name="connsiteY27" fmla="*/ 1415985 h 7017706"/>
                <a:gd name="connsiteX28" fmla="*/ 1919500 w 5421466"/>
                <a:gd name="connsiteY28" fmla="*/ 2745164 h 7017706"/>
                <a:gd name="connsiteX29" fmla="*/ 2503962 w 5421466"/>
                <a:gd name="connsiteY29" fmla="*/ 3885807 h 7017706"/>
                <a:gd name="connsiteX30" fmla="*/ 2343706 w 5421466"/>
                <a:gd name="connsiteY30" fmla="*/ 3734978 h 7017706"/>
                <a:gd name="connsiteX31" fmla="*/ 1259624 w 5421466"/>
                <a:gd name="connsiteY31" fmla="*/ 2566055 h 7017706"/>
                <a:gd name="connsiteX32" fmla="*/ 760003 w 5421466"/>
                <a:gd name="connsiteY32" fmla="*/ 2019300 h 7017706"/>
                <a:gd name="connsiteX33" fmla="*/ 213248 w 5421466"/>
                <a:gd name="connsiteY33" fmla="*/ 1510253 h 7017706"/>
                <a:gd name="connsiteX34" fmla="*/ 213248 w 5421466"/>
                <a:gd name="connsiteY34" fmla="*/ 1642228 h 7017706"/>
                <a:gd name="connsiteX35" fmla="*/ 694015 w 5421466"/>
                <a:gd name="connsiteY35" fmla="*/ 2980834 h 7017706"/>
                <a:gd name="connsiteX36" fmla="*/ 1287904 w 5421466"/>
                <a:gd name="connsiteY36" fmla="*/ 4102624 h 7017706"/>
                <a:gd name="connsiteX37" fmla="*/ 2042048 w 5421466"/>
                <a:gd name="connsiteY37" fmla="*/ 4715366 h 7017706"/>
                <a:gd name="connsiteX38" fmla="*/ 2984729 w 5421466"/>
                <a:gd name="connsiteY38" fmla="*/ 5026451 h 7017706"/>
                <a:gd name="connsiteX39" fmla="*/ 3003582 w 5421466"/>
                <a:gd name="connsiteY39" fmla="*/ 5026451 h 7017706"/>
                <a:gd name="connsiteX40" fmla="*/ 2315426 w 5421466"/>
                <a:gd name="connsiteY40" fmla="*/ 5092438 h 7017706"/>
                <a:gd name="connsiteX41" fmla="*/ 1495294 w 5421466"/>
                <a:gd name="connsiteY41" fmla="*/ 4922756 h 7017706"/>
                <a:gd name="connsiteX42" fmla="*/ 760003 w 5421466"/>
                <a:gd name="connsiteY42" fmla="*/ 4187465 h 7017706"/>
                <a:gd name="connsiteX43" fmla="*/ 260382 w 5421466"/>
                <a:gd name="connsiteY43" fmla="*/ 3291919 h 7017706"/>
                <a:gd name="connsiteX44" fmla="*/ 5859 w 5421466"/>
                <a:gd name="connsiteY44" fmla="*/ 2924273 h 7017706"/>
                <a:gd name="connsiteX45" fmla="*/ 109554 w 5421466"/>
                <a:gd name="connsiteY45" fmla="*/ 3518162 h 7017706"/>
                <a:gd name="connsiteX46" fmla="*/ 420638 w 5421466"/>
                <a:gd name="connsiteY46" fmla="*/ 4922756 h 7017706"/>
                <a:gd name="connsiteX47" fmla="*/ 910832 w 5421466"/>
                <a:gd name="connsiteY47" fmla="*/ 5544925 h 7017706"/>
                <a:gd name="connsiteX48" fmla="*/ 1523574 w 5421466"/>
                <a:gd name="connsiteY48" fmla="*/ 5761741 h 7017706"/>
                <a:gd name="connsiteX49" fmla="*/ 2287145 w 5421466"/>
                <a:gd name="connsiteY49" fmla="*/ 5724034 h 7017706"/>
                <a:gd name="connsiteX50" fmla="*/ 3720020 w 5421466"/>
                <a:gd name="connsiteY50" fmla="*/ 5516644 h 7017706"/>
                <a:gd name="connsiteX51" fmla="*/ 3701166 w 5421466"/>
                <a:gd name="connsiteY51" fmla="*/ 5563778 h 7017706"/>
                <a:gd name="connsiteX52" fmla="*/ 3503203 w 5421466"/>
                <a:gd name="connsiteY52" fmla="*/ 6129387 h 7017706"/>
                <a:gd name="connsiteX53" fmla="*/ 3456069 w 5421466"/>
                <a:gd name="connsiteY53" fmla="*/ 6091679 h 7017706"/>
                <a:gd name="connsiteX0" fmla="*/ 3418362 w 5421466"/>
                <a:gd name="connsiteY0" fmla="*/ 6148240 h 7017706"/>
                <a:gd name="connsiteX1" fmla="*/ 4455310 w 5421466"/>
                <a:gd name="connsiteY1" fmla="*/ 6044545 h 7017706"/>
                <a:gd name="connsiteX2" fmla="*/ 4455310 w 5421466"/>
                <a:gd name="connsiteY2" fmla="*/ 6035119 h 7017706"/>
                <a:gd name="connsiteX3" fmla="*/ 4172506 w 5421466"/>
                <a:gd name="connsiteY3" fmla="*/ 5431803 h 7017706"/>
                <a:gd name="connsiteX4" fmla="*/ 4181933 w 5421466"/>
                <a:gd name="connsiteY4" fmla="*/ 5337535 h 7017706"/>
                <a:gd name="connsiteX5" fmla="*/ 4596712 w 5421466"/>
                <a:gd name="connsiteY5" fmla="*/ 4932183 h 7017706"/>
                <a:gd name="connsiteX6" fmla="*/ 5058626 w 5421466"/>
                <a:gd name="connsiteY6" fmla="*/ 3800966 h 7017706"/>
                <a:gd name="connsiteX7" fmla="*/ 5416844 w 5421466"/>
                <a:gd name="connsiteY7" fmla="*/ 2735737 h 7017706"/>
                <a:gd name="connsiteX8" fmla="*/ 5209455 w 5421466"/>
                <a:gd name="connsiteY8" fmla="*/ 2801725 h 7017706"/>
                <a:gd name="connsiteX9" fmla="*/ 4493017 w 5421466"/>
                <a:gd name="connsiteY9" fmla="*/ 3169370 h 7017706"/>
                <a:gd name="connsiteX10" fmla="*/ 3691739 w 5421466"/>
                <a:gd name="connsiteY10" fmla="*/ 4074343 h 7017706"/>
                <a:gd name="connsiteX11" fmla="*/ 3757727 w 5421466"/>
                <a:gd name="connsiteY11" fmla="*/ 3546442 h 7017706"/>
                <a:gd name="connsiteX12" fmla="*/ 4087665 w 5421466"/>
                <a:gd name="connsiteY12" fmla="*/ 2009873 h 7017706"/>
                <a:gd name="connsiteX13" fmla="*/ 4285628 w 5421466"/>
                <a:gd name="connsiteY13" fmla="*/ 1302863 h 7017706"/>
                <a:gd name="connsiteX14" fmla="*/ 4313908 w 5421466"/>
                <a:gd name="connsiteY14" fmla="*/ 963498 h 7017706"/>
                <a:gd name="connsiteX15" fmla="*/ 4049958 w 5421466"/>
                <a:gd name="connsiteY15" fmla="*/ 1199168 h 7017706"/>
                <a:gd name="connsiteX16" fmla="*/ 3569191 w 5421466"/>
                <a:gd name="connsiteY16" fmla="*/ 1840191 h 7017706"/>
                <a:gd name="connsiteX17" fmla="*/ 3408935 w 5421466"/>
                <a:gd name="connsiteY17" fmla="*/ 2349238 h 7017706"/>
                <a:gd name="connsiteX18" fmla="*/ 3324094 w 5421466"/>
                <a:gd name="connsiteY18" fmla="*/ 3518162 h 7017706"/>
                <a:gd name="connsiteX19" fmla="*/ 3267533 w 5421466"/>
                <a:gd name="connsiteY19" fmla="*/ 4093197 h 7017706"/>
                <a:gd name="connsiteX20" fmla="*/ 3267533 w 5421466"/>
                <a:gd name="connsiteY20" fmla="*/ 3885807 h 7017706"/>
                <a:gd name="connsiteX21" fmla="*/ 3069570 w 5421466"/>
                <a:gd name="connsiteY21" fmla="*/ 3188224 h 7017706"/>
                <a:gd name="connsiteX22" fmla="*/ 2428547 w 5421466"/>
                <a:gd name="connsiteY22" fmla="*/ 1604521 h 7017706"/>
                <a:gd name="connsiteX23" fmla="*/ 2042048 w 5421466"/>
                <a:gd name="connsiteY23" fmla="*/ 680694 h 7017706"/>
                <a:gd name="connsiteX24" fmla="*/ 1976061 w 5421466"/>
                <a:gd name="connsiteY24" fmla="*/ 237634 h 7017706"/>
                <a:gd name="connsiteX25" fmla="*/ 1853512 w 5421466"/>
                <a:gd name="connsiteY25" fmla="*/ 1964 h 7017706"/>
                <a:gd name="connsiteX26" fmla="*/ 1674403 w 5421466"/>
                <a:gd name="connsiteY26" fmla="*/ 360183 h 7017706"/>
                <a:gd name="connsiteX27" fmla="*/ 1504721 w 5421466"/>
                <a:gd name="connsiteY27" fmla="*/ 1415985 h 7017706"/>
                <a:gd name="connsiteX28" fmla="*/ 1919500 w 5421466"/>
                <a:gd name="connsiteY28" fmla="*/ 2745164 h 7017706"/>
                <a:gd name="connsiteX29" fmla="*/ 2503962 w 5421466"/>
                <a:gd name="connsiteY29" fmla="*/ 3885807 h 7017706"/>
                <a:gd name="connsiteX30" fmla="*/ 2343706 w 5421466"/>
                <a:gd name="connsiteY30" fmla="*/ 3734978 h 7017706"/>
                <a:gd name="connsiteX31" fmla="*/ 1259624 w 5421466"/>
                <a:gd name="connsiteY31" fmla="*/ 2566055 h 7017706"/>
                <a:gd name="connsiteX32" fmla="*/ 760003 w 5421466"/>
                <a:gd name="connsiteY32" fmla="*/ 2019300 h 7017706"/>
                <a:gd name="connsiteX33" fmla="*/ 213248 w 5421466"/>
                <a:gd name="connsiteY33" fmla="*/ 1510253 h 7017706"/>
                <a:gd name="connsiteX34" fmla="*/ 213248 w 5421466"/>
                <a:gd name="connsiteY34" fmla="*/ 1642228 h 7017706"/>
                <a:gd name="connsiteX35" fmla="*/ 694015 w 5421466"/>
                <a:gd name="connsiteY35" fmla="*/ 2980834 h 7017706"/>
                <a:gd name="connsiteX36" fmla="*/ 1287904 w 5421466"/>
                <a:gd name="connsiteY36" fmla="*/ 4102624 h 7017706"/>
                <a:gd name="connsiteX37" fmla="*/ 2042048 w 5421466"/>
                <a:gd name="connsiteY37" fmla="*/ 4715366 h 7017706"/>
                <a:gd name="connsiteX38" fmla="*/ 2984729 w 5421466"/>
                <a:gd name="connsiteY38" fmla="*/ 5026451 h 7017706"/>
                <a:gd name="connsiteX39" fmla="*/ 2315426 w 5421466"/>
                <a:gd name="connsiteY39" fmla="*/ 5092438 h 7017706"/>
                <a:gd name="connsiteX40" fmla="*/ 1495294 w 5421466"/>
                <a:gd name="connsiteY40" fmla="*/ 4922756 h 7017706"/>
                <a:gd name="connsiteX41" fmla="*/ 760003 w 5421466"/>
                <a:gd name="connsiteY41" fmla="*/ 4187465 h 7017706"/>
                <a:gd name="connsiteX42" fmla="*/ 260382 w 5421466"/>
                <a:gd name="connsiteY42" fmla="*/ 3291919 h 7017706"/>
                <a:gd name="connsiteX43" fmla="*/ 5859 w 5421466"/>
                <a:gd name="connsiteY43" fmla="*/ 2924273 h 7017706"/>
                <a:gd name="connsiteX44" fmla="*/ 109554 w 5421466"/>
                <a:gd name="connsiteY44" fmla="*/ 3518162 h 7017706"/>
                <a:gd name="connsiteX45" fmla="*/ 420638 w 5421466"/>
                <a:gd name="connsiteY45" fmla="*/ 4922756 h 7017706"/>
                <a:gd name="connsiteX46" fmla="*/ 910832 w 5421466"/>
                <a:gd name="connsiteY46" fmla="*/ 5544925 h 7017706"/>
                <a:gd name="connsiteX47" fmla="*/ 1523574 w 5421466"/>
                <a:gd name="connsiteY47" fmla="*/ 5761741 h 7017706"/>
                <a:gd name="connsiteX48" fmla="*/ 2287145 w 5421466"/>
                <a:gd name="connsiteY48" fmla="*/ 5724034 h 7017706"/>
                <a:gd name="connsiteX49" fmla="*/ 3720020 w 5421466"/>
                <a:gd name="connsiteY49" fmla="*/ 5516644 h 7017706"/>
                <a:gd name="connsiteX50" fmla="*/ 3701166 w 5421466"/>
                <a:gd name="connsiteY50" fmla="*/ 5563778 h 7017706"/>
                <a:gd name="connsiteX51" fmla="*/ 3503203 w 5421466"/>
                <a:gd name="connsiteY51" fmla="*/ 6129387 h 7017706"/>
                <a:gd name="connsiteX52" fmla="*/ 3456069 w 5421466"/>
                <a:gd name="connsiteY52" fmla="*/ 6091679 h 7017706"/>
                <a:gd name="connsiteX0" fmla="*/ 3418362 w 5421466"/>
                <a:gd name="connsiteY0" fmla="*/ 6148240 h 7017706"/>
                <a:gd name="connsiteX1" fmla="*/ 4455310 w 5421466"/>
                <a:gd name="connsiteY1" fmla="*/ 6044545 h 7017706"/>
                <a:gd name="connsiteX2" fmla="*/ 4455310 w 5421466"/>
                <a:gd name="connsiteY2" fmla="*/ 6035119 h 7017706"/>
                <a:gd name="connsiteX3" fmla="*/ 4172506 w 5421466"/>
                <a:gd name="connsiteY3" fmla="*/ 5431803 h 7017706"/>
                <a:gd name="connsiteX4" fmla="*/ 4181933 w 5421466"/>
                <a:gd name="connsiteY4" fmla="*/ 5337535 h 7017706"/>
                <a:gd name="connsiteX5" fmla="*/ 4596712 w 5421466"/>
                <a:gd name="connsiteY5" fmla="*/ 4932183 h 7017706"/>
                <a:gd name="connsiteX6" fmla="*/ 5058626 w 5421466"/>
                <a:gd name="connsiteY6" fmla="*/ 3800966 h 7017706"/>
                <a:gd name="connsiteX7" fmla="*/ 5416844 w 5421466"/>
                <a:gd name="connsiteY7" fmla="*/ 2735737 h 7017706"/>
                <a:gd name="connsiteX8" fmla="*/ 5209455 w 5421466"/>
                <a:gd name="connsiteY8" fmla="*/ 2801725 h 7017706"/>
                <a:gd name="connsiteX9" fmla="*/ 4493017 w 5421466"/>
                <a:gd name="connsiteY9" fmla="*/ 3169370 h 7017706"/>
                <a:gd name="connsiteX10" fmla="*/ 3691739 w 5421466"/>
                <a:gd name="connsiteY10" fmla="*/ 4074343 h 7017706"/>
                <a:gd name="connsiteX11" fmla="*/ 3757727 w 5421466"/>
                <a:gd name="connsiteY11" fmla="*/ 3546442 h 7017706"/>
                <a:gd name="connsiteX12" fmla="*/ 4087665 w 5421466"/>
                <a:gd name="connsiteY12" fmla="*/ 2009873 h 7017706"/>
                <a:gd name="connsiteX13" fmla="*/ 4285628 w 5421466"/>
                <a:gd name="connsiteY13" fmla="*/ 1302863 h 7017706"/>
                <a:gd name="connsiteX14" fmla="*/ 4313908 w 5421466"/>
                <a:gd name="connsiteY14" fmla="*/ 963498 h 7017706"/>
                <a:gd name="connsiteX15" fmla="*/ 4049958 w 5421466"/>
                <a:gd name="connsiteY15" fmla="*/ 1199168 h 7017706"/>
                <a:gd name="connsiteX16" fmla="*/ 3569191 w 5421466"/>
                <a:gd name="connsiteY16" fmla="*/ 1840191 h 7017706"/>
                <a:gd name="connsiteX17" fmla="*/ 3408935 w 5421466"/>
                <a:gd name="connsiteY17" fmla="*/ 2349238 h 7017706"/>
                <a:gd name="connsiteX18" fmla="*/ 3324094 w 5421466"/>
                <a:gd name="connsiteY18" fmla="*/ 3518162 h 7017706"/>
                <a:gd name="connsiteX19" fmla="*/ 3267533 w 5421466"/>
                <a:gd name="connsiteY19" fmla="*/ 4093197 h 7017706"/>
                <a:gd name="connsiteX20" fmla="*/ 3267533 w 5421466"/>
                <a:gd name="connsiteY20" fmla="*/ 3885807 h 7017706"/>
                <a:gd name="connsiteX21" fmla="*/ 3069570 w 5421466"/>
                <a:gd name="connsiteY21" fmla="*/ 3188224 h 7017706"/>
                <a:gd name="connsiteX22" fmla="*/ 2428547 w 5421466"/>
                <a:gd name="connsiteY22" fmla="*/ 1604521 h 7017706"/>
                <a:gd name="connsiteX23" fmla="*/ 2042048 w 5421466"/>
                <a:gd name="connsiteY23" fmla="*/ 680694 h 7017706"/>
                <a:gd name="connsiteX24" fmla="*/ 1976061 w 5421466"/>
                <a:gd name="connsiteY24" fmla="*/ 237634 h 7017706"/>
                <a:gd name="connsiteX25" fmla="*/ 1853512 w 5421466"/>
                <a:gd name="connsiteY25" fmla="*/ 1964 h 7017706"/>
                <a:gd name="connsiteX26" fmla="*/ 1674403 w 5421466"/>
                <a:gd name="connsiteY26" fmla="*/ 360183 h 7017706"/>
                <a:gd name="connsiteX27" fmla="*/ 1504721 w 5421466"/>
                <a:gd name="connsiteY27" fmla="*/ 1415985 h 7017706"/>
                <a:gd name="connsiteX28" fmla="*/ 1919500 w 5421466"/>
                <a:gd name="connsiteY28" fmla="*/ 2745164 h 7017706"/>
                <a:gd name="connsiteX29" fmla="*/ 2503962 w 5421466"/>
                <a:gd name="connsiteY29" fmla="*/ 3885807 h 7017706"/>
                <a:gd name="connsiteX30" fmla="*/ 2343706 w 5421466"/>
                <a:gd name="connsiteY30" fmla="*/ 3734978 h 7017706"/>
                <a:gd name="connsiteX31" fmla="*/ 1259624 w 5421466"/>
                <a:gd name="connsiteY31" fmla="*/ 2566055 h 7017706"/>
                <a:gd name="connsiteX32" fmla="*/ 760003 w 5421466"/>
                <a:gd name="connsiteY32" fmla="*/ 2019300 h 7017706"/>
                <a:gd name="connsiteX33" fmla="*/ 213248 w 5421466"/>
                <a:gd name="connsiteY33" fmla="*/ 1510253 h 7017706"/>
                <a:gd name="connsiteX34" fmla="*/ 213248 w 5421466"/>
                <a:gd name="connsiteY34" fmla="*/ 1642228 h 7017706"/>
                <a:gd name="connsiteX35" fmla="*/ 694015 w 5421466"/>
                <a:gd name="connsiteY35" fmla="*/ 2980834 h 7017706"/>
                <a:gd name="connsiteX36" fmla="*/ 1287904 w 5421466"/>
                <a:gd name="connsiteY36" fmla="*/ 4102624 h 7017706"/>
                <a:gd name="connsiteX37" fmla="*/ 2042048 w 5421466"/>
                <a:gd name="connsiteY37" fmla="*/ 4715366 h 7017706"/>
                <a:gd name="connsiteX38" fmla="*/ 2984729 w 5421466"/>
                <a:gd name="connsiteY38" fmla="*/ 5026451 h 7017706"/>
                <a:gd name="connsiteX39" fmla="*/ 2315426 w 5421466"/>
                <a:gd name="connsiteY39" fmla="*/ 5092438 h 7017706"/>
                <a:gd name="connsiteX40" fmla="*/ 1495294 w 5421466"/>
                <a:gd name="connsiteY40" fmla="*/ 4922756 h 7017706"/>
                <a:gd name="connsiteX41" fmla="*/ 760003 w 5421466"/>
                <a:gd name="connsiteY41" fmla="*/ 4187465 h 7017706"/>
                <a:gd name="connsiteX42" fmla="*/ 260382 w 5421466"/>
                <a:gd name="connsiteY42" fmla="*/ 3291919 h 7017706"/>
                <a:gd name="connsiteX43" fmla="*/ 5859 w 5421466"/>
                <a:gd name="connsiteY43" fmla="*/ 2924273 h 7017706"/>
                <a:gd name="connsiteX44" fmla="*/ 109554 w 5421466"/>
                <a:gd name="connsiteY44" fmla="*/ 3518162 h 7017706"/>
                <a:gd name="connsiteX45" fmla="*/ 420638 w 5421466"/>
                <a:gd name="connsiteY45" fmla="*/ 4922756 h 7017706"/>
                <a:gd name="connsiteX46" fmla="*/ 910832 w 5421466"/>
                <a:gd name="connsiteY46" fmla="*/ 5544925 h 7017706"/>
                <a:gd name="connsiteX47" fmla="*/ 1523574 w 5421466"/>
                <a:gd name="connsiteY47" fmla="*/ 5761741 h 7017706"/>
                <a:gd name="connsiteX48" fmla="*/ 2287145 w 5421466"/>
                <a:gd name="connsiteY48" fmla="*/ 5724034 h 7017706"/>
                <a:gd name="connsiteX49" fmla="*/ 3720020 w 5421466"/>
                <a:gd name="connsiteY49" fmla="*/ 5516644 h 7017706"/>
                <a:gd name="connsiteX50" fmla="*/ 3701166 w 5421466"/>
                <a:gd name="connsiteY50" fmla="*/ 5563778 h 7017706"/>
                <a:gd name="connsiteX51" fmla="*/ 3503203 w 5421466"/>
                <a:gd name="connsiteY51" fmla="*/ 6129387 h 7017706"/>
                <a:gd name="connsiteX52" fmla="*/ 3456069 w 5421466"/>
                <a:gd name="connsiteY52" fmla="*/ 6091679 h 7017706"/>
                <a:gd name="connsiteX0" fmla="*/ 3418362 w 5421466"/>
                <a:gd name="connsiteY0" fmla="*/ 6148240 h 7017706"/>
                <a:gd name="connsiteX1" fmla="*/ 4455310 w 5421466"/>
                <a:gd name="connsiteY1" fmla="*/ 6044545 h 7017706"/>
                <a:gd name="connsiteX2" fmla="*/ 4455310 w 5421466"/>
                <a:gd name="connsiteY2" fmla="*/ 6035119 h 7017706"/>
                <a:gd name="connsiteX3" fmla="*/ 4172506 w 5421466"/>
                <a:gd name="connsiteY3" fmla="*/ 5431803 h 7017706"/>
                <a:gd name="connsiteX4" fmla="*/ 4181933 w 5421466"/>
                <a:gd name="connsiteY4" fmla="*/ 5337535 h 7017706"/>
                <a:gd name="connsiteX5" fmla="*/ 4596712 w 5421466"/>
                <a:gd name="connsiteY5" fmla="*/ 4932183 h 7017706"/>
                <a:gd name="connsiteX6" fmla="*/ 5058626 w 5421466"/>
                <a:gd name="connsiteY6" fmla="*/ 3800966 h 7017706"/>
                <a:gd name="connsiteX7" fmla="*/ 5416844 w 5421466"/>
                <a:gd name="connsiteY7" fmla="*/ 2735737 h 7017706"/>
                <a:gd name="connsiteX8" fmla="*/ 5209455 w 5421466"/>
                <a:gd name="connsiteY8" fmla="*/ 2801725 h 7017706"/>
                <a:gd name="connsiteX9" fmla="*/ 4493017 w 5421466"/>
                <a:gd name="connsiteY9" fmla="*/ 3169370 h 7017706"/>
                <a:gd name="connsiteX10" fmla="*/ 3691739 w 5421466"/>
                <a:gd name="connsiteY10" fmla="*/ 4074343 h 7017706"/>
                <a:gd name="connsiteX11" fmla="*/ 3757727 w 5421466"/>
                <a:gd name="connsiteY11" fmla="*/ 3546442 h 7017706"/>
                <a:gd name="connsiteX12" fmla="*/ 4087665 w 5421466"/>
                <a:gd name="connsiteY12" fmla="*/ 2009873 h 7017706"/>
                <a:gd name="connsiteX13" fmla="*/ 4285628 w 5421466"/>
                <a:gd name="connsiteY13" fmla="*/ 1302863 h 7017706"/>
                <a:gd name="connsiteX14" fmla="*/ 4313908 w 5421466"/>
                <a:gd name="connsiteY14" fmla="*/ 963498 h 7017706"/>
                <a:gd name="connsiteX15" fmla="*/ 4049958 w 5421466"/>
                <a:gd name="connsiteY15" fmla="*/ 1199168 h 7017706"/>
                <a:gd name="connsiteX16" fmla="*/ 3569191 w 5421466"/>
                <a:gd name="connsiteY16" fmla="*/ 1840191 h 7017706"/>
                <a:gd name="connsiteX17" fmla="*/ 3408935 w 5421466"/>
                <a:gd name="connsiteY17" fmla="*/ 2349238 h 7017706"/>
                <a:gd name="connsiteX18" fmla="*/ 3324094 w 5421466"/>
                <a:gd name="connsiteY18" fmla="*/ 3518162 h 7017706"/>
                <a:gd name="connsiteX19" fmla="*/ 3267533 w 5421466"/>
                <a:gd name="connsiteY19" fmla="*/ 4093197 h 7017706"/>
                <a:gd name="connsiteX20" fmla="*/ 3267533 w 5421466"/>
                <a:gd name="connsiteY20" fmla="*/ 3885807 h 7017706"/>
                <a:gd name="connsiteX21" fmla="*/ 3069570 w 5421466"/>
                <a:gd name="connsiteY21" fmla="*/ 3188224 h 7017706"/>
                <a:gd name="connsiteX22" fmla="*/ 2428547 w 5421466"/>
                <a:gd name="connsiteY22" fmla="*/ 1604521 h 7017706"/>
                <a:gd name="connsiteX23" fmla="*/ 2042048 w 5421466"/>
                <a:gd name="connsiteY23" fmla="*/ 680694 h 7017706"/>
                <a:gd name="connsiteX24" fmla="*/ 1976061 w 5421466"/>
                <a:gd name="connsiteY24" fmla="*/ 237634 h 7017706"/>
                <a:gd name="connsiteX25" fmla="*/ 1853512 w 5421466"/>
                <a:gd name="connsiteY25" fmla="*/ 1964 h 7017706"/>
                <a:gd name="connsiteX26" fmla="*/ 1674403 w 5421466"/>
                <a:gd name="connsiteY26" fmla="*/ 360183 h 7017706"/>
                <a:gd name="connsiteX27" fmla="*/ 1504721 w 5421466"/>
                <a:gd name="connsiteY27" fmla="*/ 1415985 h 7017706"/>
                <a:gd name="connsiteX28" fmla="*/ 1919500 w 5421466"/>
                <a:gd name="connsiteY28" fmla="*/ 2745164 h 7017706"/>
                <a:gd name="connsiteX29" fmla="*/ 2503962 w 5421466"/>
                <a:gd name="connsiteY29" fmla="*/ 3885807 h 7017706"/>
                <a:gd name="connsiteX30" fmla="*/ 2343706 w 5421466"/>
                <a:gd name="connsiteY30" fmla="*/ 3734978 h 7017706"/>
                <a:gd name="connsiteX31" fmla="*/ 1259624 w 5421466"/>
                <a:gd name="connsiteY31" fmla="*/ 2566055 h 7017706"/>
                <a:gd name="connsiteX32" fmla="*/ 760003 w 5421466"/>
                <a:gd name="connsiteY32" fmla="*/ 2019300 h 7017706"/>
                <a:gd name="connsiteX33" fmla="*/ 213248 w 5421466"/>
                <a:gd name="connsiteY33" fmla="*/ 1510253 h 7017706"/>
                <a:gd name="connsiteX34" fmla="*/ 213248 w 5421466"/>
                <a:gd name="connsiteY34" fmla="*/ 1642228 h 7017706"/>
                <a:gd name="connsiteX35" fmla="*/ 694015 w 5421466"/>
                <a:gd name="connsiteY35" fmla="*/ 2980834 h 7017706"/>
                <a:gd name="connsiteX36" fmla="*/ 1287904 w 5421466"/>
                <a:gd name="connsiteY36" fmla="*/ 4102624 h 7017706"/>
                <a:gd name="connsiteX37" fmla="*/ 2042048 w 5421466"/>
                <a:gd name="connsiteY37" fmla="*/ 4715366 h 7017706"/>
                <a:gd name="connsiteX38" fmla="*/ 2984729 w 5421466"/>
                <a:gd name="connsiteY38" fmla="*/ 5026451 h 7017706"/>
                <a:gd name="connsiteX39" fmla="*/ 2315426 w 5421466"/>
                <a:gd name="connsiteY39" fmla="*/ 5092438 h 7017706"/>
                <a:gd name="connsiteX40" fmla="*/ 1495294 w 5421466"/>
                <a:gd name="connsiteY40" fmla="*/ 4922756 h 7017706"/>
                <a:gd name="connsiteX41" fmla="*/ 760003 w 5421466"/>
                <a:gd name="connsiteY41" fmla="*/ 4187465 h 7017706"/>
                <a:gd name="connsiteX42" fmla="*/ 260382 w 5421466"/>
                <a:gd name="connsiteY42" fmla="*/ 3291919 h 7017706"/>
                <a:gd name="connsiteX43" fmla="*/ 5859 w 5421466"/>
                <a:gd name="connsiteY43" fmla="*/ 2924273 h 7017706"/>
                <a:gd name="connsiteX44" fmla="*/ 109554 w 5421466"/>
                <a:gd name="connsiteY44" fmla="*/ 3518162 h 7017706"/>
                <a:gd name="connsiteX45" fmla="*/ 420638 w 5421466"/>
                <a:gd name="connsiteY45" fmla="*/ 4922756 h 7017706"/>
                <a:gd name="connsiteX46" fmla="*/ 910832 w 5421466"/>
                <a:gd name="connsiteY46" fmla="*/ 5544925 h 7017706"/>
                <a:gd name="connsiteX47" fmla="*/ 1523574 w 5421466"/>
                <a:gd name="connsiteY47" fmla="*/ 5761741 h 7017706"/>
                <a:gd name="connsiteX48" fmla="*/ 2287145 w 5421466"/>
                <a:gd name="connsiteY48" fmla="*/ 5724034 h 7017706"/>
                <a:gd name="connsiteX49" fmla="*/ 3609909 w 5421466"/>
                <a:gd name="connsiteY49" fmla="*/ 5516644 h 7017706"/>
                <a:gd name="connsiteX50" fmla="*/ 3701166 w 5421466"/>
                <a:gd name="connsiteY50" fmla="*/ 5563778 h 7017706"/>
                <a:gd name="connsiteX51" fmla="*/ 3503203 w 5421466"/>
                <a:gd name="connsiteY51" fmla="*/ 6129387 h 7017706"/>
                <a:gd name="connsiteX52" fmla="*/ 3456069 w 5421466"/>
                <a:gd name="connsiteY52" fmla="*/ 6091679 h 7017706"/>
                <a:gd name="connsiteX0" fmla="*/ 3418362 w 5421466"/>
                <a:gd name="connsiteY0" fmla="*/ 6148240 h 6148240"/>
                <a:gd name="connsiteX1" fmla="*/ 4455310 w 5421466"/>
                <a:gd name="connsiteY1" fmla="*/ 6044545 h 6148240"/>
                <a:gd name="connsiteX2" fmla="*/ 4455310 w 5421466"/>
                <a:gd name="connsiteY2" fmla="*/ 6035119 h 6148240"/>
                <a:gd name="connsiteX3" fmla="*/ 4172506 w 5421466"/>
                <a:gd name="connsiteY3" fmla="*/ 5431803 h 6148240"/>
                <a:gd name="connsiteX4" fmla="*/ 4181933 w 5421466"/>
                <a:gd name="connsiteY4" fmla="*/ 5337535 h 6148240"/>
                <a:gd name="connsiteX5" fmla="*/ 4596712 w 5421466"/>
                <a:gd name="connsiteY5" fmla="*/ 4932183 h 6148240"/>
                <a:gd name="connsiteX6" fmla="*/ 5058626 w 5421466"/>
                <a:gd name="connsiteY6" fmla="*/ 3800966 h 6148240"/>
                <a:gd name="connsiteX7" fmla="*/ 5416844 w 5421466"/>
                <a:gd name="connsiteY7" fmla="*/ 2735737 h 6148240"/>
                <a:gd name="connsiteX8" fmla="*/ 5209455 w 5421466"/>
                <a:gd name="connsiteY8" fmla="*/ 2801725 h 6148240"/>
                <a:gd name="connsiteX9" fmla="*/ 4493017 w 5421466"/>
                <a:gd name="connsiteY9" fmla="*/ 3169370 h 6148240"/>
                <a:gd name="connsiteX10" fmla="*/ 3691739 w 5421466"/>
                <a:gd name="connsiteY10" fmla="*/ 4074343 h 6148240"/>
                <a:gd name="connsiteX11" fmla="*/ 3757727 w 5421466"/>
                <a:gd name="connsiteY11" fmla="*/ 3546442 h 6148240"/>
                <a:gd name="connsiteX12" fmla="*/ 4087665 w 5421466"/>
                <a:gd name="connsiteY12" fmla="*/ 2009873 h 6148240"/>
                <a:gd name="connsiteX13" fmla="*/ 4285628 w 5421466"/>
                <a:gd name="connsiteY13" fmla="*/ 1302863 h 6148240"/>
                <a:gd name="connsiteX14" fmla="*/ 4313908 w 5421466"/>
                <a:gd name="connsiteY14" fmla="*/ 963498 h 6148240"/>
                <a:gd name="connsiteX15" fmla="*/ 4049958 w 5421466"/>
                <a:gd name="connsiteY15" fmla="*/ 1199168 h 6148240"/>
                <a:gd name="connsiteX16" fmla="*/ 3569191 w 5421466"/>
                <a:gd name="connsiteY16" fmla="*/ 1840191 h 6148240"/>
                <a:gd name="connsiteX17" fmla="*/ 3408935 w 5421466"/>
                <a:gd name="connsiteY17" fmla="*/ 2349238 h 6148240"/>
                <a:gd name="connsiteX18" fmla="*/ 3324094 w 5421466"/>
                <a:gd name="connsiteY18" fmla="*/ 3518162 h 6148240"/>
                <a:gd name="connsiteX19" fmla="*/ 3267533 w 5421466"/>
                <a:gd name="connsiteY19" fmla="*/ 4093197 h 6148240"/>
                <a:gd name="connsiteX20" fmla="*/ 3267533 w 5421466"/>
                <a:gd name="connsiteY20" fmla="*/ 3885807 h 6148240"/>
                <a:gd name="connsiteX21" fmla="*/ 3069570 w 5421466"/>
                <a:gd name="connsiteY21" fmla="*/ 3188224 h 6148240"/>
                <a:gd name="connsiteX22" fmla="*/ 2428547 w 5421466"/>
                <a:gd name="connsiteY22" fmla="*/ 1604521 h 6148240"/>
                <a:gd name="connsiteX23" fmla="*/ 2042048 w 5421466"/>
                <a:gd name="connsiteY23" fmla="*/ 680694 h 6148240"/>
                <a:gd name="connsiteX24" fmla="*/ 1976061 w 5421466"/>
                <a:gd name="connsiteY24" fmla="*/ 237634 h 6148240"/>
                <a:gd name="connsiteX25" fmla="*/ 1853512 w 5421466"/>
                <a:gd name="connsiteY25" fmla="*/ 1964 h 6148240"/>
                <a:gd name="connsiteX26" fmla="*/ 1674403 w 5421466"/>
                <a:gd name="connsiteY26" fmla="*/ 360183 h 6148240"/>
                <a:gd name="connsiteX27" fmla="*/ 1504721 w 5421466"/>
                <a:gd name="connsiteY27" fmla="*/ 1415985 h 6148240"/>
                <a:gd name="connsiteX28" fmla="*/ 1919500 w 5421466"/>
                <a:gd name="connsiteY28" fmla="*/ 2745164 h 6148240"/>
                <a:gd name="connsiteX29" fmla="*/ 2503962 w 5421466"/>
                <a:gd name="connsiteY29" fmla="*/ 3885807 h 6148240"/>
                <a:gd name="connsiteX30" fmla="*/ 2343706 w 5421466"/>
                <a:gd name="connsiteY30" fmla="*/ 3734978 h 6148240"/>
                <a:gd name="connsiteX31" fmla="*/ 1259624 w 5421466"/>
                <a:gd name="connsiteY31" fmla="*/ 2566055 h 6148240"/>
                <a:gd name="connsiteX32" fmla="*/ 760003 w 5421466"/>
                <a:gd name="connsiteY32" fmla="*/ 2019300 h 6148240"/>
                <a:gd name="connsiteX33" fmla="*/ 213248 w 5421466"/>
                <a:gd name="connsiteY33" fmla="*/ 1510253 h 6148240"/>
                <a:gd name="connsiteX34" fmla="*/ 213248 w 5421466"/>
                <a:gd name="connsiteY34" fmla="*/ 1642228 h 6148240"/>
                <a:gd name="connsiteX35" fmla="*/ 694015 w 5421466"/>
                <a:gd name="connsiteY35" fmla="*/ 2980834 h 6148240"/>
                <a:gd name="connsiteX36" fmla="*/ 1287904 w 5421466"/>
                <a:gd name="connsiteY36" fmla="*/ 4102624 h 6148240"/>
                <a:gd name="connsiteX37" fmla="*/ 2042048 w 5421466"/>
                <a:gd name="connsiteY37" fmla="*/ 4715366 h 6148240"/>
                <a:gd name="connsiteX38" fmla="*/ 2984729 w 5421466"/>
                <a:gd name="connsiteY38" fmla="*/ 5026451 h 6148240"/>
                <a:gd name="connsiteX39" fmla="*/ 2315426 w 5421466"/>
                <a:gd name="connsiteY39" fmla="*/ 5092438 h 6148240"/>
                <a:gd name="connsiteX40" fmla="*/ 1495294 w 5421466"/>
                <a:gd name="connsiteY40" fmla="*/ 4922756 h 6148240"/>
                <a:gd name="connsiteX41" fmla="*/ 760003 w 5421466"/>
                <a:gd name="connsiteY41" fmla="*/ 4187465 h 6148240"/>
                <a:gd name="connsiteX42" fmla="*/ 260382 w 5421466"/>
                <a:gd name="connsiteY42" fmla="*/ 3291919 h 6148240"/>
                <a:gd name="connsiteX43" fmla="*/ 5859 w 5421466"/>
                <a:gd name="connsiteY43" fmla="*/ 2924273 h 6148240"/>
                <a:gd name="connsiteX44" fmla="*/ 109554 w 5421466"/>
                <a:gd name="connsiteY44" fmla="*/ 3518162 h 6148240"/>
                <a:gd name="connsiteX45" fmla="*/ 420638 w 5421466"/>
                <a:gd name="connsiteY45" fmla="*/ 4922756 h 6148240"/>
                <a:gd name="connsiteX46" fmla="*/ 910832 w 5421466"/>
                <a:gd name="connsiteY46" fmla="*/ 5544925 h 6148240"/>
                <a:gd name="connsiteX47" fmla="*/ 1523574 w 5421466"/>
                <a:gd name="connsiteY47" fmla="*/ 5761741 h 6148240"/>
                <a:gd name="connsiteX48" fmla="*/ 2287145 w 5421466"/>
                <a:gd name="connsiteY48" fmla="*/ 5724034 h 6148240"/>
                <a:gd name="connsiteX49" fmla="*/ 3609909 w 5421466"/>
                <a:gd name="connsiteY49" fmla="*/ 5516644 h 6148240"/>
                <a:gd name="connsiteX50" fmla="*/ 3701166 w 5421466"/>
                <a:gd name="connsiteY50" fmla="*/ 5563778 h 6148240"/>
                <a:gd name="connsiteX51" fmla="*/ 3503203 w 5421466"/>
                <a:gd name="connsiteY51" fmla="*/ 6129387 h 6148240"/>
                <a:gd name="connsiteX0" fmla="*/ 4455310 w 5421466"/>
                <a:gd name="connsiteY0" fmla="*/ 6044545 h 6129387"/>
                <a:gd name="connsiteX1" fmla="*/ 4455310 w 5421466"/>
                <a:gd name="connsiteY1" fmla="*/ 6035119 h 6129387"/>
                <a:gd name="connsiteX2" fmla="*/ 4172506 w 5421466"/>
                <a:gd name="connsiteY2" fmla="*/ 5431803 h 6129387"/>
                <a:gd name="connsiteX3" fmla="*/ 4181933 w 5421466"/>
                <a:gd name="connsiteY3" fmla="*/ 5337535 h 6129387"/>
                <a:gd name="connsiteX4" fmla="*/ 4596712 w 5421466"/>
                <a:gd name="connsiteY4" fmla="*/ 4932183 h 6129387"/>
                <a:gd name="connsiteX5" fmla="*/ 5058626 w 5421466"/>
                <a:gd name="connsiteY5" fmla="*/ 3800966 h 6129387"/>
                <a:gd name="connsiteX6" fmla="*/ 5416844 w 5421466"/>
                <a:gd name="connsiteY6" fmla="*/ 2735737 h 6129387"/>
                <a:gd name="connsiteX7" fmla="*/ 5209455 w 5421466"/>
                <a:gd name="connsiteY7" fmla="*/ 2801725 h 6129387"/>
                <a:gd name="connsiteX8" fmla="*/ 4493017 w 5421466"/>
                <a:gd name="connsiteY8" fmla="*/ 3169370 h 6129387"/>
                <a:gd name="connsiteX9" fmla="*/ 3691739 w 5421466"/>
                <a:gd name="connsiteY9" fmla="*/ 4074343 h 6129387"/>
                <a:gd name="connsiteX10" fmla="*/ 3757727 w 5421466"/>
                <a:gd name="connsiteY10" fmla="*/ 3546442 h 6129387"/>
                <a:gd name="connsiteX11" fmla="*/ 4087665 w 5421466"/>
                <a:gd name="connsiteY11" fmla="*/ 2009873 h 6129387"/>
                <a:gd name="connsiteX12" fmla="*/ 4285628 w 5421466"/>
                <a:gd name="connsiteY12" fmla="*/ 1302863 h 6129387"/>
                <a:gd name="connsiteX13" fmla="*/ 4313908 w 5421466"/>
                <a:gd name="connsiteY13" fmla="*/ 963498 h 6129387"/>
                <a:gd name="connsiteX14" fmla="*/ 4049958 w 5421466"/>
                <a:gd name="connsiteY14" fmla="*/ 1199168 h 6129387"/>
                <a:gd name="connsiteX15" fmla="*/ 3569191 w 5421466"/>
                <a:gd name="connsiteY15" fmla="*/ 1840191 h 6129387"/>
                <a:gd name="connsiteX16" fmla="*/ 3408935 w 5421466"/>
                <a:gd name="connsiteY16" fmla="*/ 2349238 h 6129387"/>
                <a:gd name="connsiteX17" fmla="*/ 3324094 w 5421466"/>
                <a:gd name="connsiteY17" fmla="*/ 3518162 h 6129387"/>
                <a:gd name="connsiteX18" fmla="*/ 3267533 w 5421466"/>
                <a:gd name="connsiteY18" fmla="*/ 4093197 h 6129387"/>
                <a:gd name="connsiteX19" fmla="*/ 3267533 w 5421466"/>
                <a:gd name="connsiteY19" fmla="*/ 3885807 h 6129387"/>
                <a:gd name="connsiteX20" fmla="*/ 3069570 w 5421466"/>
                <a:gd name="connsiteY20" fmla="*/ 3188224 h 6129387"/>
                <a:gd name="connsiteX21" fmla="*/ 2428547 w 5421466"/>
                <a:gd name="connsiteY21" fmla="*/ 1604521 h 6129387"/>
                <a:gd name="connsiteX22" fmla="*/ 2042048 w 5421466"/>
                <a:gd name="connsiteY22" fmla="*/ 680694 h 6129387"/>
                <a:gd name="connsiteX23" fmla="*/ 1976061 w 5421466"/>
                <a:gd name="connsiteY23" fmla="*/ 237634 h 6129387"/>
                <a:gd name="connsiteX24" fmla="*/ 1853512 w 5421466"/>
                <a:gd name="connsiteY24" fmla="*/ 1964 h 6129387"/>
                <a:gd name="connsiteX25" fmla="*/ 1674403 w 5421466"/>
                <a:gd name="connsiteY25" fmla="*/ 360183 h 6129387"/>
                <a:gd name="connsiteX26" fmla="*/ 1504721 w 5421466"/>
                <a:gd name="connsiteY26" fmla="*/ 1415985 h 6129387"/>
                <a:gd name="connsiteX27" fmla="*/ 1919500 w 5421466"/>
                <a:gd name="connsiteY27" fmla="*/ 2745164 h 6129387"/>
                <a:gd name="connsiteX28" fmla="*/ 2503962 w 5421466"/>
                <a:gd name="connsiteY28" fmla="*/ 3885807 h 6129387"/>
                <a:gd name="connsiteX29" fmla="*/ 2343706 w 5421466"/>
                <a:gd name="connsiteY29" fmla="*/ 3734978 h 6129387"/>
                <a:gd name="connsiteX30" fmla="*/ 1259624 w 5421466"/>
                <a:gd name="connsiteY30" fmla="*/ 2566055 h 6129387"/>
                <a:gd name="connsiteX31" fmla="*/ 760003 w 5421466"/>
                <a:gd name="connsiteY31" fmla="*/ 2019300 h 6129387"/>
                <a:gd name="connsiteX32" fmla="*/ 213248 w 5421466"/>
                <a:gd name="connsiteY32" fmla="*/ 1510253 h 6129387"/>
                <a:gd name="connsiteX33" fmla="*/ 213248 w 5421466"/>
                <a:gd name="connsiteY33" fmla="*/ 1642228 h 6129387"/>
                <a:gd name="connsiteX34" fmla="*/ 694015 w 5421466"/>
                <a:gd name="connsiteY34" fmla="*/ 2980834 h 6129387"/>
                <a:gd name="connsiteX35" fmla="*/ 1287904 w 5421466"/>
                <a:gd name="connsiteY35" fmla="*/ 4102624 h 6129387"/>
                <a:gd name="connsiteX36" fmla="*/ 2042048 w 5421466"/>
                <a:gd name="connsiteY36" fmla="*/ 4715366 h 6129387"/>
                <a:gd name="connsiteX37" fmla="*/ 2984729 w 5421466"/>
                <a:gd name="connsiteY37" fmla="*/ 5026451 h 6129387"/>
                <a:gd name="connsiteX38" fmla="*/ 2315426 w 5421466"/>
                <a:gd name="connsiteY38" fmla="*/ 5092438 h 6129387"/>
                <a:gd name="connsiteX39" fmla="*/ 1495294 w 5421466"/>
                <a:gd name="connsiteY39" fmla="*/ 4922756 h 6129387"/>
                <a:gd name="connsiteX40" fmla="*/ 760003 w 5421466"/>
                <a:gd name="connsiteY40" fmla="*/ 4187465 h 6129387"/>
                <a:gd name="connsiteX41" fmla="*/ 260382 w 5421466"/>
                <a:gd name="connsiteY41" fmla="*/ 3291919 h 6129387"/>
                <a:gd name="connsiteX42" fmla="*/ 5859 w 5421466"/>
                <a:gd name="connsiteY42" fmla="*/ 2924273 h 6129387"/>
                <a:gd name="connsiteX43" fmla="*/ 109554 w 5421466"/>
                <a:gd name="connsiteY43" fmla="*/ 3518162 h 6129387"/>
                <a:gd name="connsiteX44" fmla="*/ 420638 w 5421466"/>
                <a:gd name="connsiteY44" fmla="*/ 4922756 h 6129387"/>
                <a:gd name="connsiteX45" fmla="*/ 910832 w 5421466"/>
                <a:gd name="connsiteY45" fmla="*/ 5544925 h 6129387"/>
                <a:gd name="connsiteX46" fmla="*/ 1523574 w 5421466"/>
                <a:gd name="connsiteY46" fmla="*/ 5761741 h 6129387"/>
                <a:gd name="connsiteX47" fmla="*/ 2287145 w 5421466"/>
                <a:gd name="connsiteY47" fmla="*/ 5724034 h 6129387"/>
                <a:gd name="connsiteX48" fmla="*/ 3609909 w 5421466"/>
                <a:gd name="connsiteY48" fmla="*/ 5516644 h 6129387"/>
                <a:gd name="connsiteX49" fmla="*/ 3701166 w 5421466"/>
                <a:gd name="connsiteY49" fmla="*/ 5563778 h 6129387"/>
                <a:gd name="connsiteX50" fmla="*/ 3503203 w 5421466"/>
                <a:gd name="connsiteY50" fmla="*/ 6129387 h 6129387"/>
                <a:gd name="connsiteX0" fmla="*/ 4455310 w 5421466"/>
                <a:gd name="connsiteY0" fmla="*/ 6044545 h 6129387"/>
                <a:gd name="connsiteX1" fmla="*/ 4172506 w 5421466"/>
                <a:gd name="connsiteY1" fmla="*/ 5431803 h 6129387"/>
                <a:gd name="connsiteX2" fmla="*/ 4181933 w 5421466"/>
                <a:gd name="connsiteY2" fmla="*/ 5337535 h 6129387"/>
                <a:gd name="connsiteX3" fmla="*/ 4596712 w 5421466"/>
                <a:gd name="connsiteY3" fmla="*/ 4932183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691739 w 5421466"/>
                <a:gd name="connsiteY8" fmla="*/ 4074343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67533 w 5421466"/>
                <a:gd name="connsiteY18" fmla="*/ 3885807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03962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984729 w 5421466"/>
                <a:gd name="connsiteY36" fmla="*/ 5026451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01166 w 5421466"/>
                <a:gd name="connsiteY48" fmla="*/ 5563778 h 6129387"/>
                <a:gd name="connsiteX49" fmla="*/ 3503203 w 5421466"/>
                <a:gd name="connsiteY49" fmla="*/ 6129387 h 6129387"/>
                <a:gd name="connsiteX0" fmla="*/ 4455310 w 5421466"/>
                <a:gd name="connsiteY0" fmla="*/ 6044545 h 6129387"/>
                <a:gd name="connsiteX1" fmla="*/ 4172506 w 5421466"/>
                <a:gd name="connsiteY1" fmla="*/ 5431803 h 6129387"/>
                <a:gd name="connsiteX2" fmla="*/ 4246564 w 5421466"/>
                <a:gd name="connsiteY2" fmla="*/ 5287267 h 6129387"/>
                <a:gd name="connsiteX3" fmla="*/ 4596712 w 5421466"/>
                <a:gd name="connsiteY3" fmla="*/ 4932183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691739 w 5421466"/>
                <a:gd name="connsiteY8" fmla="*/ 4074343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67533 w 5421466"/>
                <a:gd name="connsiteY18" fmla="*/ 3885807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03962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984729 w 5421466"/>
                <a:gd name="connsiteY36" fmla="*/ 5026451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01166 w 5421466"/>
                <a:gd name="connsiteY48" fmla="*/ 5563778 h 6129387"/>
                <a:gd name="connsiteX49" fmla="*/ 3503203 w 5421466"/>
                <a:gd name="connsiteY49" fmla="*/ 6129387 h 6129387"/>
                <a:gd name="connsiteX0" fmla="*/ 4455310 w 5421466"/>
                <a:gd name="connsiteY0" fmla="*/ 6044545 h 6129387"/>
                <a:gd name="connsiteX1" fmla="*/ 4172506 w 5421466"/>
                <a:gd name="connsiteY1" fmla="*/ 5431803 h 6129387"/>
                <a:gd name="connsiteX2" fmla="*/ 4246564 w 5421466"/>
                <a:gd name="connsiteY2" fmla="*/ 5287267 h 6129387"/>
                <a:gd name="connsiteX3" fmla="*/ 4596712 w 5421466"/>
                <a:gd name="connsiteY3" fmla="*/ 4932183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691739 w 5421466"/>
                <a:gd name="connsiteY8" fmla="*/ 4074343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24446 w 5421466"/>
                <a:gd name="connsiteY18" fmla="*/ 3852295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03962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984729 w 5421466"/>
                <a:gd name="connsiteY36" fmla="*/ 5026451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01166 w 5421466"/>
                <a:gd name="connsiteY48" fmla="*/ 5563778 h 6129387"/>
                <a:gd name="connsiteX49" fmla="*/ 3503203 w 5421466"/>
                <a:gd name="connsiteY49" fmla="*/ 6129387 h 6129387"/>
                <a:gd name="connsiteX0" fmla="*/ 4455310 w 5421466"/>
                <a:gd name="connsiteY0" fmla="*/ 6044545 h 6129387"/>
                <a:gd name="connsiteX1" fmla="*/ 4172506 w 5421466"/>
                <a:gd name="connsiteY1" fmla="*/ 5431803 h 6129387"/>
                <a:gd name="connsiteX2" fmla="*/ 4246564 w 5421466"/>
                <a:gd name="connsiteY2" fmla="*/ 5287267 h 6129387"/>
                <a:gd name="connsiteX3" fmla="*/ 4596712 w 5421466"/>
                <a:gd name="connsiteY3" fmla="*/ 4932183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691739 w 5421466"/>
                <a:gd name="connsiteY8" fmla="*/ 4074343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24446 w 5421466"/>
                <a:gd name="connsiteY18" fmla="*/ 3852295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25505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984729 w 5421466"/>
                <a:gd name="connsiteY36" fmla="*/ 5026451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01166 w 5421466"/>
                <a:gd name="connsiteY48" fmla="*/ 5563778 h 6129387"/>
                <a:gd name="connsiteX49" fmla="*/ 3503203 w 5421466"/>
                <a:gd name="connsiteY49" fmla="*/ 6129387 h 6129387"/>
                <a:gd name="connsiteX0" fmla="*/ 4455310 w 5421466"/>
                <a:gd name="connsiteY0" fmla="*/ 6044545 h 6129387"/>
                <a:gd name="connsiteX1" fmla="*/ 4172506 w 5421466"/>
                <a:gd name="connsiteY1" fmla="*/ 5431803 h 6129387"/>
                <a:gd name="connsiteX2" fmla="*/ 4246564 w 5421466"/>
                <a:gd name="connsiteY2" fmla="*/ 5287267 h 6129387"/>
                <a:gd name="connsiteX3" fmla="*/ 4596712 w 5421466"/>
                <a:gd name="connsiteY3" fmla="*/ 4932183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691739 w 5421466"/>
                <a:gd name="connsiteY8" fmla="*/ 4074343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24446 w 5421466"/>
                <a:gd name="connsiteY18" fmla="*/ 3852295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25505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884193 w 5421466"/>
                <a:gd name="connsiteY36" fmla="*/ 5019270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01166 w 5421466"/>
                <a:gd name="connsiteY48" fmla="*/ 5563778 h 6129387"/>
                <a:gd name="connsiteX49" fmla="*/ 3503203 w 5421466"/>
                <a:gd name="connsiteY49" fmla="*/ 6129387 h 6129387"/>
                <a:gd name="connsiteX0" fmla="*/ 4455310 w 5421466"/>
                <a:gd name="connsiteY0" fmla="*/ 6044545 h 6129387"/>
                <a:gd name="connsiteX1" fmla="*/ 4172506 w 5421466"/>
                <a:gd name="connsiteY1" fmla="*/ 5431803 h 6129387"/>
                <a:gd name="connsiteX2" fmla="*/ 4246564 w 5421466"/>
                <a:gd name="connsiteY2" fmla="*/ 5287267 h 6129387"/>
                <a:gd name="connsiteX3" fmla="*/ 4596712 w 5421466"/>
                <a:gd name="connsiteY3" fmla="*/ 4932183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691739 w 5421466"/>
                <a:gd name="connsiteY8" fmla="*/ 4074343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24446 w 5421466"/>
                <a:gd name="connsiteY18" fmla="*/ 3852295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25505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884193 w 5421466"/>
                <a:gd name="connsiteY36" fmla="*/ 5019270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01166 w 5421466"/>
                <a:gd name="connsiteY48" fmla="*/ 5563778 h 6129387"/>
                <a:gd name="connsiteX49" fmla="*/ 3503203 w 5421466"/>
                <a:gd name="connsiteY49" fmla="*/ 6129387 h 6129387"/>
                <a:gd name="connsiteX0" fmla="*/ 4455310 w 5421466"/>
                <a:gd name="connsiteY0" fmla="*/ 6044545 h 6129387"/>
                <a:gd name="connsiteX1" fmla="*/ 4172506 w 5421466"/>
                <a:gd name="connsiteY1" fmla="*/ 5431803 h 6129387"/>
                <a:gd name="connsiteX2" fmla="*/ 4246564 w 5421466"/>
                <a:gd name="connsiteY2" fmla="*/ 5287267 h 6129387"/>
                <a:gd name="connsiteX3" fmla="*/ 4596712 w 5421466"/>
                <a:gd name="connsiteY3" fmla="*/ 4932183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691739 w 5421466"/>
                <a:gd name="connsiteY8" fmla="*/ 4074343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24446 w 5421466"/>
                <a:gd name="connsiteY18" fmla="*/ 3852295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25505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771689 w 5421466"/>
                <a:gd name="connsiteY36" fmla="*/ 5012089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01166 w 5421466"/>
                <a:gd name="connsiteY48" fmla="*/ 5563778 h 6129387"/>
                <a:gd name="connsiteX49" fmla="*/ 3503203 w 5421466"/>
                <a:gd name="connsiteY49" fmla="*/ 6129387 h 6129387"/>
                <a:gd name="connsiteX0" fmla="*/ 4455310 w 5421466"/>
                <a:gd name="connsiteY0" fmla="*/ 6044545 h 6129387"/>
                <a:gd name="connsiteX1" fmla="*/ 4172506 w 5421466"/>
                <a:gd name="connsiteY1" fmla="*/ 5431803 h 6129387"/>
                <a:gd name="connsiteX2" fmla="*/ 4246564 w 5421466"/>
                <a:gd name="connsiteY2" fmla="*/ 5287267 h 6129387"/>
                <a:gd name="connsiteX3" fmla="*/ 4596712 w 5421466"/>
                <a:gd name="connsiteY3" fmla="*/ 4932183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691739 w 5421466"/>
                <a:gd name="connsiteY8" fmla="*/ 4074343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24446 w 5421466"/>
                <a:gd name="connsiteY18" fmla="*/ 3852295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25505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771689 w 5421466"/>
                <a:gd name="connsiteY36" fmla="*/ 5012089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01166 w 5421466"/>
                <a:gd name="connsiteY48" fmla="*/ 5563778 h 6129387"/>
                <a:gd name="connsiteX49" fmla="*/ 3503203 w 5421466"/>
                <a:gd name="connsiteY49" fmla="*/ 6129387 h 6129387"/>
                <a:gd name="connsiteX0" fmla="*/ 4455310 w 5421466"/>
                <a:gd name="connsiteY0" fmla="*/ 6044545 h 6129387"/>
                <a:gd name="connsiteX1" fmla="*/ 4172506 w 5421466"/>
                <a:gd name="connsiteY1" fmla="*/ 5431803 h 6129387"/>
                <a:gd name="connsiteX2" fmla="*/ 4246564 w 5421466"/>
                <a:gd name="connsiteY2" fmla="*/ 5287267 h 6129387"/>
                <a:gd name="connsiteX3" fmla="*/ 4596712 w 5421466"/>
                <a:gd name="connsiteY3" fmla="*/ 4932183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722857 w 5421466"/>
                <a:gd name="connsiteY8" fmla="*/ 4079130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24446 w 5421466"/>
                <a:gd name="connsiteY18" fmla="*/ 3852295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25505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771689 w 5421466"/>
                <a:gd name="connsiteY36" fmla="*/ 5012089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01166 w 5421466"/>
                <a:gd name="connsiteY48" fmla="*/ 5563778 h 6129387"/>
                <a:gd name="connsiteX49" fmla="*/ 3503203 w 5421466"/>
                <a:gd name="connsiteY49" fmla="*/ 6129387 h 6129387"/>
                <a:gd name="connsiteX0" fmla="*/ 4455310 w 5421466"/>
                <a:gd name="connsiteY0" fmla="*/ 6044545 h 6129387"/>
                <a:gd name="connsiteX1" fmla="*/ 4204745 w 5421466"/>
                <a:gd name="connsiteY1" fmla="*/ 5516795 h 6129387"/>
                <a:gd name="connsiteX2" fmla="*/ 4246564 w 5421466"/>
                <a:gd name="connsiteY2" fmla="*/ 5287267 h 6129387"/>
                <a:gd name="connsiteX3" fmla="*/ 4596712 w 5421466"/>
                <a:gd name="connsiteY3" fmla="*/ 4932183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722857 w 5421466"/>
                <a:gd name="connsiteY8" fmla="*/ 4079130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24446 w 5421466"/>
                <a:gd name="connsiteY18" fmla="*/ 3852295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25505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771689 w 5421466"/>
                <a:gd name="connsiteY36" fmla="*/ 5012089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01166 w 5421466"/>
                <a:gd name="connsiteY48" fmla="*/ 5563778 h 6129387"/>
                <a:gd name="connsiteX49" fmla="*/ 3503203 w 5421466"/>
                <a:gd name="connsiteY49" fmla="*/ 6129387 h 6129387"/>
                <a:gd name="connsiteX0" fmla="*/ 4455310 w 5421466"/>
                <a:gd name="connsiteY0" fmla="*/ 6044545 h 6129387"/>
                <a:gd name="connsiteX1" fmla="*/ 4204745 w 5421466"/>
                <a:gd name="connsiteY1" fmla="*/ 5516795 h 6129387"/>
                <a:gd name="connsiteX2" fmla="*/ 4281733 w 5421466"/>
                <a:gd name="connsiteY2" fmla="*/ 5237444 h 6129387"/>
                <a:gd name="connsiteX3" fmla="*/ 4596712 w 5421466"/>
                <a:gd name="connsiteY3" fmla="*/ 4932183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722857 w 5421466"/>
                <a:gd name="connsiteY8" fmla="*/ 4079130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24446 w 5421466"/>
                <a:gd name="connsiteY18" fmla="*/ 3852295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25505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771689 w 5421466"/>
                <a:gd name="connsiteY36" fmla="*/ 5012089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01166 w 5421466"/>
                <a:gd name="connsiteY48" fmla="*/ 5563778 h 6129387"/>
                <a:gd name="connsiteX49" fmla="*/ 3503203 w 5421466"/>
                <a:gd name="connsiteY49" fmla="*/ 6129387 h 6129387"/>
                <a:gd name="connsiteX0" fmla="*/ 4455310 w 5421466"/>
                <a:gd name="connsiteY0" fmla="*/ 6044545 h 6129387"/>
                <a:gd name="connsiteX1" fmla="*/ 4204745 w 5421466"/>
                <a:gd name="connsiteY1" fmla="*/ 5516795 h 6129387"/>
                <a:gd name="connsiteX2" fmla="*/ 4281733 w 5421466"/>
                <a:gd name="connsiteY2" fmla="*/ 5237444 h 6129387"/>
                <a:gd name="connsiteX3" fmla="*/ 4631881 w 5421466"/>
                <a:gd name="connsiteY3" fmla="*/ 4847191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722857 w 5421466"/>
                <a:gd name="connsiteY8" fmla="*/ 4079130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24446 w 5421466"/>
                <a:gd name="connsiteY18" fmla="*/ 3852295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25505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771689 w 5421466"/>
                <a:gd name="connsiteY36" fmla="*/ 5012089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01166 w 5421466"/>
                <a:gd name="connsiteY48" fmla="*/ 5563778 h 6129387"/>
                <a:gd name="connsiteX49" fmla="*/ 3503203 w 5421466"/>
                <a:gd name="connsiteY49" fmla="*/ 6129387 h 6129387"/>
                <a:gd name="connsiteX0" fmla="*/ 4455310 w 5421466"/>
                <a:gd name="connsiteY0" fmla="*/ 6044545 h 6129387"/>
                <a:gd name="connsiteX1" fmla="*/ 4204745 w 5421466"/>
                <a:gd name="connsiteY1" fmla="*/ 5516795 h 6129387"/>
                <a:gd name="connsiteX2" fmla="*/ 4281733 w 5421466"/>
                <a:gd name="connsiteY2" fmla="*/ 5237444 h 6129387"/>
                <a:gd name="connsiteX3" fmla="*/ 4631881 w 5421466"/>
                <a:gd name="connsiteY3" fmla="*/ 4847191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722857 w 5421466"/>
                <a:gd name="connsiteY8" fmla="*/ 4079130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24446 w 5421466"/>
                <a:gd name="connsiteY18" fmla="*/ 3852295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25505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771689 w 5421466"/>
                <a:gd name="connsiteY36" fmla="*/ 5012089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01166 w 5421466"/>
                <a:gd name="connsiteY48" fmla="*/ 5563778 h 6129387"/>
                <a:gd name="connsiteX49" fmla="*/ 3503203 w 5421466"/>
                <a:gd name="connsiteY49" fmla="*/ 6129387 h 6129387"/>
                <a:gd name="connsiteX0" fmla="*/ 4455310 w 5421466"/>
                <a:gd name="connsiteY0" fmla="*/ 6044545 h 6129387"/>
                <a:gd name="connsiteX1" fmla="*/ 4204745 w 5421466"/>
                <a:gd name="connsiteY1" fmla="*/ 5516795 h 6129387"/>
                <a:gd name="connsiteX2" fmla="*/ 4281733 w 5421466"/>
                <a:gd name="connsiteY2" fmla="*/ 5237444 h 6129387"/>
                <a:gd name="connsiteX3" fmla="*/ 4631881 w 5421466"/>
                <a:gd name="connsiteY3" fmla="*/ 4847191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722857 w 5421466"/>
                <a:gd name="connsiteY8" fmla="*/ 4079130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24446 w 5421466"/>
                <a:gd name="connsiteY18" fmla="*/ 3852295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25505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771689 w 5421466"/>
                <a:gd name="connsiteY36" fmla="*/ 5012089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27543 w 5421466"/>
                <a:gd name="connsiteY48" fmla="*/ 5581363 h 6129387"/>
                <a:gd name="connsiteX49" fmla="*/ 3503203 w 5421466"/>
                <a:gd name="connsiteY49" fmla="*/ 6129387 h 6129387"/>
                <a:gd name="connsiteX0" fmla="*/ 4455310 w 5421466"/>
                <a:gd name="connsiteY0" fmla="*/ 6044545 h 6129387"/>
                <a:gd name="connsiteX1" fmla="*/ 4204745 w 5421466"/>
                <a:gd name="connsiteY1" fmla="*/ 5516795 h 6129387"/>
                <a:gd name="connsiteX2" fmla="*/ 4281733 w 5421466"/>
                <a:gd name="connsiteY2" fmla="*/ 5237444 h 6129387"/>
                <a:gd name="connsiteX3" fmla="*/ 4631881 w 5421466"/>
                <a:gd name="connsiteY3" fmla="*/ 4847191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722857 w 5421466"/>
                <a:gd name="connsiteY8" fmla="*/ 4079130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24446 w 5421466"/>
                <a:gd name="connsiteY18" fmla="*/ 3852295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25505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771689 w 5421466"/>
                <a:gd name="connsiteY36" fmla="*/ 5012089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27543 w 5421466"/>
                <a:gd name="connsiteY48" fmla="*/ 5581363 h 6129387"/>
                <a:gd name="connsiteX49" fmla="*/ 3503203 w 5421466"/>
                <a:gd name="connsiteY49" fmla="*/ 6129387 h 6129387"/>
                <a:gd name="connsiteX0" fmla="*/ 4455310 w 5421466"/>
                <a:gd name="connsiteY0" fmla="*/ 6044545 h 6129387"/>
                <a:gd name="connsiteX1" fmla="*/ 4204745 w 5421466"/>
                <a:gd name="connsiteY1" fmla="*/ 5516795 h 6129387"/>
                <a:gd name="connsiteX2" fmla="*/ 4281733 w 5421466"/>
                <a:gd name="connsiteY2" fmla="*/ 5237444 h 6129387"/>
                <a:gd name="connsiteX3" fmla="*/ 4631881 w 5421466"/>
                <a:gd name="connsiteY3" fmla="*/ 4847191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722857 w 5421466"/>
                <a:gd name="connsiteY8" fmla="*/ 4079130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24446 w 5421466"/>
                <a:gd name="connsiteY18" fmla="*/ 3852295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25505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771689 w 5421466"/>
                <a:gd name="connsiteY36" fmla="*/ 5012089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27543 w 5421466"/>
                <a:gd name="connsiteY48" fmla="*/ 5581363 h 6129387"/>
                <a:gd name="connsiteX49" fmla="*/ 3503203 w 5421466"/>
                <a:gd name="connsiteY49" fmla="*/ 6129387 h 6129387"/>
                <a:gd name="connsiteX0" fmla="*/ 4469964 w 5421466"/>
                <a:gd name="connsiteY0" fmla="*/ 6067991 h 6129387"/>
                <a:gd name="connsiteX1" fmla="*/ 4204745 w 5421466"/>
                <a:gd name="connsiteY1" fmla="*/ 5516795 h 6129387"/>
                <a:gd name="connsiteX2" fmla="*/ 4281733 w 5421466"/>
                <a:gd name="connsiteY2" fmla="*/ 5237444 h 6129387"/>
                <a:gd name="connsiteX3" fmla="*/ 4631881 w 5421466"/>
                <a:gd name="connsiteY3" fmla="*/ 4847191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722857 w 5421466"/>
                <a:gd name="connsiteY8" fmla="*/ 4079130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24446 w 5421466"/>
                <a:gd name="connsiteY18" fmla="*/ 3852295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25505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771689 w 5421466"/>
                <a:gd name="connsiteY36" fmla="*/ 5012089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27543 w 5421466"/>
                <a:gd name="connsiteY48" fmla="*/ 5581363 h 6129387"/>
                <a:gd name="connsiteX49" fmla="*/ 3503203 w 5421466"/>
                <a:gd name="connsiteY49" fmla="*/ 6129387 h 6129387"/>
                <a:gd name="connsiteX0" fmla="*/ 4469964 w 5421466"/>
                <a:gd name="connsiteY0" fmla="*/ 6067991 h 6129387"/>
                <a:gd name="connsiteX1" fmla="*/ 4204745 w 5421466"/>
                <a:gd name="connsiteY1" fmla="*/ 5516795 h 6129387"/>
                <a:gd name="connsiteX2" fmla="*/ 4281733 w 5421466"/>
                <a:gd name="connsiteY2" fmla="*/ 5237444 h 6129387"/>
                <a:gd name="connsiteX3" fmla="*/ 4631881 w 5421466"/>
                <a:gd name="connsiteY3" fmla="*/ 4847191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722857 w 5421466"/>
                <a:gd name="connsiteY8" fmla="*/ 4079130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24446 w 5421466"/>
                <a:gd name="connsiteY18" fmla="*/ 3852295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25505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771689 w 5421466"/>
                <a:gd name="connsiteY36" fmla="*/ 5012089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27543 w 5421466"/>
                <a:gd name="connsiteY48" fmla="*/ 5581363 h 6129387"/>
                <a:gd name="connsiteX49" fmla="*/ 3503203 w 5421466"/>
                <a:gd name="connsiteY49" fmla="*/ 6129387 h 6129387"/>
                <a:gd name="connsiteX0" fmla="*/ 4469964 w 5421466"/>
                <a:gd name="connsiteY0" fmla="*/ 6067991 h 6199726"/>
                <a:gd name="connsiteX1" fmla="*/ 4204745 w 5421466"/>
                <a:gd name="connsiteY1" fmla="*/ 5516795 h 6199726"/>
                <a:gd name="connsiteX2" fmla="*/ 4281733 w 5421466"/>
                <a:gd name="connsiteY2" fmla="*/ 5237444 h 6199726"/>
                <a:gd name="connsiteX3" fmla="*/ 4631881 w 5421466"/>
                <a:gd name="connsiteY3" fmla="*/ 4847191 h 6199726"/>
                <a:gd name="connsiteX4" fmla="*/ 5058626 w 5421466"/>
                <a:gd name="connsiteY4" fmla="*/ 3800966 h 6199726"/>
                <a:gd name="connsiteX5" fmla="*/ 5416844 w 5421466"/>
                <a:gd name="connsiteY5" fmla="*/ 2735737 h 6199726"/>
                <a:gd name="connsiteX6" fmla="*/ 5209455 w 5421466"/>
                <a:gd name="connsiteY6" fmla="*/ 2801725 h 6199726"/>
                <a:gd name="connsiteX7" fmla="*/ 4493017 w 5421466"/>
                <a:gd name="connsiteY7" fmla="*/ 3169370 h 6199726"/>
                <a:gd name="connsiteX8" fmla="*/ 3722857 w 5421466"/>
                <a:gd name="connsiteY8" fmla="*/ 4079130 h 6199726"/>
                <a:gd name="connsiteX9" fmla="*/ 3757727 w 5421466"/>
                <a:gd name="connsiteY9" fmla="*/ 3546442 h 6199726"/>
                <a:gd name="connsiteX10" fmla="*/ 4087665 w 5421466"/>
                <a:gd name="connsiteY10" fmla="*/ 2009873 h 6199726"/>
                <a:gd name="connsiteX11" fmla="*/ 4285628 w 5421466"/>
                <a:gd name="connsiteY11" fmla="*/ 1302863 h 6199726"/>
                <a:gd name="connsiteX12" fmla="*/ 4313908 w 5421466"/>
                <a:gd name="connsiteY12" fmla="*/ 963498 h 6199726"/>
                <a:gd name="connsiteX13" fmla="*/ 4049958 w 5421466"/>
                <a:gd name="connsiteY13" fmla="*/ 1199168 h 6199726"/>
                <a:gd name="connsiteX14" fmla="*/ 3569191 w 5421466"/>
                <a:gd name="connsiteY14" fmla="*/ 1840191 h 6199726"/>
                <a:gd name="connsiteX15" fmla="*/ 3408935 w 5421466"/>
                <a:gd name="connsiteY15" fmla="*/ 2349238 h 6199726"/>
                <a:gd name="connsiteX16" fmla="*/ 3324094 w 5421466"/>
                <a:gd name="connsiteY16" fmla="*/ 3518162 h 6199726"/>
                <a:gd name="connsiteX17" fmla="*/ 3267533 w 5421466"/>
                <a:gd name="connsiteY17" fmla="*/ 4093197 h 6199726"/>
                <a:gd name="connsiteX18" fmla="*/ 3224446 w 5421466"/>
                <a:gd name="connsiteY18" fmla="*/ 3852295 h 6199726"/>
                <a:gd name="connsiteX19" fmla="*/ 3069570 w 5421466"/>
                <a:gd name="connsiteY19" fmla="*/ 3188224 h 6199726"/>
                <a:gd name="connsiteX20" fmla="*/ 2428547 w 5421466"/>
                <a:gd name="connsiteY20" fmla="*/ 1604521 h 6199726"/>
                <a:gd name="connsiteX21" fmla="*/ 2042048 w 5421466"/>
                <a:gd name="connsiteY21" fmla="*/ 680694 h 6199726"/>
                <a:gd name="connsiteX22" fmla="*/ 1976061 w 5421466"/>
                <a:gd name="connsiteY22" fmla="*/ 237634 h 6199726"/>
                <a:gd name="connsiteX23" fmla="*/ 1853512 w 5421466"/>
                <a:gd name="connsiteY23" fmla="*/ 1964 h 6199726"/>
                <a:gd name="connsiteX24" fmla="*/ 1674403 w 5421466"/>
                <a:gd name="connsiteY24" fmla="*/ 360183 h 6199726"/>
                <a:gd name="connsiteX25" fmla="*/ 1504721 w 5421466"/>
                <a:gd name="connsiteY25" fmla="*/ 1415985 h 6199726"/>
                <a:gd name="connsiteX26" fmla="*/ 1919500 w 5421466"/>
                <a:gd name="connsiteY26" fmla="*/ 2745164 h 6199726"/>
                <a:gd name="connsiteX27" fmla="*/ 2525505 w 5421466"/>
                <a:gd name="connsiteY27" fmla="*/ 3885807 h 6199726"/>
                <a:gd name="connsiteX28" fmla="*/ 2343706 w 5421466"/>
                <a:gd name="connsiteY28" fmla="*/ 3734978 h 6199726"/>
                <a:gd name="connsiteX29" fmla="*/ 1259624 w 5421466"/>
                <a:gd name="connsiteY29" fmla="*/ 2566055 h 6199726"/>
                <a:gd name="connsiteX30" fmla="*/ 760003 w 5421466"/>
                <a:gd name="connsiteY30" fmla="*/ 2019300 h 6199726"/>
                <a:gd name="connsiteX31" fmla="*/ 213248 w 5421466"/>
                <a:gd name="connsiteY31" fmla="*/ 1510253 h 6199726"/>
                <a:gd name="connsiteX32" fmla="*/ 213248 w 5421466"/>
                <a:gd name="connsiteY32" fmla="*/ 1642228 h 6199726"/>
                <a:gd name="connsiteX33" fmla="*/ 694015 w 5421466"/>
                <a:gd name="connsiteY33" fmla="*/ 2980834 h 6199726"/>
                <a:gd name="connsiteX34" fmla="*/ 1287904 w 5421466"/>
                <a:gd name="connsiteY34" fmla="*/ 4102624 h 6199726"/>
                <a:gd name="connsiteX35" fmla="*/ 2042048 w 5421466"/>
                <a:gd name="connsiteY35" fmla="*/ 4715366 h 6199726"/>
                <a:gd name="connsiteX36" fmla="*/ 2771689 w 5421466"/>
                <a:gd name="connsiteY36" fmla="*/ 5012089 h 6199726"/>
                <a:gd name="connsiteX37" fmla="*/ 2315426 w 5421466"/>
                <a:gd name="connsiteY37" fmla="*/ 5092438 h 6199726"/>
                <a:gd name="connsiteX38" fmla="*/ 1495294 w 5421466"/>
                <a:gd name="connsiteY38" fmla="*/ 4922756 h 6199726"/>
                <a:gd name="connsiteX39" fmla="*/ 760003 w 5421466"/>
                <a:gd name="connsiteY39" fmla="*/ 4187465 h 6199726"/>
                <a:gd name="connsiteX40" fmla="*/ 260382 w 5421466"/>
                <a:gd name="connsiteY40" fmla="*/ 3291919 h 6199726"/>
                <a:gd name="connsiteX41" fmla="*/ 5859 w 5421466"/>
                <a:gd name="connsiteY41" fmla="*/ 2924273 h 6199726"/>
                <a:gd name="connsiteX42" fmla="*/ 109554 w 5421466"/>
                <a:gd name="connsiteY42" fmla="*/ 3518162 h 6199726"/>
                <a:gd name="connsiteX43" fmla="*/ 420638 w 5421466"/>
                <a:gd name="connsiteY43" fmla="*/ 4922756 h 6199726"/>
                <a:gd name="connsiteX44" fmla="*/ 910832 w 5421466"/>
                <a:gd name="connsiteY44" fmla="*/ 5544925 h 6199726"/>
                <a:gd name="connsiteX45" fmla="*/ 1523574 w 5421466"/>
                <a:gd name="connsiteY45" fmla="*/ 5761741 h 6199726"/>
                <a:gd name="connsiteX46" fmla="*/ 2287145 w 5421466"/>
                <a:gd name="connsiteY46" fmla="*/ 5724034 h 6199726"/>
                <a:gd name="connsiteX47" fmla="*/ 3609909 w 5421466"/>
                <a:gd name="connsiteY47" fmla="*/ 5516644 h 6199726"/>
                <a:gd name="connsiteX48" fmla="*/ 3727543 w 5421466"/>
                <a:gd name="connsiteY48" fmla="*/ 5581363 h 6199726"/>
                <a:gd name="connsiteX49" fmla="*/ 3506134 w 5421466"/>
                <a:gd name="connsiteY49" fmla="*/ 6199726 h 6199726"/>
                <a:gd name="connsiteX0" fmla="*/ 4469964 w 5421466"/>
                <a:gd name="connsiteY0" fmla="*/ 6067991 h 6199726"/>
                <a:gd name="connsiteX1" fmla="*/ 4204745 w 5421466"/>
                <a:gd name="connsiteY1" fmla="*/ 5516795 h 6199726"/>
                <a:gd name="connsiteX2" fmla="*/ 4281733 w 5421466"/>
                <a:gd name="connsiteY2" fmla="*/ 5237444 h 6199726"/>
                <a:gd name="connsiteX3" fmla="*/ 4631881 w 5421466"/>
                <a:gd name="connsiteY3" fmla="*/ 4847191 h 6199726"/>
                <a:gd name="connsiteX4" fmla="*/ 5058626 w 5421466"/>
                <a:gd name="connsiteY4" fmla="*/ 3800966 h 6199726"/>
                <a:gd name="connsiteX5" fmla="*/ 5416844 w 5421466"/>
                <a:gd name="connsiteY5" fmla="*/ 2735737 h 6199726"/>
                <a:gd name="connsiteX6" fmla="*/ 5209455 w 5421466"/>
                <a:gd name="connsiteY6" fmla="*/ 2801725 h 6199726"/>
                <a:gd name="connsiteX7" fmla="*/ 4493017 w 5421466"/>
                <a:gd name="connsiteY7" fmla="*/ 3169370 h 6199726"/>
                <a:gd name="connsiteX8" fmla="*/ 3722857 w 5421466"/>
                <a:gd name="connsiteY8" fmla="*/ 4079130 h 6199726"/>
                <a:gd name="connsiteX9" fmla="*/ 3757727 w 5421466"/>
                <a:gd name="connsiteY9" fmla="*/ 3546442 h 6199726"/>
                <a:gd name="connsiteX10" fmla="*/ 4087665 w 5421466"/>
                <a:gd name="connsiteY10" fmla="*/ 2009873 h 6199726"/>
                <a:gd name="connsiteX11" fmla="*/ 4285628 w 5421466"/>
                <a:gd name="connsiteY11" fmla="*/ 1302863 h 6199726"/>
                <a:gd name="connsiteX12" fmla="*/ 4313908 w 5421466"/>
                <a:gd name="connsiteY12" fmla="*/ 963498 h 6199726"/>
                <a:gd name="connsiteX13" fmla="*/ 4049958 w 5421466"/>
                <a:gd name="connsiteY13" fmla="*/ 1199168 h 6199726"/>
                <a:gd name="connsiteX14" fmla="*/ 3569191 w 5421466"/>
                <a:gd name="connsiteY14" fmla="*/ 1840191 h 6199726"/>
                <a:gd name="connsiteX15" fmla="*/ 3408935 w 5421466"/>
                <a:gd name="connsiteY15" fmla="*/ 2349238 h 6199726"/>
                <a:gd name="connsiteX16" fmla="*/ 3324094 w 5421466"/>
                <a:gd name="connsiteY16" fmla="*/ 3518162 h 6199726"/>
                <a:gd name="connsiteX17" fmla="*/ 3267533 w 5421466"/>
                <a:gd name="connsiteY17" fmla="*/ 4093197 h 6199726"/>
                <a:gd name="connsiteX18" fmla="*/ 3224446 w 5421466"/>
                <a:gd name="connsiteY18" fmla="*/ 3852295 h 6199726"/>
                <a:gd name="connsiteX19" fmla="*/ 3069570 w 5421466"/>
                <a:gd name="connsiteY19" fmla="*/ 3188224 h 6199726"/>
                <a:gd name="connsiteX20" fmla="*/ 2428547 w 5421466"/>
                <a:gd name="connsiteY20" fmla="*/ 1604521 h 6199726"/>
                <a:gd name="connsiteX21" fmla="*/ 2042048 w 5421466"/>
                <a:gd name="connsiteY21" fmla="*/ 680694 h 6199726"/>
                <a:gd name="connsiteX22" fmla="*/ 1976061 w 5421466"/>
                <a:gd name="connsiteY22" fmla="*/ 237634 h 6199726"/>
                <a:gd name="connsiteX23" fmla="*/ 1853512 w 5421466"/>
                <a:gd name="connsiteY23" fmla="*/ 1964 h 6199726"/>
                <a:gd name="connsiteX24" fmla="*/ 1674403 w 5421466"/>
                <a:gd name="connsiteY24" fmla="*/ 360183 h 6199726"/>
                <a:gd name="connsiteX25" fmla="*/ 1504721 w 5421466"/>
                <a:gd name="connsiteY25" fmla="*/ 1415985 h 6199726"/>
                <a:gd name="connsiteX26" fmla="*/ 1919500 w 5421466"/>
                <a:gd name="connsiteY26" fmla="*/ 2745164 h 6199726"/>
                <a:gd name="connsiteX27" fmla="*/ 2525505 w 5421466"/>
                <a:gd name="connsiteY27" fmla="*/ 3885807 h 6199726"/>
                <a:gd name="connsiteX28" fmla="*/ 2343706 w 5421466"/>
                <a:gd name="connsiteY28" fmla="*/ 3734978 h 6199726"/>
                <a:gd name="connsiteX29" fmla="*/ 1259624 w 5421466"/>
                <a:gd name="connsiteY29" fmla="*/ 2566055 h 6199726"/>
                <a:gd name="connsiteX30" fmla="*/ 760003 w 5421466"/>
                <a:gd name="connsiteY30" fmla="*/ 2019300 h 6199726"/>
                <a:gd name="connsiteX31" fmla="*/ 213248 w 5421466"/>
                <a:gd name="connsiteY31" fmla="*/ 1510253 h 6199726"/>
                <a:gd name="connsiteX32" fmla="*/ 213248 w 5421466"/>
                <a:gd name="connsiteY32" fmla="*/ 1642228 h 6199726"/>
                <a:gd name="connsiteX33" fmla="*/ 694015 w 5421466"/>
                <a:gd name="connsiteY33" fmla="*/ 2980834 h 6199726"/>
                <a:gd name="connsiteX34" fmla="*/ 1287904 w 5421466"/>
                <a:gd name="connsiteY34" fmla="*/ 4102624 h 6199726"/>
                <a:gd name="connsiteX35" fmla="*/ 2042048 w 5421466"/>
                <a:gd name="connsiteY35" fmla="*/ 4715366 h 6199726"/>
                <a:gd name="connsiteX36" fmla="*/ 2771689 w 5421466"/>
                <a:gd name="connsiteY36" fmla="*/ 5012089 h 6199726"/>
                <a:gd name="connsiteX37" fmla="*/ 2315426 w 5421466"/>
                <a:gd name="connsiteY37" fmla="*/ 5092438 h 6199726"/>
                <a:gd name="connsiteX38" fmla="*/ 1495294 w 5421466"/>
                <a:gd name="connsiteY38" fmla="*/ 4922756 h 6199726"/>
                <a:gd name="connsiteX39" fmla="*/ 760003 w 5421466"/>
                <a:gd name="connsiteY39" fmla="*/ 4187465 h 6199726"/>
                <a:gd name="connsiteX40" fmla="*/ 260382 w 5421466"/>
                <a:gd name="connsiteY40" fmla="*/ 3291919 h 6199726"/>
                <a:gd name="connsiteX41" fmla="*/ 5859 w 5421466"/>
                <a:gd name="connsiteY41" fmla="*/ 2924273 h 6199726"/>
                <a:gd name="connsiteX42" fmla="*/ 109554 w 5421466"/>
                <a:gd name="connsiteY42" fmla="*/ 3518162 h 6199726"/>
                <a:gd name="connsiteX43" fmla="*/ 420638 w 5421466"/>
                <a:gd name="connsiteY43" fmla="*/ 4922756 h 6199726"/>
                <a:gd name="connsiteX44" fmla="*/ 910832 w 5421466"/>
                <a:gd name="connsiteY44" fmla="*/ 5544925 h 6199726"/>
                <a:gd name="connsiteX45" fmla="*/ 1523574 w 5421466"/>
                <a:gd name="connsiteY45" fmla="*/ 5761741 h 6199726"/>
                <a:gd name="connsiteX46" fmla="*/ 2287145 w 5421466"/>
                <a:gd name="connsiteY46" fmla="*/ 5724034 h 6199726"/>
                <a:gd name="connsiteX47" fmla="*/ 3609909 w 5421466"/>
                <a:gd name="connsiteY47" fmla="*/ 5516644 h 6199726"/>
                <a:gd name="connsiteX48" fmla="*/ 3727543 w 5421466"/>
                <a:gd name="connsiteY48" fmla="*/ 5581363 h 6199726"/>
                <a:gd name="connsiteX49" fmla="*/ 3506134 w 5421466"/>
                <a:gd name="connsiteY49" fmla="*/ 6199726 h 6199726"/>
                <a:gd name="connsiteX0" fmla="*/ 4469964 w 5421466"/>
                <a:gd name="connsiteY0" fmla="*/ 6067991 h 6199726"/>
                <a:gd name="connsiteX1" fmla="*/ 4204745 w 5421466"/>
                <a:gd name="connsiteY1" fmla="*/ 5516795 h 6199726"/>
                <a:gd name="connsiteX2" fmla="*/ 4281733 w 5421466"/>
                <a:gd name="connsiteY2" fmla="*/ 5237444 h 6199726"/>
                <a:gd name="connsiteX3" fmla="*/ 4631881 w 5421466"/>
                <a:gd name="connsiteY3" fmla="*/ 4847191 h 6199726"/>
                <a:gd name="connsiteX4" fmla="*/ 5058626 w 5421466"/>
                <a:gd name="connsiteY4" fmla="*/ 3800966 h 6199726"/>
                <a:gd name="connsiteX5" fmla="*/ 5416844 w 5421466"/>
                <a:gd name="connsiteY5" fmla="*/ 2735737 h 6199726"/>
                <a:gd name="connsiteX6" fmla="*/ 5209455 w 5421466"/>
                <a:gd name="connsiteY6" fmla="*/ 2801725 h 6199726"/>
                <a:gd name="connsiteX7" fmla="*/ 4493017 w 5421466"/>
                <a:gd name="connsiteY7" fmla="*/ 3169370 h 6199726"/>
                <a:gd name="connsiteX8" fmla="*/ 3722857 w 5421466"/>
                <a:gd name="connsiteY8" fmla="*/ 4079130 h 6199726"/>
                <a:gd name="connsiteX9" fmla="*/ 3757727 w 5421466"/>
                <a:gd name="connsiteY9" fmla="*/ 3546442 h 6199726"/>
                <a:gd name="connsiteX10" fmla="*/ 4087665 w 5421466"/>
                <a:gd name="connsiteY10" fmla="*/ 2009873 h 6199726"/>
                <a:gd name="connsiteX11" fmla="*/ 4285628 w 5421466"/>
                <a:gd name="connsiteY11" fmla="*/ 1302863 h 6199726"/>
                <a:gd name="connsiteX12" fmla="*/ 4313908 w 5421466"/>
                <a:gd name="connsiteY12" fmla="*/ 963498 h 6199726"/>
                <a:gd name="connsiteX13" fmla="*/ 4049958 w 5421466"/>
                <a:gd name="connsiteY13" fmla="*/ 1199168 h 6199726"/>
                <a:gd name="connsiteX14" fmla="*/ 3569191 w 5421466"/>
                <a:gd name="connsiteY14" fmla="*/ 1840191 h 6199726"/>
                <a:gd name="connsiteX15" fmla="*/ 3408935 w 5421466"/>
                <a:gd name="connsiteY15" fmla="*/ 2349238 h 6199726"/>
                <a:gd name="connsiteX16" fmla="*/ 3324094 w 5421466"/>
                <a:gd name="connsiteY16" fmla="*/ 3518162 h 6199726"/>
                <a:gd name="connsiteX17" fmla="*/ 3267533 w 5421466"/>
                <a:gd name="connsiteY17" fmla="*/ 4093197 h 6199726"/>
                <a:gd name="connsiteX18" fmla="*/ 3224446 w 5421466"/>
                <a:gd name="connsiteY18" fmla="*/ 3852295 h 6199726"/>
                <a:gd name="connsiteX19" fmla="*/ 3069570 w 5421466"/>
                <a:gd name="connsiteY19" fmla="*/ 3188224 h 6199726"/>
                <a:gd name="connsiteX20" fmla="*/ 2428547 w 5421466"/>
                <a:gd name="connsiteY20" fmla="*/ 1604521 h 6199726"/>
                <a:gd name="connsiteX21" fmla="*/ 2042048 w 5421466"/>
                <a:gd name="connsiteY21" fmla="*/ 680694 h 6199726"/>
                <a:gd name="connsiteX22" fmla="*/ 1976061 w 5421466"/>
                <a:gd name="connsiteY22" fmla="*/ 237634 h 6199726"/>
                <a:gd name="connsiteX23" fmla="*/ 1853512 w 5421466"/>
                <a:gd name="connsiteY23" fmla="*/ 1964 h 6199726"/>
                <a:gd name="connsiteX24" fmla="*/ 1674403 w 5421466"/>
                <a:gd name="connsiteY24" fmla="*/ 360183 h 6199726"/>
                <a:gd name="connsiteX25" fmla="*/ 1504721 w 5421466"/>
                <a:gd name="connsiteY25" fmla="*/ 1415985 h 6199726"/>
                <a:gd name="connsiteX26" fmla="*/ 1919500 w 5421466"/>
                <a:gd name="connsiteY26" fmla="*/ 2745164 h 6199726"/>
                <a:gd name="connsiteX27" fmla="*/ 2525505 w 5421466"/>
                <a:gd name="connsiteY27" fmla="*/ 3885807 h 6199726"/>
                <a:gd name="connsiteX28" fmla="*/ 2343706 w 5421466"/>
                <a:gd name="connsiteY28" fmla="*/ 3734978 h 6199726"/>
                <a:gd name="connsiteX29" fmla="*/ 1259624 w 5421466"/>
                <a:gd name="connsiteY29" fmla="*/ 2566055 h 6199726"/>
                <a:gd name="connsiteX30" fmla="*/ 760003 w 5421466"/>
                <a:gd name="connsiteY30" fmla="*/ 2019300 h 6199726"/>
                <a:gd name="connsiteX31" fmla="*/ 213248 w 5421466"/>
                <a:gd name="connsiteY31" fmla="*/ 1510253 h 6199726"/>
                <a:gd name="connsiteX32" fmla="*/ 213248 w 5421466"/>
                <a:gd name="connsiteY32" fmla="*/ 1642228 h 6199726"/>
                <a:gd name="connsiteX33" fmla="*/ 694015 w 5421466"/>
                <a:gd name="connsiteY33" fmla="*/ 2980834 h 6199726"/>
                <a:gd name="connsiteX34" fmla="*/ 1287904 w 5421466"/>
                <a:gd name="connsiteY34" fmla="*/ 4102624 h 6199726"/>
                <a:gd name="connsiteX35" fmla="*/ 2042048 w 5421466"/>
                <a:gd name="connsiteY35" fmla="*/ 4715366 h 6199726"/>
                <a:gd name="connsiteX36" fmla="*/ 2771689 w 5421466"/>
                <a:gd name="connsiteY36" fmla="*/ 5012089 h 6199726"/>
                <a:gd name="connsiteX37" fmla="*/ 2315426 w 5421466"/>
                <a:gd name="connsiteY37" fmla="*/ 5092438 h 6199726"/>
                <a:gd name="connsiteX38" fmla="*/ 1495294 w 5421466"/>
                <a:gd name="connsiteY38" fmla="*/ 4922756 h 6199726"/>
                <a:gd name="connsiteX39" fmla="*/ 760003 w 5421466"/>
                <a:gd name="connsiteY39" fmla="*/ 4187465 h 6199726"/>
                <a:gd name="connsiteX40" fmla="*/ 260382 w 5421466"/>
                <a:gd name="connsiteY40" fmla="*/ 3291919 h 6199726"/>
                <a:gd name="connsiteX41" fmla="*/ 5859 w 5421466"/>
                <a:gd name="connsiteY41" fmla="*/ 2924273 h 6199726"/>
                <a:gd name="connsiteX42" fmla="*/ 109554 w 5421466"/>
                <a:gd name="connsiteY42" fmla="*/ 3518162 h 6199726"/>
                <a:gd name="connsiteX43" fmla="*/ 420638 w 5421466"/>
                <a:gd name="connsiteY43" fmla="*/ 4922756 h 6199726"/>
                <a:gd name="connsiteX44" fmla="*/ 910832 w 5421466"/>
                <a:gd name="connsiteY44" fmla="*/ 5544925 h 6199726"/>
                <a:gd name="connsiteX45" fmla="*/ 1523574 w 5421466"/>
                <a:gd name="connsiteY45" fmla="*/ 5761741 h 6199726"/>
                <a:gd name="connsiteX46" fmla="*/ 2336968 w 5421466"/>
                <a:gd name="connsiteY46" fmla="*/ 5729895 h 6199726"/>
                <a:gd name="connsiteX47" fmla="*/ 3609909 w 5421466"/>
                <a:gd name="connsiteY47" fmla="*/ 5516644 h 6199726"/>
                <a:gd name="connsiteX48" fmla="*/ 3727543 w 5421466"/>
                <a:gd name="connsiteY48" fmla="*/ 5581363 h 6199726"/>
                <a:gd name="connsiteX49" fmla="*/ 3506134 w 5421466"/>
                <a:gd name="connsiteY49" fmla="*/ 6199726 h 6199726"/>
                <a:gd name="connsiteX0" fmla="*/ 4469964 w 5421466"/>
                <a:gd name="connsiteY0" fmla="*/ 6067991 h 6199726"/>
                <a:gd name="connsiteX1" fmla="*/ 4204745 w 5421466"/>
                <a:gd name="connsiteY1" fmla="*/ 5516795 h 6199726"/>
                <a:gd name="connsiteX2" fmla="*/ 4281733 w 5421466"/>
                <a:gd name="connsiteY2" fmla="*/ 5237444 h 6199726"/>
                <a:gd name="connsiteX3" fmla="*/ 4631881 w 5421466"/>
                <a:gd name="connsiteY3" fmla="*/ 4847191 h 6199726"/>
                <a:gd name="connsiteX4" fmla="*/ 5058626 w 5421466"/>
                <a:gd name="connsiteY4" fmla="*/ 3800966 h 6199726"/>
                <a:gd name="connsiteX5" fmla="*/ 5416844 w 5421466"/>
                <a:gd name="connsiteY5" fmla="*/ 2735737 h 6199726"/>
                <a:gd name="connsiteX6" fmla="*/ 5209455 w 5421466"/>
                <a:gd name="connsiteY6" fmla="*/ 2801725 h 6199726"/>
                <a:gd name="connsiteX7" fmla="*/ 4493017 w 5421466"/>
                <a:gd name="connsiteY7" fmla="*/ 3169370 h 6199726"/>
                <a:gd name="connsiteX8" fmla="*/ 3722857 w 5421466"/>
                <a:gd name="connsiteY8" fmla="*/ 4079130 h 6199726"/>
                <a:gd name="connsiteX9" fmla="*/ 3757727 w 5421466"/>
                <a:gd name="connsiteY9" fmla="*/ 3546442 h 6199726"/>
                <a:gd name="connsiteX10" fmla="*/ 4087665 w 5421466"/>
                <a:gd name="connsiteY10" fmla="*/ 2009873 h 6199726"/>
                <a:gd name="connsiteX11" fmla="*/ 4285628 w 5421466"/>
                <a:gd name="connsiteY11" fmla="*/ 1302863 h 6199726"/>
                <a:gd name="connsiteX12" fmla="*/ 4313908 w 5421466"/>
                <a:gd name="connsiteY12" fmla="*/ 963498 h 6199726"/>
                <a:gd name="connsiteX13" fmla="*/ 4049958 w 5421466"/>
                <a:gd name="connsiteY13" fmla="*/ 1199168 h 6199726"/>
                <a:gd name="connsiteX14" fmla="*/ 3569191 w 5421466"/>
                <a:gd name="connsiteY14" fmla="*/ 1840191 h 6199726"/>
                <a:gd name="connsiteX15" fmla="*/ 3408935 w 5421466"/>
                <a:gd name="connsiteY15" fmla="*/ 2349238 h 6199726"/>
                <a:gd name="connsiteX16" fmla="*/ 3324094 w 5421466"/>
                <a:gd name="connsiteY16" fmla="*/ 3518162 h 6199726"/>
                <a:gd name="connsiteX17" fmla="*/ 3267533 w 5421466"/>
                <a:gd name="connsiteY17" fmla="*/ 4093197 h 6199726"/>
                <a:gd name="connsiteX18" fmla="*/ 3224446 w 5421466"/>
                <a:gd name="connsiteY18" fmla="*/ 3852295 h 6199726"/>
                <a:gd name="connsiteX19" fmla="*/ 3069570 w 5421466"/>
                <a:gd name="connsiteY19" fmla="*/ 3188224 h 6199726"/>
                <a:gd name="connsiteX20" fmla="*/ 2428547 w 5421466"/>
                <a:gd name="connsiteY20" fmla="*/ 1604521 h 6199726"/>
                <a:gd name="connsiteX21" fmla="*/ 2042048 w 5421466"/>
                <a:gd name="connsiteY21" fmla="*/ 680694 h 6199726"/>
                <a:gd name="connsiteX22" fmla="*/ 1976061 w 5421466"/>
                <a:gd name="connsiteY22" fmla="*/ 237634 h 6199726"/>
                <a:gd name="connsiteX23" fmla="*/ 1853512 w 5421466"/>
                <a:gd name="connsiteY23" fmla="*/ 1964 h 6199726"/>
                <a:gd name="connsiteX24" fmla="*/ 1674403 w 5421466"/>
                <a:gd name="connsiteY24" fmla="*/ 360183 h 6199726"/>
                <a:gd name="connsiteX25" fmla="*/ 1504721 w 5421466"/>
                <a:gd name="connsiteY25" fmla="*/ 1415985 h 6199726"/>
                <a:gd name="connsiteX26" fmla="*/ 1919500 w 5421466"/>
                <a:gd name="connsiteY26" fmla="*/ 2745164 h 6199726"/>
                <a:gd name="connsiteX27" fmla="*/ 2525505 w 5421466"/>
                <a:gd name="connsiteY27" fmla="*/ 3885807 h 6199726"/>
                <a:gd name="connsiteX28" fmla="*/ 2343706 w 5421466"/>
                <a:gd name="connsiteY28" fmla="*/ 3734978 h 6199726"/>
                <a:gd name="connsiteX29" fmla="*/ 1259624 w 5421466"/>
                <a:gd name="connsiteY29" fmla="*/ 2566055 h 6199726"/>
                <a:gd name="connsiteX30" fmla="*/ 760003 w 5421466"/>
                <a:gd name="connsiteY30" fmla="*/ 2019300 h 6199726"/>
                <a:gd name="connsiteX31" fmla="*/ 213248 w 5421466"/>
                <a:gd name="connsiteY31" fmla="*/ 1510253 h 6199726"/>
                <a:gd name="connsiteX32" fmla="*/ 213248 w 5421466"/>
                <a:gd name="connsiteY32" fmla="*/ 1642228 h 6199726"/>
                <a:gd name="connsiteX33" fmla="*/ 694015 w 5421466"/>
                <a:gd name="connsiteY33" fmla="*/ 2980834 h 6199726"/>
                <a:gd name="connsiteX34" fmla="*/ 1287904 w 5421466"/>
                <a:gd name="connsiteY34" fmla="*/ 4102624 h 6199726"/>
                <a:gd name="connsiteX35" fmla="*/ 2042048 w 5421466"/>
                <a:gd name="connsiteY35" fmla="*/ 4715366 h 6199726"/>
                <a:gd name="connsiteX36" fmla="*/ 2771689 w 5421466"/>
                <a:gd name="connsiteY36" fmla="*/ 5012089 h 6199726"/>
                <a:gd name="connsiteX37" fmla="*/ 2315426 w 5421466"/>
                <a:gd name="connsiteY37" fmla="*/ 5092438 h 6199726"/>
                <a:gd name="connsiteX38" fmla="*/ 1495294 w 5421466"/>
                <a:gd name="connsiteY38" fmla="*/ 4922756 h 6199726"/>
                <a:gd name="connsiteX39" fmla="*/ 760003 w 5421466"/>
                <a:gd name="connsiteY39" fmla="*/ 4187465 h 6199726"/>
                <a:gd name="connsiteX40" fmla="*/ 260382 w 5421466"/>
                <a:gd name="connsiteY40" fmla="*/ 3291919 h 6199726"/>
                <a:gd name="connsiteX41" fmla="*/ 5859 w 5421466"/>
                <a:gd name="connsiteY41" fmla="*/ 2924273 h 6199726"/>
                <a:gd name="connsiteX42" fmla="*/ 109554 w 5421466"/>
                <a:gd name="connsiteY42" fmla="*/ 3518162 h 6199726"/>
                <a:gd name="connsiteX43" fmla="*/ 420638 w 5421466"/>
                <a:gd name="connsiteY43" fmla="*/ 4922756 h 6199726"/>
                <a:gd name="connsiteX44" fmla="*/ 910832 w 5421466"/>
                <a:gd name="connsiteY44" fmla="*/ 5544925 h 6199726"/>
                <a:gd name="connsiteX45" fmla="*/ 1523574 w 5421466"/>
                <a:gd name="connsiteY45" fmla="*/ 5761741 h 6199726"/>
                <a:gd name="connsiteX46" fmla="*/ 2336968 w 5421466"/>
                <a:gd name="connsiteY46" fmla="*/ 5729895 h 6199726"/>
                <a:gd name="connsiteX47" fmla="*/ 3483886 w 5421466"/>
                <a:gd name="connsiteY47" fmla="*/ 5540090 h 6199726"/>
                <a:gd name="connsiteX48" fmla="*/ 3727543 w 5421466"/>
                <a:gd name="connsiteY48" fmla="*/ 5581363 h 6199726"/>
                <a:gd name="connsiteX49" fmla="*/ 3506134 w 5421466"/>
                <a:gd name="connsiteY49" fmla="*/ 6199726 h 6199726"/>
                <a:gd name="connsiteX0" fmla="*/ 4469964 w 5421466"/>
                <a:gd name="connsiteY0" fmla="*/ 6067991 h 6199726"/>
                <a:gd name="connsiteX1" fmla="*/ 4204745 w 5421466"/>
                <a:gd name="connsiteY1" fmla="*/ 5516795 h 6199726"/>
                <a:gd name="connsiteX2" fmla="*/ 4281733 w 5421466"/>
                <a:gd name="connsiteY2" fmla="*/ 5237444 h 6199726"/>
                <a:gd name="connsiteX3" fmla="*/ 4631881 w 5421466"/>
                <a:gd name="connsiteY3" fmla="*/ 4847191 h 6199726"/>
                <a:gd name="connsiteX4" fmla="*/ 5058626 w 5421466"/>
                <a:gd name="connsiteY4" fmla="*/ 3800966 h 6199726"/>
                <a:gd name="connsiteX5" fmla="*/ 5416844 w 5421466"/>
                <a:gd name="connsiteY5" fmla="*/ 2735737 h 6199726"/>
                <a:gd name="connsiteX6" fmla="*/ 5209455 w 5421466"/>
                <a:gd name="connsiteY6" fmla="*/ 2801725 h 6199726"/>
                <a:gd name="connsiteX7" fmla="*/ 4493017 w 5421466"/>
                <a:gd name="connsiteY7" fmla="*/ 3169370 h 6199726"/>
                <a:gd name="connsiteX8" fmla="*/ 3722857 w 5421466"/>
                <a:gd name="connsiteY8" fmla="*/ 4079130 h 6199726"/>
                <a:gd name="connsiteX9" fmla="*/ 3757727 w 5421466"/>
                <a:gd name="connsiteY9" fmla="*/ 3546442 h 6199726"/>
                <a:gd name="connsiteX10" fmla="*/ 4087665 w 5421466"/>
                <a:gd name="connsiteY10" fmla="*/ 2009873 h 6199726"/>
                <a:gd name="connsiteX11" fmla="*/ 4285628 w 5421466"/>
                <a:gd name="connsiteY11" fmla="*/ 1302863 h 6199726"/>
                <a:gd name="connsiteX12" fmla="*/ 4313908 w 5421466"/>
                <a:gd name="connsiteY12" fmla="*/ 963498 h 6199726"/>
                <a:gd name="connsiteX13" fmla="*/ 4049958 w 5421466"/>
                <a:gd name="connsiteY13" fmla="*/ 1199168 h 6199726"/>
                <a:gd name="connsiteX14" fmla="*/ 3569191 w 5421466"/>
                <a:gd name="connsiteY14" fmla="*/ 1840191 h 6199726"/>
                <a:gd name="connsiteX15" fmla="*/ 3408935 w 5421466"/>
                <a:gd name="connsiteY15" fmla="*/ 2349238 h 6199726"/>
                <a:gd name="connsiteX16" fmla="*/ 3324094 w 5421466"/>
                <a:gd name="connsiteY16" fmla="*/ 3518162 h 6199726"/>
                <a:gd name="connsiteX17" fmla="*/ 3267533 w 5421466"/>
                <a:gd name="connsiteY17" fmla="*/ 4093197 h 6199726"/>
                <a:gd name="connsiteX18" fmla="*/ 3224446 w 5421466"/>
                <a:gd name="connsiteY18" fmla="*/ 3852295 h 6199726"/>
                <a:gd name="connsiteX19" fmla="*/ 3069570 w 5421466"/>
                <a:gd name="connsiteY19" fmla="*/ 3188224 h 6199726"/>
                <a:gd name="connsiteX20" fmla="*/ 2428547 w 5421466"/>
                <a:gd name="connsiteY20" fmla="*/ 1604521 h 6199726"/>
                <a:gd name="connsiteX21" fmla="*/ 2042048 w 5421466"/>
                <a:gd name="connsiteY21" fmla="*/ 680694 h 6199726"/>
                <a:gd name="connsiteX22" fmla="*/ 1976061 w 5421466"/>
                <a:gd name="connsiteY22" fmla="*/ 237634 h 6199726"/>
                <a:gd name="connsiteX23" fmla="*/ 1853512 w 5421466"/>
                <a:gd name="connsiteY23" fmla="*/ 1964 h 6199726"/>
                <a:gd name="connsiteX24" fmla="*/ 1674403 w 5421466"/>
                <a:gd name="connsiteY24" fmla="*/ 360183 h 6199726"/>
                <a:gd name="connsiteX25" fmla="*/ 1504721 w 5421466"/>
                <a:gd name="connsiteY25" fmla="*/ 1415985 h 6199726"/>
                <a:gd name="connsiteX26" fmla="*/ 1919500 w 5421466"/>
                <a:gd name="connsiteY26" fmla="*/ 2745164 h 6199726"/>
                <a:gd name="connsiteX27" fmla="*/ 2525505 w 5421466"/>
                <a:gd name="connsiteY27" fmla="*/ 3885807 h 6199726"/>
                <a:gd name="connsiteX28" fmla="*/ 2343706 w 5421466"/>
                <a:gd name="connsiteY28" fmla="*/ 3734978 h 6199726"/>
                <a:gd name="connsiteX29" fmla="*/ 1259624 w 5421466"/>
                <a:gd name="connsiteY29" fmla="*/ 2566055 h 6199726"/>
                <a:gd name="connsiteX30" fmla="*/ 760003 w 5421466"/>
                <a:gd name="connsiteY30" fmla="*/ 2019300 h 6199726"/>
                <a:gd name="connsiteX31" fmla="*/ 213248 w 5421466"/>
                <a:gd name="connsiteY31" fmla="*/ 1510253 h 6199726"/>
                <a:gd name="connsiteX32" fmla="*/ 213248 w 5421466"/>
                <a:gd name="connsiteY32" fmla="*/ 1642228 h 6199726"/>
                <a:gd name="connsiteX33" fmla="*/ 694015 w 5421466"/>
                <a:gd name="connsiteY33" fmla="*/ 2980834 h 6199726"/>
                <a:gd name="connsiteX34" fmla="*/ 1287904 w 5421466"/>
                <a:gd name="connsiteY34" fmla="*/ 4102624 h 6199726"/>
                <a:gd name="connsiteX35" fmla="*/ 2042048 w 5421466"/>
                <a:gd name="connsiteY35" fmla="*/ 4715366 h 6199726"/>
                <a:gd name="connsiteX36" fmla="*/ 2771689 w 5421466"/>
                <a:gd name="connsiteY36" fmla="*/ 5012089 h 6199726"/>
                <a:gd name="connsiteX37" fmla="*/ 2315426 w 5421466"/>
                <a:gd name="connsiteY37" fmla="*/ 5092438 h 6199726"/>
                <a:gd name="connsiteX38" fmla="*/ 1495294 w 5421466"/>
                <a:gd name="connsiteY38" fmla="*/ 4922756 h 6199726"/>
                <a:gd name="connsiteX39" fmla="*/ 760003 w 5421466"/>
                <a:gd name="connsiteY39" fmla="*/ 4187465 h 6199726"/>
                <a:gd name="connsiteX40" fmla="*/ 260382 w 5421466"/>
                <a:gd name="connsiteY40" fmla="*/ 3291919 h 6199726"/>
                <a:gd name="connsiteX41" fmla="*/ 5859 w 5421466"/>
                <a:gd name="connsiteY41" fmla="*/ 2924273 h 6199726"/>
                <a:gd name="connsiteX42" fmla="*/ 109554 w 5421466"/>
                <a:gd name="connsiteY42" fmla="*/ 3518162 h 6199726"/>
                <a:gd name="connsiteX43" fmla="*/ 420638 w 5421466"/>
                <a:gd name="connsiteY43" fmla="*/ 4922756 h 6199726"/>
                <a:gd name="connsiteX44" fmla="*/ 910832 w 5421466"/>
                <a:gd name="connsiteY44" fmla="*/ 5544925 h 6199726"/>
                <a:gd name="connsiteX45" fmla="*/ 1523574 w 5421466"/>
                <a:gd name="connsiteY45" fmla="*/ 5761741 h 6199726"/>
                <a:gd name="connsiteX46" fmla="*/ 2336968 w 5421466"/>
                <a:gd name="connsiteY46" fmla="*/ 5729895 h 6199726"/>
                <a:gd name="connsiteX47" fmla="*/ 3483886 w 5421466"/>
                <a:gd name="connsiteY47" fmla="*/ 5540090 h 6199726"/>
                <a:gd name="connsiteX48" fmla="*/ 3727543 w 5421466"/>
                <a:gd name="connsiteY48" fmla="*/ 5581363 h 6199726"/>
                <a:gd name="connsiteX49" fmla="*/ 3506134 w 5421466"/>
                <a:gd name="connsiteY49" fmla="*/ 6199726 h 6199726"/>
                <a:gd name="connsiteX0" fmla="*/ 4469964 w 5421466"/>
                <a:gd name="connsiteY0" fmla="*/ 6067991 h 6199726"/>
                <a:gd name="connsiteX1" fmla="*/ 4204745 w 5421466"/>
                <a:gd name="connsiteY1" fmla="*/ 5516795 h 6199726"/>
                <a:gd name="connsiteX2" fmla="*/ 4281733 w 5421466"/>
                <a:gd name="connsiteY2" fmla="*/ 5237444 h 6199726"/>
                <a:gd name="connsiteX3" fmla="*/ 4631881 w 5421466"/>
                <a:gd name="connsiteY3" fmla="*/ 4847191 h 6199726"/>
                <a:gd name="connsiteX4" fmla="*/ 5058626 w 5421466"/>
                <a:gd name="connsiteY4" fmla="*/ 3800966 h 6199726"/>
                <a:gd name="connsiteX5" fmla="*/ 5416844 w 5421466"/>
                <a:gd name="connsiteY5" fmla="*/ 2735737 h 6199726"/>
                <a:gd name="connsiteX6" fmla="*/ 5209455 w 5421466"/>
                <a:gd name="connsiteY6" fmla="*/ 2801725 h 6199726"/>
                <a:gd name="connsiteX7" fmla="*/ 4493017 w 5421466"/>
                <a:gd name="connsiteY7" fmla="*/ 3169370 h 6199726"/>
                <a:gd name="connsiteX8" fmla="*/ 3722857 w 5421466"/>
                <a:gd name="connsiteY8" fmla="*/ 4079130 h 6199726"/>
                <a:gd name="connsiteX9" fmla="*/ 3757727 w 5421466"/>
                <a:gd name="connsiteY9" fmla="*/ 3546442 h 6199726"/>
                <a:gd name="connsiteX10" fmla="*/ 4087665 w 5421466"/>
                <a:gd name="connsiteY10" fmla="*/ 2009873 h 6199726"/>
                <a:gd name="connsiteX11" fmla="*/ 4285628 w 5421466"/>
                <a:gd name="connsiteY11" fmla="*/ 1302863 h 6199726"/>
                <a:gd name="connsiteX12" fmla="*/ 4313908 w 5421466"/>
                <a:gd name="connsiteY12" fmla="*/ 963498 h 6199726"/>
                <a:gd name="connsiteX13" fmla="*/ 4049958 w 5421466"/>
                <a:gd name="connsiteY13" fmla="*/ 1199168 h 6199726"/>
                <a:gd name="connsiteX14" fmla="*/ 3569191 w 5421466"/>
                <a:gd name="connsiteY14" fmla="*/ 1840191 h 6199726"/>
                <a:gd name="connsiteX15" fmla="*/ 3408935 w 5421466"/>
                <a:gd name="connsiteY15" fmla="*/ 2349238 h 6199726"/>
                <a:gd name="connsiteX16" fmla="*/ 3324094 w 5421466"/>
                <a:gd name="connsiteY16" fmla="*/ 3518162 h 6199726"/>
                <a:gd name="connsiteX17" fmla="*/ 3267533 w 5421466"/>
                <a:gd name="connsiteY17" fmla="*/ 4093197 h 6199726"/>
                <a:gd name="connsiteX18" fmla="*/ 3224446 w 5421466"/>
                <a:gd name="connsiteY18" fmla="*/ 3852295 h 6199726"/>
                <a:gd name="connsiteX19" fmla="*/ 3069570 w 5421466"/>
                <a:gd name="connsiteY19" fmla="*/ 3188224 h 6199726"/>
                <a:gd name="connsiteX20" fmla="*/ 2428547 w 5421466"/>
                <a:gd name="connsiteY20" fmla="*/ 1604521 h 6199726"/>
                <a:gd name="connsiteX21" fmla="*/ 2042048 w 5421466"/>
                <a:gd name="connsiteY21" fmla="*/ 680694 h 6199726"/>
                <a:gd name="connsiteX22" fmla="*/ 1976061 w 5421466"/>
                <a:gd name="connsiteY22" fmla="*/ 237634 h 6199726"/>
                <a:gd name="connsiteX23" fmla="*/ 1853512 w 5421466"/>
                <a:gd name="connsiteY23" fmla="*/ 1964 h 6199726"/>
                <a:gd name="connsiteX24" fmla="*/ 1674403 w 5421466"/>
                <a:gd name="connsiteY24" fmla="*/ 360183 h 6199726"/>
                <a:gd name="connsiteX25" fmla="*/ 1504721 w 5421466"/>
                <a:gd name="connsiteY25" fmla="*/ 1415985 h 6199726"/>
                <a:gd name="connsiteX26" fmla="*/ 1919500 w 5421466"/>
                <a:gd name="connsiteY26" fmla="*/ 2745164 h 6199726"/>
                <a:gd name="connsiteX27" fmla="*/ 2525505 w 5421466"/>
                <a:gd name="connsiteY27" fmla="*/ 3885807 h 6199726"/>
                <a:gd name="connsiteX28" fmla="*/ 2343706 w 5421466"/>
                <a:gd name="connsiteY28" fmla="*/ 3734978 h 6199726"/>
                <a:gd name="connsiteX29" fmla="*/ 1259624 w 5421466"/>
                <a:gd name="connsiteY29" fmla="*/ 2566055 h 6199726"/>
                <a:gd name="connsiteX30" fmla="*/ 760003 w 5421466"/>
                <a:gd name="connsiteY30" fmla="*/ 2019300 h 6199726"/>
                <a:gd name="connsiteX31" fmla="*/ 213248 w 5421466"/>
                <a:gd name="connsiteY31" fmla="*/ 1510253 h 6199726"/>
                <a:gd name="connsiteX32" fmla="*/ 213248 w 5421466"/>
                <a:gd name="connsiteY32" fmla="*/ 1642228 h 6199726"/>
                <a:gd name="connsiteX33" fmla="*/ 694015 w 5421466"/>
                <a:gd name="connsiteY33" fmla="*/ 2980834 h 6199726"/>
                <a:gd name="connsiteX34" fmla="*/ 1287904 w 5421466"/>
                <a:gd name="connsiteY34" fmla="*/ 4102624 h 6199726"/>
                <a:gd name="connsiteX35" fmla="*/ 2042048 w 5421466"/>
                <a:gd name="connsiteY35" fmla="*/ 4715366 h 6199726"/>
                <a:gd name="connsiteX36" fmla="*/ 2771689 w 5421466"/>
                <a:gd name="connsiteY36" fmla="*/ 5012089 h 6199726"/>
                <a:gd name="connsiteX37" fmla="*/ 2315426 w 5421466"/>
                <a:gd name="connsiteY37" fmla="*/ 5092438 h 6199726"/>
                <a:gd name="connsiteX38" fmla="*/ 1495294 w 5421466"/>
                <a:gd name="connsiteY38" fmla="*/ 4922756 h 6199726"/>
                <a:gd name="connsiteX39" fmla="*/ 760003 w 5421466"/>
                <a:gd name="connsiteY39" fmla="*/ 4187465 h 6199726"/>
                <a:gd name="connsiteX40" fmla="*/ 260382 w 5421466"/>
                <a:gd name="connsiteY40" fmla="*/ 3291919 h 6199726"/>
                <a:gd name="connsiteX41" fmla="*/ 5859 w 5421466"/>
                <a:gd name="connsiteY41" fmla="*/ 2924273 h 6199726"/>
                <a:gd name="connsiteX42" fmla="*/ 109554 w 5421466"/>
                <a:gd name="connsiteY42" fmla="*/ 3518162 h 6199726"/>
                <a:gd name="connsiteX43" fmla="*/ 420638 w 5421466"/>
                <a:gd name="connsiteY43" fmla="*/ 4922756 h 6199726"/>
                <a:gd name="connsiteX44" fmla="*/ 910832 w 5421466"/>
                <a:gd name="connsiteY44" fmla="*/ 5544925 h 6199726"/>
                <a:gd name="connsiteX45" fmla="*/ 1523574 w 5421466"/>
                <a:gd name="connsiteY45" fmla="*/ 5761741 h 6199726"/>
                <a:gd name="connsiteX46" fmla="*/ 2336968 w 5421466"/>
                <a:gd name="connsiteY46" fmla="*/ 5729895 h 6199726"/>
                <a:gd name="connsiteX47" fmla="*/ 3483886 w 5421466"/>
                <a:gd name="connsiteY47" fmla="*/ 5540090 h 6199726"/>
                <a:gd name="connsiteX48" fmla="*/ 3704096 w 5421466"/>
                <a:gd name="connsiteY48" fmla="*/ 5581363 h 6199726"/>
                <a:gd name="connsiteX49" fmla="*/ 3506134 w 5421466"/>
                <a:gd name="connsiteY49" fmla="*/ 6199726 h 6199726"/>
                <a:gd name="connsiteX0" fmla="*/ 4469964 w 5421362"/>
                <a:gd name="connsiteY0" fmla="*/ 6067991 h 6199726"/>
                <a:gd name="connsiteX1" fmla="*/ 4204745 w 5421362"/>
                <a:gd name="connsiteY1" fmla="*/ 5516795 h 6199726"/>
                <a:gd name="connsiteX2" fmla="*/ 4281733 w 5421362"/>
                <a:gd name="connsiteY2" fmla="*/ 5237444 h 6199726"/>
                <a:gd name="connsiteX3" fmla="*/ 4631881 w 5421362"/>
                <a:gd name="connsiteY3" fmla="*/ 4847191 h 6199726"/>
                <a:gd name="connsiteX4" fmla="*/ 5058626 w 5421362"/>
                <a:gd name="connsiteY4" fmla="*/ 3800966 h 6199726"/>
                <a:gd name="connsiteX5" fmla="*/ 5416844 w 5421362"/>
                <a:gd name="connsiteY5" fmla="*/ 2735737 h 6199726"/>
                <a:gd name="connsiteX6" fmla="*/ 5209455 w 5421362"/>
                <a:gd name="connsiteY6" fmla="*/ 2801725 h 6199726"/>
                <a:gd name="connsiteX7" fmla="*/ 4508837 w 5421362"/>
                <a:gd name="connsiteY7" fmla="*/ 3248470 h 6199726"/>
                <a:gd name="connsiteX8" fmla="*/ 3722857 w 5421362"/>
                <a:gd name="connsiteY8" fmla="*/ 4079130 h 6199726"/>
                <a:gd name="connsiteX9" fmla="*/ 3757727 w 5421362"/>
                <a:gd name="connsiteY9" fmla="*/ 3546442 h 6199726"/>
                <a:gd name="connsiteX10" fmla="*/ 4087665 w 5421362"/>
                <a:gd name="connsiteY10" fmla="*/ 2009873 h 6199726"/>
                <a:gd name="connsiteX11" fmla="*/ 4285628 w 5421362"/>
                <a:gd name="connsiteY11" fmla="*/ 1302863 h 6199726"/>
                <a:gd name="connsiteX12" fmla="*/ 4313908 w 5421362"/>
                <a:gd name="connsiteY12" fmla="*/ 963498 h 6199726"/>
                <a:gd name="connsiteX13" fmla="*/ 4049958 w 5421362"/>
                <a:gd name="connsiteY13" fmla="*/ 1199168 h 6199726"/>
                <a:gd name="connsiteX14" fmla="*/ 3569191 w 5421362"/>
                <a:gd name="connsiteY14" fmla="*/ 1840191 h 6199726"/>
                <a:gd name="connsiteX15" fmla="*/ 3408935 w 5421362"/>
                <a:gd name="connsiteY15" fmla="*/ 2349238 h 6199726"/>
                <a:gd name="connsiteX16" fmla="*/ 3324094 w 5421362"/>
                <a:gd name="connsiteY16" fmla="*/ 3518162 h 6199726"/>
                <a:gd name="connsiteX17" fmla="*/ 3267533 w 5421362"/>
                <a:gd name="connsiteY17" fmla="*/ 4093197 h 6199726"/>
                <a:gd name="connsiteX18" fmla="*/ 3224446 w 5421362"/>
                <a:gd name="connsiteY18" fmla="*/ 3852295 h 6199726"/>
                <a:gd name="connsiteX19" fmla="*/ 3069570 w 5421362"/>
                <a:gd name="connsiteY19" fmla="*/ 3188224 h 6199726"/>
                <a:gd name="connsiteX20" fmla="*/ 2428547 w 5421362"/>
                <a:gd name="connsiteY20" fmla="*/ 1604521 h 6199726"/>
                <a:gd name="connsiteX21" fmla="*/ 2042048 w 5421362"/>
                <a:gd name="connsiteY21" fmla="*/ 680694 h 6199726"/>
                <a:gd name="connsiteX22" fmla="*/ 1976061 w 5421362"/>
                <a:gd name="connsiteY22" fmla="*/ 237634 h 6199726"/>
                <a:gd name="connsiteX23" fmla="*/ 1853512 w 5421362"/>
                <a:gd name="connsiteY23" fmla="*/ 1964 h 6199726"/>
                <a:gd name="connsiteX24" fmla="*/ 1674403 w 5421362"/>
                <a:gd name="connsiteY24" fmla="*/ 360183 h 6199726"/>
                <a:gd name="connsiteX25" fmla="*/ 1504721 w 5421362"/>
                <a:gd name="connsiteY25" fmla="*/ 1415985 h 6199726"/>
                <a:gd name="connsiteX26" fmla="*/ 1919500 w 5421362"/>
                <a:gd name="connsiteY26" fmla="*/ 2745164 h 6199726"/>
                <a:gd name="connsiteX27" fmla="*/ 2525505 w 5421362"/>
                <a:gd name="connsiteY27" fmla="*/ 3885807 h 6199726"/>
                <a:gd name="connsiteX28" fmla="*/ 2343706 w 5421362"/>
                <a:gd name="connsiteY28" fmla="*/ 3734978 h 6199726"/>
                <a:gd name="connsiteX29" fmla="*/ 1259624 w 5421362"/>
                <a:gd name="connsiteY29" fmla="*/ 2566055 h 6199726"/>
                <a:gd name="connsiteX30" fmla="*/ 760003 w 5421362"/>
                <a:gd name="connsiteY30" fmla="*/ 2019300 h 6199726"/>
                <a:gd name="connsiteX31" fmla="*/ 213248 w 5421362"/>
                <a:gd name="connsiteY31" fmla="*/ 1510253 h 6199726"/>
                <a:gd name="connsiteX32" fmla="*/ 213248 w 5421362"/>
                <a:gd name="connsiteY32" fmla="*/ 1642228 h 6199726"/>
                <a:gd name="connsiteX33" fmla="*/ 694015 w 5421362"/>
                <a:gd name="connsiteY33" fmla="*/ 2980834 h 6199726"/>
                <a:gd name="connsiteX34" fmla="*/ 1287904 w 5421362"/>
                <a:gd name="connsiteY34" fmla="*/ 4102624 h 6199726"/>
                <a:gd name="connsiteX35" fmla="*/ 2042048 w 5421362"/>
                <a:gd name="connsiteY35" fmla="*/ 4715366 h 6199726"/>
                <a:gd name="connsiteX36" fmla="*/ 2771689 w 5421362"/>
                <a:gd name="connsiteY36" fmla="*/ 5012089 h 6199726"/>
                <a:gd name="connsiteX37" fmla="*/ 2315426 w 5421362"/>
                <a:gd name="connsiteY37" fmla="*/ 5092438 h 6199726"/>
                <a:gd name="connsiteX38" fmla="*/ 1495294 w 5421362"/>
                <a:gd name="connsiteY38" fmla="*/ 4922756 h 6199726"/>
                <a:gd name="connsiteX39" fmla="*/ 760003 w 5421362"/>
                <a:gd name="connsiteY39" fmla="*/ 4187465 h 6199726"/>
                <a:gd name="connsiteX40" fmla="*/ 260382 w 5421362"/>
                <a:gd name="connsiteY40" fmla="*/ 3291919 h 6199726"/>
                <a:gd name="connsiteX41" fmla="*/ 5859 w 5421362"/>
                <a:gd name="connsiteY41" fmla="*/ 2924273 h 6199726"/>
                <a:gd name="connsiteX42" fmla="*/ 109554 w 5421362"/>
                <a:gd name="connsiteY42" fmla="*/ 3518162 h 6199726"/>
                <a:gd name="connsiteX43" fmla="*/ 420638 w 5421362"/>
                <a:gd name="connsiteY43" fmla="*/ 4922756 h 6199726"/>
                <a:gd name="connsiteX44" fmla="*/ 910832 w 5421362"/>
                <a:gd name="connsiteY44" fmla="*/ 5544925 h 6199726"/>
                <a:gd name="connsiteX45" fmla="*/ 1523574 w 5421362"/>
                <a:gd name="connsiteY45" fmla="*/ 5761741 h 6199726"/>
                <a:gd name="connsiteX46" fmla="*/ 2336968 w 5421362"/>
                <a:gd name="connsiteY46" fmla="*/ 5729895 h 6199726"/>
                <a:gd name="connsiteX47" fmla="*/ 3483886 w 5421362"/>
                <a:gd name="connsiteY47" fmla="*/ 5540090 h 6199726"/>
                <a:gd name="connsiteX48" fmla="*/ 3704096 w 5421362"/>
                <a:gd name="connsiteY48" fmla="*/ 5581363 h 6199726"/>
                <a:gd name="connsiteX49" fmla="*/ 3506134 w 5421362"/>
                <a:gd name="connsiteY49" fmla="*/ 6199726 h 6199726"/>
                <a:gd name="connsiteX0" fmla="*/ 4469964 w 5421094"/>
                <a:gd name="connsiteY0" fmla="*/ 6067991 h 6199726"/>
                <a:gd name="connsiteX1" fmla="*/ 4204745 w 5421094"/>
                <a:gd name="connsiteY1" fmla="*/ 5516795 h 6199726"/>
                <a:gd name="connsiteX2" fmla="*/ 4281733 w 5421094"/>
                <a:gd name="connsiteY2" fmla="*/ 5237444 h 6199726"/>
                <a:gd name="connsiteX3" fmla="*/ 4631881 w 5421094"/>
                <a:gd name="connsiteY3" fmla="*/ 4847191 h 6199726"/>
                <a:gd name="connsiteX4" fmla="*/ 5058626 w 5421094"/>
                <a:gd name="connsiteY4" fmla="*/ 3800966 h 6199726"/>
                <a:gd name="connsiteX5" fmla="*/ 5416844 w 5421094"/>
                <a:gd name="connsiteY5" fmla="*/ 2735737 h 6199726"/>
                <a:gd name="connsiteX6" fmla="*/ 5209455 w 5421094"/>
                <a:gd name="connsiteY6" fmla="*/ 2801725 h 6199726"/>
                <a:gd name="connsiteX7" fmla="*/ 4553133 w 5421094"/>
                <a:gd name="connsiteY7" fmla="*/ 3267454 h 6199726"/>
                <a:gd name="connsiteX8" fmla="*/ 3722857 w 5421094"/>
                <a:gd name="connsiteY8" fmla="*/ 4079130 h 6199726"/>
                <a:gd name="connsiteX9" fmla="*/ 3757727 w 5421094"/>
                <a:gd name="connsiteY9" fmla="*/ 3546442 h 6199726"/>
                <a:gd name="connsiteX10" fmla="*/ 4087665 w 5421094"/>
                <a:gd name="connsiteY10" fmla="*/ 2009873 h 6199726"/>
                <a:gd name="connsiteX11" fmla="*/ 4285628 w 5421094"/>
                <a:gd name="connsiteY11" fmla="*/ 1302863 h 6199726"/>
                <a:gd name="connsiteX12" fmla="*/ 4313908 w 5421094"/>
                <a:gd name="connsiteY12" fmla="*/ 963498 h 6199726"/>
                <a:gd name="connsiteX13" fmla="*/ 4049958 w 5421094"/>
                <a:gd name="connsiteY13" fmla="*/ 1199168 h 6199726"/>
                <a:gd name="connsiteX14" fmla="*/ 3569191 w 5421094"/>
                <a:gd name="connsiteY14" fmla="*/ 1840191 h 6199726"/>
                <a:gd name="connsiteX15" fmla="*/ 3408935 w 5421094"/>
                <a:gd name="connsiteY15" fmla="*/ 2349238 h 6199726"/>
                <a:gd name="connsiteX16" fmla="*/ 3324094 w 5421094"/>
                <a:gd name="connsiteY16" fmla="*/ 3518162 h 6199726"/>
                <a:gd name="connsiteX17" fmla="*/ 3267533 w 5421094"/>
                <a:gd name="connsiteY17" fmla="*/ 4093197 h 6199726"/>
                <a:gd name="connsiteX18" fmla="*/ 3224446 w 5421094"/>
                <a:gd name="connsiteY18" fmla="*/ 3852295 h 6199726"/>
                <a:gd name="connsiteX19" fmla="*/ 3069570 w 5421094"/>
                <a:gd name="connsiteY19" fmla="*/ 3188224 h 6199726"/>
                <a:gd name="connsiteX20" fmla="*/ 2428547 w 5421094"/>
                <a:gd name="connsiteY20" fmla="*/ 1604521 h 6199726"/>
                <a:gd name="connsiteX21" fmla="*/ 2042048 w 5421094"/>
                <a:gd name="connsiteY21" fmla="*/ 680694 h 6199726"/>
                <a:gd name="connsiteX22" fmla="*/ 1976061 w 5421094"/>
                <a:gd name="connsiteY22" fmla="*/ 237634 h 6199726"/>
                <a:gd name="connsiteX23" fmla="*/ 1853512 w 5421094"/>
                <a:gd name="connsiteY23" fmla="*/ 1964 h 6199726"/>
                <a:gd name="connsiteX24" fmla="*/ 1674403 w 5421094"/>
                <a:gd name="connsiteY24" fmla="*/ 360183 h 6199726"/>
                <a:gd name="connsiteX25" fmla="*/ 1504721 w 5421094"/>
                <a:gd name="connsiteY25" fmla="*/ 1415985 h 6199726"/>
                <a:gd name="connsiteX26" fmla="*/ 1919500 w 5421094"/>
                <a:gd name="connsiteY26" fmla="*/ 2745164 h 6199726"/>
                <a:gd name="connsiteX27" fmla="*/ 2525505 w 5421094"/>
                <a:gd name="connsiteY27" fmla="*/ 3885807 h 6199726"/>
                <a:gd name="connsiteX28" fmla="*/ 2343706 w 5421094"/>
                <a:gd name="connsiteY28" fmla="*/ 3734978 h 6199726"/>
                <a:gd name="connsiteX29" fmla="*/ 1259624 w 5421094"/>
                <a:gd name="connsiteY29" fmla="*/ 2566055 h 6199726"/>
                <a:gd name="connsiteX30" fmla="*/ 760003 w 5421094"/>
                <a:gd name="connsiteY30" fmla="*/ 2019300 h 6199726"/>
                <a:gd name="connsiteX31" fmla="*/ 213248 w 5421094"/>
                <a:gd name="connsiteY31" fmla="*/ 1510253 h 6199726"/>
                <a:gd name="connsiteX32" fmla="*/ 213248 w 5421094"/>
                <a:gd name="connsiteY32" fmla="*/ 1642228 h 6199726"/>
                <a:gd name="connsiteX33" fmla="*/ 694015 w 5421094"/>
                <a:gd name="connsiteY33" fmla="*/ 2980834 h 6199726"/>
                <a:gd name="connsiteX34" fmla="*/ 1287904 w 5421094"/>
                <a:gd name="connsiteY34" fmla="*/ 4102624 h 6199726"/>
                <a:gd name="connsiteX35" fmla="*/ 2042048 w 5421094"/>
                <a:gd name="connsiteY35" fmla="*/ 4715366 h 6199726"/>
                <a:gd name="connsiteX36" fmla="*/ 2771689 w 5421094"/>
                <a:gd name="connsiteY36" fmla="*/ 5012089 h 6199726"/>
                <a:gd name="connsiteX37" fmla="*/ 2315426 w 5421094"/>
                <a:gd name="connsiteY37" fmla="*/ 5092438 h 6199726"/>
                <a:gd name="connsiteX38" fmla="*/ 1495294 w 5421094"/>
                <a:gd name="connsiteY38" fmla="*/ 4922756 h 6199726"/>
                <a:gd name="connsiteX39" fmla="*/ 760003 w 5421094"/>
                <a:gd name="connsiteY39" fmla="*/ 4187465 h 6199726"/>
                <a:gd name="connsiteX40" fmla="*/ 260382 w 5421094"/>
                <a:gd name="connsiteY40" fmla="*/ 3291919 h 6199726"/>
                <a:gd name="connsiteX41" fmla="*/ 5859 w 5421094"/>
                <a:gd name="connsiteY41" fmla="*/ 2924273 h 6199726"/>
                <a:gd name="connsiteX42" fmla="*/ 109554 w 5421094"/>
                <a:gd name="connsiteY42" fmla="*/ 3518162 h 6199726"/>
                <a:gd name="connsiteX43" fmla="*/ 420638 w 5421094"/>
                <a:gd name="connsiteY43" fmla="*/ 4922756 h 6199726"/>
                <a:gd name="connsiteX44" fmla="*/ 910832 w 5421094"/>
                <a:gd name="connsiteY44" fmla="*/ 5544925 h 6199726"/>
                <a:gd name="connsiteX45" fmla="*/ 1523574 w 5421094"/>
                <a:gd name="connsiteY45" fmla="*/ 5761741 h 6199726"/>
                <a:gd name="connsiteX46" fmla="*/ 2336968 w 5421094"/>
                <a:gd name="connsiteY46" fmla="*/ 5729895 h 6199726"/>
                <a:gd name="connsiteX47" fmla="*/ 3483886 w 5421094"/>
                <a:gd name="connsiteY47" fmla="*/ 5540090 h 6199726"/>
                <a:gd name="connsiteX48" fmla="*/ 3704096 w 5421094"/>
                <a:gd name="connsiteY48" fmla="*/ 5581363 h 6199726"/>
                <a:gd name="connsiteX49" fmla="*/ 3506134 w 5421094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722857 w 5426208"/>
                <a:gd name="connsiteY8" fmla="*/ 4079130 h 6199726"/>
                <a:gd name="connsiteX9" fmla="*/ 3757727 w 5426208"/>
                <a:gd name="connsiteY9" fmla="*/ 3546442 h 6199726"/>
                <a:gd name="connsiteX10" fmla="*/ 4087665 w 5426208"/>
                <a:gd name="connsiteY10" fmla="*/ 2009873 h 6199726"/>
                <a:gd name="connsiteX11" fmla="*/ 4285628 w 5426208"/>
                <a:gd name="connsiteY11" fmla="*/ 1302863 h 6199726"/>
                <a:gd name="connsiteX12" fmla="*/ 4313908 w 5426208"/>
                <a:gd name="connsiteY12" fmla="*/ 963498 h 6199726"/>
                <a:gd name="connsiteX13" fmla="*/ 4049958 w 5426208"/>
                <a:gd name="connsiteY13" fmla="*/ 1199168 h 6199726"/>
                <a:gd name="connsiteX14" fmla="*/ 3569191 w 5426208"/>
                <a:gd name="connsiteY14" fmla="*/ 1840191 h 6199726"/>
                <a:gd name="connsiteX15" fmla="*/ 3408935 w 5426208"/>
                <a:gd name="connsiteY15" fmla="*/ 2349238 h 6199726"/>
                <a:gd name="connsiteX16" fmla="*/ 3324094 w 5426208"/>
                <a:gd name="connsiteY16" fmla="*/ 3518162 h 6199726"/>
                <a:gd name="connsiteX17" fmla="*/ 3267533 w 5426208"/>
                <a:gd name="connsiteY17" fmla="*/ 4093197 h 6199726"/>
                <a:gd name="connsiteX18" fmla="*/ 3224446 w 5426208"/>
                <a:gd name="connsiteY18" fmla="*/ 3852295 h 6199726"/>
                <a:gd name="connsiteX19" fmla="*/ 3069570 w 5426208"/>
                <a:gd name="connsiteY19" fmla="*/ 3188224 h 6199726"/>
                <a:gd name="connsiteX20" fmla="*/ 2428547 w 5426208"/>
                <a:gd name="connsiteY20" fmla="*/ 1604521 h 6199726"/>
                <a:gd name="connsiteX21" fmla="*/ 2042048 w 5426208"/>
                <a:gd name="connsiteY21" fmla="*/ 680694 h 6199726"/>
                <a:gd name="connsiteX22" fmla="*/ 1976061 w 5426208"/>
                <a:gd name="connsiteY22" fmla="*/ 237634 h 6199726"/>
                <a:gd name="connsiteX23" fmla="*/ 1853512 w 5426208"/>
                <a:gd name="connsiteY23" fmla="*/ 1964 h 6199726"/>
                <a:gd name="connsiteX24" fmla="*/ 1674403 w 5426208"/>
                <a:gd name="connsiteY24" fmla="*/ 360183 h 6199726"/>
                <a:gd name="connsiteX25" fmla="*/ 1504721 w 5426208"/>
                <a:gd name="connsiteY25" fmla="*/ 1415985 h 6199726"/>
                <a:gd name="connsiteX26" fmla="*/ 1919500 w 5426208"/>
                <a:gd name="connsiteY26" fmla="*/ 2745164 h 6199726"/>
                <a:gd name="connsiteX27" fmla="*/ 2525505 w 5426208"/>
                <a:gd name="connsiteY27" fmla="*/ 3885807 h 6199726"/>
                <a:gd name="connsiteX28" fmla="*/ 2343706 w 5426208"/>
                <a:gd name="connsiteY28" fmla="*/ 3734978 h 6199726"/>
                <a:gd name="connsiteX29" fmla="*/ 1259624 w 5426208"/>
                <a:gd name="connsiteY29" fmla="*/ 2566055 h 6199726"/>
                <a:gd name="connsiteX30" fmla="*/ 760003 w 5426208"/>
                <a:gd name="connsiteY30" fmla="*/ 2019300 h 6199726"/>
                <a:gd name="connsiteX31" fmla="*/ 213248 w 5426208"/>
                <a:gd name="connsiteY31" fmla="*/ 1510253 h 6199726"/>
                <a:gd name="connsiteX32" fmla="*/ 213248 w 5426208"/>
                <a:gd name="connsiteY32" fmla="*/ 1642228 h 6199726"/>
                <a:gd name="connsiteX33" fmla="*/ 694015 w 5426208"/>
                <a:gd name="connsiteY33" fmla="*/ 2980834 h 6199726"/>
                <a:gd name="connsiteX34" fmla="*/ 1287904 w 5426208"/>
                <a:gd name="connsiteY34" fmla="*/ 4102624 h 6199726"/>
                <a:gd name="connsiteX35" fmla="*/ 2042048 w 5426208"/>
                <a:gd name="connsiteY35" fmla="*/ 4715366 h 6199726"/>
                <a:gd name="connsiteX36" fmla="*/ 2771689 w 5426208"/>
                <a:gd name="connsiteY36" fmla="*/ 5012089 h 6199726"/>
                <a:gd name="connsiteX37" fmla="*/ 2315426 w 5426208"/>
                <a:gd name="connsiteY37" fmla="*/ 5092438 h 6199726"/>
                <a:gd name="connsiteX38" fmla="*/ 1495294 w 5426208"/>
                <a:gd name="connsiteY38" fmla="*/ 4922756 h 6199726"/>
                <a:gd name="connsiteX39" fmla="*/ 760003 w 5426208"/>
                <a:gd name="connsiteY39" fmla="*/ 4187465 h 6199726"/>
                <a:gd name="connsiteX40" fmla="*/ 260382 w 5426208"/>
                <a:gd name="connsiteY40" fmla="*/ 3291919 h 6199726"/>
                <a:gd name="connsiteX41" fmla="*/ 5859 w 5426208"/>
                <a:gd name="connsiteY41" fmla="*/ 2924273 h 6199726"/>
                <a:gd name="connsiteX42" fmla="*/ 109554 w 5426208"/>
                <a:gd name="connsiteY42" fmla="*/ 3518162 h 6199726"/>
                <a:gd name="connsiteX43" fmla="*/ 420638 w 5426208"/>
                <a:gd name="connsiteY43" fmla="*/ 4922756 h 6199726"/>
                <a:gd name="connsiteX44" fmla="*/ 910832 w 5426208"/>
                <a:gd name="connsiteY44" fmla="*/ 5544925 h 6199726"/>
                <a:gd name="connsiteX45" fmla="*/ 1523574 w 5426208"/>
                <a:gd name="connsiteY45" fmla="*/ 5761741 h 6199726"/>
                <a:gd name="connsiteX46" fmla="*/ 2336968 w 5426208"/>
                <a:gd name="connsiteY46" fmla="*/ 5729895 h 6199726"/>
                <a:gd name="connsiteX47" fmla="*/ 3483886 w 5426208"/>
                <a:gd name="connsiteY47" fmla="*/ 5540090 h 6199726"/>
                <a:gd name="connsiteX48" fmla="*/ 3704096 w 5426208"/>
                <a:gd name="connsiteY48" fmla="*/ 5581363 h 6199726"/>
                <a:gd name="connsiteX49" fmla="*/ 3506134 w 5426208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722857 w 5426208"/>
                <a:gd name="connsiteY8" fmla="*/ 4079130 h 6199726"/>
                <a:gd name="connsiteX9" fmla="*/ 3757727 w 5426208"/>
                <a:gd name="connsiteY9" fmla="*/ 3546442 h 6199726"/>
                <a:gd name="connsiteX10" fmla="*/ 4087665 w 5426208"/>
                <a:gd name="connsiteY10" fmla="*/ 2009873 h 6199726"/>
                <a:gd name="connsiteX11" fmla="*/ 4285628 w 5426208"/>
                <a:gd name="connsiteY11" fmla="*/ 1302863 h 6199726"/>
                <a:gd name="connsiteX12" fmla="*/ 4313908 w 5426208"/>
                <a:gd name="connsiteY12" fmla="*/ 963498 h 6199726"/>
                <a:gd name="connsiteX13" fmla="*/ 4049958 w 5426208"/>
                <a:gd name="connsiteY13" fmla="*/ 1199168 h 6199726"/>
                <a:gd name="connsiteX14" fmla="*/ 3569191 w 5426208"/>
                <a:gd name="connsiteY14" fmla="*/ 1840191 h 6199726"/>
                <a:gd name="connsiteX15" fmla="*/ 3408935 w 5426208"/>
                <a:gd name="connsiteY15" fmla="*/ 2349238 h 6199726"/>
                <a:gd name="connsiteX16" fmla="*/ 3305110 w 5426208"/>
                <a:gd name="connsiteY16" fmla="*/ 3464374 h 6199726"/>
                <a:gd name="connsiteX17" fmla="*/ 3267533 w 5426208"/>
                <a:gd name="connsiteY17" fmla="*/ 4093197 h 6199726"/>
                <a:gd name="connsiteX18" fmla="*/ 3224446 w 5426208"/>
                <a:gd name="connsiteY18" fmla="*/ 3852295 h 6199726"/>
                <a:gd name="connsiteX19" fmla="*/ 3069570 w 5426208"/>
                <a:gd name="connsiteY19" fmla="*/ 3188224 h 6199726"/>
                <a:gd name="connsiteX20" fmla="*/ 2428547 w 5426208"/>
                <a:gd name="connsiteY20" fmla="*/ 1604521 h 6199726"/>
                <a:gd name="connsiteX21" fmla="*/ 2042048 w 5426208"/>
                <a:gd name="connsiteY21" fmla="*/ 680694 h 6199726"/>
                <a:gd name="connsiteX22" fmla="*/ 1976061 w 5426208"/>
                <a:gd name="connsiteY22" fmla="*/ 237634 h 6199726"/>
                <a:gd name="connsiteX23" fmla="*/ 1853512 w 5426208"/>
                <a:gd name="connsiteY23" fmla="*/ 1964 h 6199726"/>
                <a:gd name="connsiteX24" fmla="*/ 1674403 w 5426208"/>
                <a:gd name="connsiteY24" fmla="*/ 360183 h 6199726"/>
                <a:gd name="connsiteX25" fmla="*/ 1504721 w 5426208"/>
                <a:gd name="connsiteY25" fmla="*/ 1415985 h 6199726"/>
                <a:gd name="connsiteX26" fmla="*/ 1919500 w 5426208"/>
                <a:gd name="connsiteY26" fmla="*/ 2745164 h 6199726"/>
                <a:gd name="connsiteX27" fmla="*/ 2525505 w 5426208"/>
                <a:gd name="connsiteY27" fmla="*/ 3885807 h 6199726"/>
                <a:gd name="connsiteX28" fmla="*/ 2343706 w 5426208"/>
                <a:gd name="connsiteY28" fmla="*/ 3734978 h 6199726"/>
                <a:gd name="connsiteX29" fmla="*/ 1259624 w 5426208"/>
                <a:gd name="connsiteY29" fmla="*/ 2566055 h 6199726"/>
                <a:gd name="connsiteX30" fmla="*/ 760003 w 5426208"/>
                <a:gd name="connsiteY30" fmla="*/ 2019300 h 6199726"/>
                <a:gd name="connsiteX31" fmla="*/ 213248 w 5426208"/>
                <a:gd name="connsiteY31" fmla="*/ 1510253 h 6199726"/>
                <a:gd name="connsiteX32" fmla="*/ 213248 w 5426208"/>
                <a:gd name="connsiteY32" fmla="*/ 1642228 h 6199726"/>
                <a:gd name="connsiteX33" fmla="*/ 694015 w 5426208"/>
                <a:gd name="connsiteY33" fmla="*/ 2980834 h 6199726"/>
                <a:gd name="connsiteX34" fmla="*/ 1287904 w 5426208"/>
                <a:gd name="connsiteY34" fmla="*/ 4102624 h 6199726"/>
                <a:gd name="connsiteX35" fmla="*/ 2042048 w 5426208"/>
                <a:gd name="connsiteY35" fmla="*/ 4715366 h 6199726"/>
                <a:gd name="connsiteX36" fmla="*/ 2771689 w 5426208"/>
                <a:gd name="connsiteY36" fmla="*/ 5012089 h 6199726"/>
                <a:gd name="connsiteX37" fmla="*/ 2315426 w 5426208"/>
                <a:gd name="connsiteY37" fmla="*/ 5092438 h 6199726"/>
                <a:gd name="connsiteX38" fmla="*/ 1495294 w 5426208"/>
                <a:gd name="connsiteY38" fmla="*/ 4922756 h 6199726"/>
                <a:gd name="connsiteX39" fmla="*/ 760003 w 5426208"/>
                <a:gd name="connsiteY39" fmla="*/ 4187465 h 6199726"/>
                <a:gd name="connsiteX40" fmla="*/ 260382 w 5426208"/>
                <a:gd name="connsiteY40" fmla="*/ 3291919 h 6199726"/>
                <a:gd name="connsiteX41" fmla="*/ 5859 w 5426208"/>
                <a:gd name="connsiteY41" fmla="*/ 2924273 h 6199726"/>
                <a:gd name="connsiteX42" fmla="*/ 109554 w 5426208"/>
                <a:gd name="connsiteY42" fmla="*/ 3518162 h 6199726"/>
                <a:gd name="connsiteX43" fmla="*/ 420638 w 5426208"/>
                <a:gd name="connsiteY43" fmla="*/ 4922756 h 6199726"/>
                <a:gd name="connsiteX44" fmla="*/ 910832 w 5426208"/>
                <a:gd name="connsiteY44" fmla="*/ 5544925 h 6199726"/>
                <a:gd name="connsiteX45" fmla="*/ 1523574 w 5426208"/>
                <a:gd name="connsiteY45" fmla="*/ 5761741 h 6199726"/>
                <a:gd name="connsiteX46" fmla="*/ 2336968 w 5426208"/>
                <a:gd name="connsiteY46" fmla="*/ 5729895 h 6199726"/>
                <a:gd name="connsiteX47" fmla="*/ 3483886 w 5426208"/>
                <a:gd name="connsiteY47" fmla="*/ 5540090 h 6199726"/>
                <a:gd name="connsiteX48" fmla="*/ 3704096 w 5426208"/>
                <a:gd name="connsiteY48" fmla="*/ 5581363 h 6199726"/>
                <a:gd name="connsiteX49" fmla="*/ 3506134 w 5426208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722857 w 5426208"/>
                <a:gd name="connsiteY8" fmla="*/ 4079130 h 6199726"/>
                <a:gd name="connsiteX9" fmla="*/ 3757727 w 5426208"/>
                <a:gd name="connsiteY9" fmla="*/ 3546442 h 6199726"/>
                <a:gd name="connsiteX10" fmla="*/ 4150946 w 5426208"/>
                <a:gd name="connsiteY10" fmla="*/ 2009873 h 6199726"/>
                <a:gd name="connsiteX11" fmla="*/ 4285628 w 5426208"/>
                <a:gd name="connsiteY11" fmla="*/ 1302863 h 6199726"/>
                <a:gd name="connsiteX12" fmla="*/ 4313908 w 5426208"/>
                <a:gd name="connsiteY12" fmla="*/ 963498 h 6199726"/>
                <a:gd name="connsiteX13" fmla="*/ 4049958 w 5426208"/>
                <a:gd name="connsiteY13" fmla="*/ 1199168 h 6199726"/>
                <a:gd name="connsiteX14" fmla="*/ 3569191 w 5426208"/>
                <a:gd name="connsiteY14" fmla="*/ 1840191 h 6199726"/>
                <a:gd name="connsiteX15" fmla="*/ 3408935 w 5426208"/>
                <a:gd name="connsiteY15" fmla="*/ 2349238 h 6199726"/>
                <a:gd name="connsiteX16" fmla="*/ 3305110 w 5426208"/>
                <a:gd name="connsiteY16" fmla="*/ 3464374 h 6199726"/>
                <a:gd name="connsiteX17" fmla="*/ 3267533 w 5426208"/>
                <a:gd name="connsiteY17" fmla="*/ 4093197 h 6199726"/>
                <a:gd name="connsiteX18" fmla="*/ 3224446 w 5426208"/>
                <a:gd name="connsiteY18" fmla="*/ 3852295 h 6199726"/>
                <a:gd name="connsiteX19" fmla="*/ 3069570 w 5426208"/>
                <a:gd name="connsiteY19" fmla="*/ 3188224 h 6199726"/>
                <a:gd name="connsiteX20" fmla="*/ 2428547 w 5426208"/>
                <a:gd name="connsiteY20" fmla="*/ 1604521 h 6199726"/>
                <a:gd name="connsiteX21" fmla="*/ 2042048 w 5426208"/>
                <a:gd name="connsiteY21" fmla="*/ 680694 h 6199726"/>
                <a:gd name="connsiteX22" fmla="*/ 1976061 w 5426208"/>
                <a:gd name="connsiteY22" fmla="*/ 237634 h 6199726"/>
                <a:gd name="connsiteX23" fmla="*/ 1853512 w 5426208"/>
                <a:gd name="connsiteY23" fmla="*/ 1964 h 6199726"/>
                <a:gd name="connsiteX24" fmla="*/ 1674403 w 5426208"/>
                <a:gd name="connsiteY24" fmla="*/ 360183 h 6199726"/>
                <a:gd name="connsiteX25" fmla="*/ 1504721 w 5426208"/>
                <a:gd name="connsiteY25" fmla="*/ 1415985 h 6199726"/>
                <a:gd name="connsiteX26" fmla="*/ 1919500 w 5426208"/>
                <a:gd name="connsiteY26" fmla="*/ 2745164 h 6199726"/>
                <a:gd name="connsiteX27" fmla="*/ 2525505 w 5426208"/>
                <a:gd name="connsiteY27" fmla="*/ 3885807 h 6199726"/>
                <a:gd name="connsiteX28" fmla="*/ 2343706 w 5426208"/>
                <a:gd name="connsiteY28" fmla="*/ 3734978 h 6199726"/>
                <a:gd name="connsiteX29" fmla="*/ 1259624 w 5426208"/>
                <a:gd name="connsiteY29" fmla="*/ 2566055 h 6199726"/>
                <a:gd name="connsiteX30" fmla="*/ 760003 w 5426208"/>
                <a:gd name="connsiteY30" fmla="*/ 2019300 h 6199726"/>
                <a:gd name="connsiteX31" fmla="*/ 213248 w 5426208"/>
                <a:gd name="connsiteY31" fmla="*/ 1510253 h 6199726"/>
                <a:gd name="connsiteX32" fmla="*/ 213248 w 5426208"/>
                <a:gd name="connsiteY32" fmla="*/ 1642228 h 6199726"/>
                <a:gd name="connsiteX33" fmla="*/ 694015 w 5426208"/>
                <a:gd name="connsiteY33" fmla="*/ 2980834 h 6199726"/>
                <a:gd name="connsiteX34" fmla="*/ 1287904 w 5426208"/>
                <a:gd name="connsiteY34" fmla="*/ 4102624 h 6199726"/>
                <a:gd name="connsiteX35" fmla="*/ 2042048 w 5426208"/>
                <a:gd name="connsiteY35" fmla="*/ 4715366 h 6199726"/>
                <a:gd name="connsiteX36" fmla="*/ 2771689 w 5426208"/>
                <a:gd name="connsiteY36" fmla="*/ 5012089 h 6199726"/>
                <a:gd name="connsiteX37" fmla="*/ 2315426 w 5426208"/>
                <a:gd name="connsiteY37" fmla="*/ 5092438 h 6199726"/>
                <a:gd name="connsiteX38" fmla="*/ 1495294 w 5426208"/>
                <a:gd name="connsiteY38" fmla="*/ 4922756 h 6199726"/>
                <a:gd name="connsiteX39" fmla="*/ 760003 w 5426208"/>
                <a:gd name="connsiteY39" fmla="*/ 4187465 h 6199726"/>
                <a:gd name="connsiteX40" fmla="*/ 260382 w 5426208"/>
                <a:gd name="connsiteY40" fmla="*/ 3291919 h 6199726"/>
                <a:gd name="connsiteX41" fmla="*/ 5859 w 5426208"/>
                <a:gd name="connsiteY41" fmla="*/ 2924273 h 6199726"/>
                <a:gd name="connsiteX42" fmla="*/ 109554 w 5426208"/>
                <a:gd name="connsiteY42" fmla="*/ 3518162 h 6199726"/>
                <a:gd name="connsiteX43" fmla="*/ 420638 w 5426208"/>
                <a:gd name="connsiteY43" fmla="*/ 4922756 h 6199726"/>
                <a:gd name="connsiteX44" fmla="*/ 910832 w 5426208"/>
                <a:gd name="connsiteY44" fmla="*/ 5544925 h 6199726"/>
                <a:gd name="connsiteX45" fmla="*/ 1523574 w 5426208"/>
                <a:gd name="connsiteY45" fmla="*/ 5761741 h 6199726"/>
                <a:gd name="connsiteX46" fmla="*/ 2336968 w 5426208"/>
                <a:gd name="connsiteY46" fmla="*/ 5729895 h 6199726"/>
                <a:gd name="connsiteX47" fmla="*/ 3483886 w 5426208"/>
                <a:gd name="connsiteY47" fmla="*/ 5540090 h 6199726"/>
                <a:gd name="connsiteX48" fmla="*/ 3704096 w 5426208"/>
                <a:gd name="connsiteY48" fmla="*/ 5581363 h 6199726"/>
                <a:gd name="connsiteX49" fmla="*/ 3506134 w 5426208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735513 w 5426208"/>
                <a:gd name="connsiteY8" fmla="*/ 4101278 h 6199726"/>
                <a:gd name="connsiteX9" fmla="*/ 3757727 w 5426208"/>
                <a:gd name="connsiteY9" fmla="*/ 3546442 h 6199726"/>
                <a:gd name="connsiteX10" fmla="*/ 4150946 w 5426208"/>
                <a:gd name="connsiteY10" fmla="*/ 2009873 h 6199726"/>
                <a:gd name="connsiteX11" fmla="*/ 4285628 w 5426208"/>
                <a:gd name="connsiteY11" fmla="*/ 1302863 h 6199726"/>
                <a:gd name="connsiteX12" fmla="*/ 4313908 w 5426208"/>
                <a:gd name="connsiteY12" fmla="*/ 963498 h 6199726"/>
                <a:gd name="connsiteX13" fmla="*/ 4049958 w 5426208"/>
                <a:gd name="connsiteY13" fmla="*/ 1199168 h 6199726"/>
                <a:gd name="connsiteX14" fmla="*/ 3569191 w 5426208"/>
                <a:gd name="connsiteY14" fmla="*/ 1840191 h 6199726"/>
                <a:gd name="connsiteX15" fmla="*/ 3408935 w 5426208"/>
                <a:gd name="connsiteY15" fmla="*/ 2349238 h 6199726"/>
                <a:gd name="connsiteX16" fmla="*/ 3305110 w 5426208"/>
                <a:gd name="connsiteY16" fmla="*/ 3464374 h 6199726"/>
                <a:gd name="connsiteX17" fmla="*/ 3267533 w 5426208"/>
                <a:gd name="connsiteY17" fmla="*/ 4093197 h 6199726"/>
                <a:gd name="connsiteX18" fmla="*/ 3224446 w 5426208"/>
                <a:gd name="connsiteY18" fmla="*/ 3852295 h 6199726"/>
                <a:gd name="connsiteX19" fmla="*/ 3069570 w 5426208"/>
                <a:gd name="connsiteY19" fmla="*/ 3188224 h 6199726"/>
                <a:gd name="connsiteX20" fmla="*/ 2428547 w 5426208"/>
                <a:gd name="connsiteY20" fmla="*/ 1604521 h 6199726"/>
                <a:gd name="connsiteX21" fmla="*/ 2042048 w 5426208"/>
                <a:gd name="connsiteY21" fmla="*/ 680694 h 6199726"/>
                <a:gd name="connsiteX22" fmla="*/ 1976061 w 5426208"/>
                <a:gd name="connsiteY22" fmla="*/ 237634 h 6199726"/>
                <a:gd name="connsiteX23" fmla="*/ 1853512 w 5426208"/>
                <a:gd name="connsiteY23" fmla="*/ 1964 h 6199726"/>
                <a:gd name="connsiteX24" fmla="*/ 1674403 w 5426208"/>
                <a:gd name="connsiteY24" fmla="*/ 360183 h 6199726"/>
                <a:gd name="connsiteX25" fmla="*/ 1504721 w 5426208"/>
                <a:gd name="connsiteY25" fmla="*/ 1415985 h 6199726"/>
                <a:gd name="connsiteX26" fmla="*/ 1919500 w 5426208"/>
                <a:gd name="connsiteY26" fmla="*/ 2745164 h 6199726"/>
                <a:gd name="connsiteX27" fmla="*/ 2525505 w 5426208"/>
                <a:gd name="connsiteY27" fmla="*/ 3885807 h 6199726"/>
                <a:gd name="connsiteX28" fmla="*/ 2343706 w 5426208"/>
                <a:gd name="connsiteY28" fmla="*/ 3734978 h 6199726"/>
                <a:gd name="connsiteX29" fmla="*/ 1259624 w 5426208"/>
                <a:gd name="connsiteY29" fmla="*/ 2566055 h 6199726"/>
                <a:gd name="connsiteX30" fmla="*/ 760003 w 5426208"/>
                <a:gd name="connsiteY30" fmla="*/ 2019300 h 6199726"/>
                <a:gd name="connsiteX31" fmla="*/ 213248 w 5426208"/>
                <a:gd name="connsiteY31" fmla="*/ 1510253 h 6199726"/>
                <a:gd name="connsiteX32" fmla="*/ 213248 w 5426208"/>
                <a:gd name="connsiteY32" fmla="*/ 1642228 h 6199726"/>
                <a:gd name="connsiteX33" fmla="*/ 694015 w 5426208"/>
                <a:gd name="connsiteY33" fmla="*/ 2980834 h 6199726"/>
                <a:gd name="connsiteX34" fmla="*/ 1287904 w 5426208"/>
                <a:gd name="connsiteY34" fmla="*/ 4102624 h 6199726"/>
                <a:gd name="connsiteX35" fmla="*/ 2042048 w 5426208"/>
                <a:gd name="connsiteY35" fmla="*/ 4715366 h 6199726"/>
                <a:gd name="connsiteX36" fmla="*/ 2771689 w 5426208"/>
                <a:gd name="connsiteY36" fmla="*/ 5012089 h 6199726"/>
                <a:gd name="connsiteX37" fmla="*/ 2315426 w 5426208"/>
                <a:gd name="connsiteY37" fmla="*/ 5092438 h 6199726"/>
                <a:gd name="connsiteX38" fmla="*/ 1495294 w 5426208"/>
                <a:gd name="connsiteY38" fmla="*/ 4922756 h 6199726"/>
                <a:gd name="connsiteX39" fmla="*/ 760003 w 5426208"/>
                <a:gd name="connsiteY39" fmla="*/ 4187465 h 6199726"/>
                <a:gd name="connsiteX40" fmla="*/ 260382 w 5426208"/>
                <a:gd name="connsiteY40" fmla="*/ 3291919 h 6199726"/>
                <a:gd name="connsiteX41" fmla="*/ 5859 w 5426208"/>
                <a:gd name="connsiteY41" fmla="*/ 2924273 h 6199726"/>
                <a:gd name="connsiteX42" fmla="*/ 109554 w 5426208"/>
                <a:gd name="connsiteY42" fmla="*/ 3518162 h 6199726"/>
                <a:gd name="connsiteX43" fmla="*/ 420638 w 5426208"/>
                <a:gd name="connsiteY43" fmla="*/ 4922756 h 6199726"/>
                <a:gd name="connsiteX44" fmla="*/ 910832 w 5426208"/>
                <a:gd name="connsiteY44" fmla="*/ 5544925 h 6199726"/>
                <a:gd name="connsiteX45" fmla="*/ 1523574 w 5426208"/>
                <a:gd name="connsiteY45" fmla="*/ 5761741 h 6199726"/>
                <a:gd name="connsiteX46" fmla="*/ 2336968 w 5426208"/>
                <a:gd name="connsiteY46" fmla="*/ 5729895 h 6199726"/>
                <a:gd name="connsiteX47" fmla="*/ 3483886 w 5426208"/>
                <a:gd name="connsiteY47" fmla="*/ 5540090 h 6199726"/>
                <a:gd name="connsiteX48" fmla="*/ 3704096 w 5426208"/>
                <a:gd name="connsiteY48" fmla="*/ 5581363 h 6199726"/>
                <a:gd name="connsiteX49" fmla="*/ 3506134 w 5426208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735513 w 5426208"/>
                <a:gd name="connsiteY8" fmla="*/ 4101278 h 6199726"/>
                <a:gd name="connsiteX9" fmla="*/ 3798859 w 5426208"/>
                <a:gd name="connsiteY9" fmla="*/ 3549606 h 6199726"/>
                <a:gd name="connsiteX10" fmla="*/ 4150946 w 5426208"/>
                <a:gd name="connsiteY10" fmla="*/ 2009873 h 6199726"/>
                <a:gd name="connsiteX11" fmla="*/ 4285628 w 5426208"/>
                <a:gd name="connsiteY11" fmla="*/ 1302863 h 6199726"/>
                <a:gd name="connsiteX12" fmla="*/ 4313908 w 5426208"/>
                <a:gd name="connsiteY12" fmla="*/ 963498 h 6199726"/>
                <a:gd name="connsiteX13" fmla="*/ 4049958 w 5426208"/>
                <a:gd name="connsiteY13" fmla="*/ 1199168 h 6199726"/>
                <a:gd name="connsiteX14" fmla="*/ 3569191 w 5426208"/>
                <a:gd name="connsiteY14" fmla="*/ 1840191 h 6199726"/>
                <a:gd name="connsiteX15" fmla="*/ 3408935 w 5426208"/>
                <a:gd name="connsiteY15" fmla="*/ 2349238 h 6199726"/>
                <a:gd name="connsiteX16" fmla="*/ 3305110 w 5426208"/>
                <a:gd name="connsiteY16" fmla="*/ 3464374 h 6199726"/>
                <a:gd name="connsiteX17" fmla="*/ 3267533 w 5426208"/>
                <a:gd name="connsiteY17" fmla="*/ 4093197 h 6199726"/>
                <a:gd name="connsiteX18" fmla="*/ 3224446 w 5426208"/>
                <a:gd name="connsiteY18" fmla="*/ 3852295 h 6199726"/>
                <a:gd name="connsiteX19" fmla="*/ 3069570 w 5426208"/>
                <a:gd name="connsiteY19" fmla="*/ 3188224 h 6199726"/>
                <a:gd name="connsiteX20" fmla="*/ 2428547 w 5426208"/>
                <a:gd name="connsiteY20" fmla="*/ 1604521 h 6199726"/>
                <a:gd name="connsiteX21" fmla="*/ 2042048 w 5426208"/>
                <a:gd name="connsiteY21" fmla="*/ 680694 h 6199726"/>
                <a:gd name="connsiteX22" fmla="*/ 1976061 w 5426208"/>
                <a:gd name="connsiteY22" fmla="*/ 237634 h 6199726"/>
                <a:gd name="connsiteX23" fmla="*/ 1853512 w 5426208"/>
                <a:gd name="connsiteY23" fmla="*/ 1964 h 6199726"/>
                <a:gd name="connsiteX24" fmla="*/ 1674403 w 5426208"/>
                <a:gd name="connsiteY24" fmla="*/ 360183 h 6199726"/>
                <a:gd name="connsiteX25" fmla="*/ 1504721 w 5426208"/>
                <a:gd name="connsiteY25" fmla="*/ 1415985 h 6199726"/>
                <a:gd name="connsiteX26" fmla="*/ 1919500 w 5426208"/>
                <a:gd name="connsiteY26" fmla="*/ 2745164 h 6199726"/>
                <a:gd name="connsiteX27" fmla="*/ 2525505 w 5426208"/>
                <a:gd name="connsiteY27" fmla="*/ 3885807 h 6199726"/>
                <a:gd name="connsiteX28" fmla="*/ 2343706 w 5426208"/>
                <a:gd name="connsiteY28" fmla="*/ 3734978 h 6199726"/>
                <a:gd name="connsiteX29" fmla="*/ 1259624 w 5426208"/>
                <a:gd name="connsiteY29" fmla="*/ 2566055 h 6199726"/>
                <a:gd name="connsiteX30" fmla="*/ 760003 w 5426208"/>
                <a:gd name="connsiteY30" fmla="*/ 2019300 h 6199726"/>
                <a:gd name="connsiteX31" fmla="*/ 213248 w 5426208"/>
                <a:gd name="connsiteY31" fmla="*/ 1510253 h 6199726"/>
                <a:gd name="connsiteX32" fmla="*/ 213248 w 5426208"/>
                <a:gd name="connsiteY32" fmla="*/ 1642228 h 6199726"/>
                <a:gd name="connsiteX33" fmla="*/ 694015 w 5426208"/>
                <a:gd name="connsiteY33" fmla="*/ 2980834 h 6199726"/>
                <a:gd name="connsiteX34" fmla="*/ 1287904 w 5426208"/>
                <a:gd name="connsiteY34" fmla="*/ 4102624 h 6199726"/>
                <a:gd name="connsiteX35" fmla="*/ 2042048 w 5426208"/>
                <a:gd name="connsiteY35" fmla="*/ 4715366 h 6199726"/>
                <a:gd name="connsiteX36" fmla="*/ 2771689 w 5426208"/>
                <a:gd name="connsiteY36" fmla="*/ 5012089 h 6199726"/>
                <a:gd name="connsiteX37" fmla="*/ 2315426 w 5426208"/>
                <a:gd name="connsiteY37" fmla="*/ 5092438 h 6199726"/>
                <a:gd name="connsiteX38" fmla="*/ 1495294 w 5426208"/>
                <a:gd name="connsiteY38" fmla="*/ 4922756 h 6199726"/>
                <a:gd name="connsiteX39" fmla="*/ 760003 w 5426208"/>
                <a:gd name="connsiteY39" fmla="*/ 4187465 h 6199726"/>
                <a:gd name="connsiteX40" fmla="*/ 260382 w 5426208"/>
                <a:gd name="connsiteY40" fmla="*/ 3291919 h 6199726"/>
                <a:gd name="connsiteX41" fmla="*/ 5859 w 5426208"/>
                <a:gd name="connsiteY41" fmla="*/ 2924273 h 6199726"/>
                <a:gd name="connsiteX42" fmla="*/ 109554 w 5426208"/>
                <a:gd name="connsiteY42" fmla="*/ 3518162 h 6199726"/>
                <a:gd name="connsiteX43" fmla="*/ 420638 w 5426208"/>
                <a:gd name="connsiteY43" fmla="*/ 4922756 h 6199726"/>
                <a:gd name="connsiteX44" fmla="*/ 910832 w 5426208"/>
                <a:gd name="connsiteY44" fmla="*/ 5544925 h 6199726"/>
                <a:gd name="connsiteX45" fmla="*/ 1523574 w 5426208"/>
                <a:gd name="connsiteY45" fmla="*/ 5761741 h 6199726"/>
                <a:gd name="connsiteX46" fmla="*/ 2336968 w 5426208"/>
                <a:gd name="connsiteY46" fmla="*/ 5729895 h 6199726"/>
                <a:gd name="connsiteX47" fmla="*/ 3483886 w 5426208"/>
                <a:gd name="connsiteY47" fmla="*/ 5540090 h 6199726"/>
                <a:gd name="connsiteX48" fmla="*/ 3704096 w 5426208"/>
                <a:gd name="connsiteY48" fmla="*/ 5581363 h 6199726"/>
                <a:gd name="connsiteX49" fmla="*/ 3506134 w 5426208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745005 w 5426208"/>
                <a:gd name="connsiteY8" fmla="*/ 4101278 h 6199726"/>
                <a:gd name="connsiteX9" fmla="*/ 3798859 w 5426208"/>
                <a:gd name="connsiteY9" fmla="*/ 3549606 h 6199726"/>
                <a:gd name="connsiteX10" fmla="*/ 4150946 w 5426208"/>
                <a:gd name="connsiteY10" fmla="*/ 2009873 h 6199726"/>
                <a:gd name="connsiteX11" fmla="*/ 4285628 w 5426208"/>
                <a:gd name="connsiteY11" fmla="*/ 1302863 h 6199726"/>
                <a:gd name="connsiteX12" fmla="*/ 4313908 w 5426208"/>
                <a:gd name="connsiteY12" fmla="*/ 963498 h 6199726"/>
                <a:gd name="connsiteX13" fmla="*/ 4049958 w 5426208"/>
                <a:gd name="connsiteY13" fmla="*/ 1199168 h 6199726"/>
                <a:gd name="connsiteX14" fmla="*/ 3569191 w 5426208"/>
                <a:gd name="connsiteY14" fmla="*/ 1840191 h 6199726"/>
                <a:gd name="connsiteX15" fmla="*/ 3408935 w 5426208"/>
                <a:gd name="connsiteY15" fmla="*/ 2349238 h 6199726"/>
                <a:gd name="connsiteX16" fmla="*/ 3305110 w 5426208"/>
                <a:gd name="connsiteY16" fmla="*/ 3464374 h 6199726"/>
                <a:gd name="connsiteX17" fmla="*/ 3267533 w 5426208"/>
                <a:gd name="connsiteY17" fmla="*/ 4093197 h 6199726"/>
                <a:gd name="connsiteX18" fmla="*/ 3224446 w 5426208"/>
                <a:gd name="connsiteY18" fmla="*/ 3852295 h 6199726"/>
                <a:gd name="connsiteX19" fmla="*/ 3069570 w 5426208"/>
                <a:gd name="connsiteY19" fmla="*/ 3188224 h 6199726"/>
                <a:gd name="connsiteX20" fmla="*/ 2428547 w 5426208"/>
                <a:gd name="connsiteY20" fmla="*/ 1604521 h 6199726"/>
                <a:gd name="connsiteX21" fmla="*/ 2042048 w 5426208"/>
                <a:gd name="connsiteY21" fmla="*/ 680694 h 6199726"/>
                <a:gd name="connsiteX22" fmla="*/ 1976061 w 5426208"/>
                <a:gd name="connsiteY22" fmla="*/ 237634 h 6199726"/>
                <a:gd name="connsiteX23" fmla="*/ 1853512 w 5426208"/>
                <a:gd name="connsiteY23" fmla="*/ 1964 h 6199726"/>
                <a:gd name="connsiteX24" fmla="*/ 1674403 w 5426208"/>
                <a:gd name="connsiteY24" fmla="*/ 360183 h 6199726"/>
                <a:gd name="connsiteX25" fmla="*/ 1504721 w 5426208"/>
                <a:gd name="connsiteY25" fmla="*/ 1415985 h 6199726"/>
                <a:gd name="connsiteX26" fmla="*/ 1919500 w 5426208"/>
                <a:gd name="connsiteY26" fmla="*/ 2745164 h 6199726"/>
                <a:gd name="connsiteX27" fmla="*/ 2525505 w 5426208"/>
                <a:gd name="connsiteY27" fmla="*/ 3885807 h 6199726"/>
                <a:gd name="connsiteX28" fmla="*/ 2343706 w 5426208"/>
                <a:gd name="connsiteY28" fmla="*/ 3734978 h 6199726"/>
                <a:gd name="connsiteX29" fmla="*/ 1259624 w 5426208"/>
                <a:gd name="connsiteY29" fmla="*/ 2566055 h 6199726"/>
                <a:gd name="connsiteX30" fmla="*/ 760003 w 5426208"/>
                <a:gd name="connsiteY30" fmla="*/ 2019300 h 6199726"/>
                <a:gd name="connsiteX31" fmla="*/ 213248 w 5426208"/>
                <a:gd name="connsiteY31" fmla="*/ 1510253 h 6199726"/>
                <a:gd name="connsiteX32" fmla="*/ 213248 w 5426208"/>
                <a:gd name="connsiteY32" fmla="*/ 1642228 h 6199726"/>
                <a:gd name="connsiteX33" fmla="*/ 694015 w 5426208"/>
                <a:gd name="connsiteY33" fmla="*/ 2980834 h 6199726"/>
                <a:gd name="connsiteX34" fmla="*/ 1287904 w 5426208"/>
                <a:gd name="connsiteY34" fmla="*/ 4102624 h 6199726"/>
                <a:gd name="connsiteX35" fmla="*/ 2042048 w 5426208"/>
                <a:gd name="connsiteY35" fmla="*/ 4715366 h 6199726"/>
                <a:gd name="connsiteX36" fmla="*/ 2771689 w 5426208"/>
                <a:gd name="connsiteY36" fmla="*/ 5012089 h 6199726"/>
                <a:gd name="connsiteX37" fmla="*/ 2315426 w 5426208"/>
                <a:gd name="connsiteY37" fmla="*/ 5092438 h 6199726"/>
                <a:gd name="connsiteX38" fmla="*/ 1495294 w 5426208"/>
                <a:gd name="connsiteY38" fmla="*/ 4922756 h 6199726"/>
                <a:gd name="connsiteX39" fmla="*/ 760003 w 5426208"/>
                <a:gd name="connsiteY39" fmla="*/ 4187465 h 6199726"/>
                <a:gd name="connsiteX40" fmla="*/ 260382 w 5426208"/>
                <a:gd name="connsiteY40" fmla="*/ 3291919 h 6199726"/>
                <a:gd name="connsiteX41" fmla="*/ 5859 w 5426208"/>
                <a:gd name="connsiteY41" fmla="*/ 2924273 h 6199726"/>
                <a:gd name="connsiteX42" fmla="*/ 109554 w 5426208"/>
                <a:gd name="connsiteY42" fmla="*/ 3518162 h 6199726"/>
                <a:gd name="connsiteX43" fmla="*/ 420638 w 5426208"/>
                <a:gd name="connsiteY43" fmla="*/ 4922756 h 6199726"/>
                <a:gd name="connsiteX44" fmla="*/ 910832 w 5426208"/>
                <a:gd name="connsiteY44" fmla="*/ 5544925 h 6199726"/>
                <a:gd name="connsiteX45" fmla="*/ 1523574 w 5426208"/>
                <a:gd name="connsiteY45" fmla="*/ 5761741 h 6199726"/>
                <a:gd name="connsiteX46" fmla="*/ 2336968 w 5426208"/>
                <a:gd name="connsiteY46" fmla="*/ 5729895 h 6199726"/>
                <a:gd name="connsiteX47" fmla="*/ 3483886 w 5426208"/>
                <a:gd name="connsiteY47" fmla="*/ 5540090 h 6199726"/>
                <a:gd name="connsiteX48" fmla="*/ 3704096 w 5426208"/>
                <a:gd name="connsiteY48" fmla="*/ 5581363 h 6199726"/>
                <a:gd name="connsiteX49" fmla="*/ 3506134 w 5426208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745005 w 5426208"/>
                <a:gd name="connsiteY8" fmla="*/ 4101278 h 6199726"/>
                <a:gd name="connsiteX9" fmla="*/ 3798859 w 5426208"/>
                <a:gd name="connsiteY9" fmla="*/ 3549606 h 6199726"/>
                <a:gd name="connsiteX10" fmla="*/ 4150946 w 5426208"/>
                <a:gd name="connsiteY10" fmla="*/ 2009873 h 6199726"/>
                <a:gd name="connsiteX11" fmla="*/ 4285628 w 5426208"/>
                <a:gd name="connsiteY11" fmla="*/ 1302863 h 6199726"/>
                <a:gd name="connsiteX12" fmla="*/ 4313908 w 5426208"/>
                <a:gd name="connsiteY12" fmla="*/ 963498 h 6199726"/>
                <a:gd name="connsiteX13" fmla="*/ 4049958 w 5426208"/>
                <a:gd name="connsiteY13" fmla="*/ 1199168 h 6199726"/>
                <a:gd name="connsiteX14" fmla="*/ 3569191 w 5426208"/>
                <a:gd name="connsiteY14" fmla="*/ 1840191 h 6199726"/>
                <a:gd name="connsiteX15" fmla="*/ 3408935 w 5426208"/>
                <a:gd name="connsiteY15" fmla="*/ 2349238 h 6199726"/>
                <a:gd name="connsiteX16" fmla="*/ 3355734 w 5426208"/>
                <a:gd name="connsiteY16" fmla="*/ 3467538 h 6199726"/>
                <a:gd name="connsiteX17" fmla="*/ 3267533 w 5426208"/>
                <a:gd name="connsiteY17" fmla="*/ 4093197 h 6199726"/>
                <a:gd name="connsiteX18" fmla="*/ 3224446 w 5426208"/>
                <a:gd name="connsiteY18" fmla="*/ 3852295 h 6199726"/>
                <a:gd name="connsiteX19" fmla="*/ 3069570 w 5426208"/>
                <a:gd name="connsiteY19" fmla="*/ 3188224 h 6199726"/>
                <a:gd name="connsiteX20" fmla="*/ 2428547 w 5426208"/>
                <a:gd name="connsiteY20" fmla="*/ 1604521 h 6199726"/>
                <a:gd name="connsiteX21" fmla="*/ 2042048 w 5426208"/>
                <a:gd name="connsiteY21" fmla="*/ 680694 h 6199726"/>
                <a:gd name="connsiteX22" fmla="*/ 1976061 w 5426208"/>
                <a:gd name="connsiteY22" fmla="*/ 237634 h 6199726"/>
                <a:gd name="connsiteX23" fmla="*/ 1853512 w 5426208"/>
                <a:gd name="connsiteY23" fmla="*/ 1964 h 6199726"/>
                <a:gd name="connsiteX24" fmla="*/ 1674403 w 5426208"/>
                <a:gd name="connsiteY24" fmla="*/ 360183 h 6199726"/>
                <a:gd name="connsiteX25" fmla="*/ 1504721 w 5426208"/>
                <a:gd name="connsiteY25" fmla="*/ 1415985 h 6199726"/>
                <a:gd name="connsiteX26" fmla="*/ 1919500 w 5426208"/>
                <a:gd name="connsiteY26" fmla="*/ 2745164 h 6199726"/>
                <a:gd name="connsiteX27" fmla="*/ 2525505 w 5426208"/>
                <a:gd name="connsiteY27" fmla="*/ 3885807 h 6199726"/>
                <a:gd name="connsiteX28" fmla="*/ 2343706 w 5426208"/>
                <a:gd name="connsiteY28" fmla="*/ 3734978 h 6199726"/>
                <a:gd name="connsiteX29" fmla="*/ 1259624 w 5426208"/>
                <a:gd name="connsiteY29" fmla="*/ 2566055 h 6199726"/>
                <a:gd name="connsiteX30" fmla="*/ 760003 w 5426208"/>
                <a:gd name="connsiteY30" fmla="*/ 2019300 h 6199726"/>
                <a:gd name="connsiteX31" fmla="*/ 213248 w 5426208"/>
                <a:gd name="connsiteY31" fmla="*/ 1510253 h 6199726"/>
                <a:gd name="connsiteX32" fmla="*/ 213248 w 5426208"/>
                <a:gd name="connsiteY32" fmla="*/ 1642228 h 6199726"/>
                <a:gd name="connsiteX33" fmla="*/ 694015 w 5426208"/>
                <a:gd name="connsiteY33" fmla="*/ 2980834 h 6199726"/>
                <a:gd name="connsiteX34" fmla="*/ 1287904 w 5426208"/>
                <a:gd name="connsiteY34" fmla="*/ 4102624 h 6199726"/>
                <a:gd name="connsiteX35" fmla="*/ 2042048 w 5426208"/>
                <a:gd name="connsiteY35" fmla="*/ 4715366 h 6199726"/>
                <a:gd name="connsiteX36" fmla="*/ 2771689 w 5426208"/>
                <a:gd name="connsiteY36" fmla="*/ 5012089 h 6199726"/>
                <a:gd name="connsiteX37" fmla="*/ 2315426 w 5426208"/>
                <a:gd name="connsiteY37" fmla="*/ 5092438 h 6199726"/>
                <a:gd name="connsiteX38" fmla="*/ 1495294 w 5426208"/>
                <a:gd name="connsiteY38" fmla="*/ 4922756 h 6199726"/>
                <a:gd name="connsiteX39" fmla="*/ 760003 w 5426208"/>
                <a:gd name="connsiteY39" fmla="*/ 4187465 h 6199726"/>
                <a:gd name="connsiteX40" fmla="*/ 260382 w 5426208"/>
                <a:gd name="connsiteY40" fmla="*/ 3291919 h 6199726"/>
                <a:gd name="connsiteX41" fmla="*/ 5859 w 5426208"/>
                <a:gd name="connsiteY41" fmla="*/ 2924273 h 6199726"/>
                <a:gd name="connsiteX42" fmla="*/ 109554 w 5426208"/>
                <a:gd name="connsiteY42" fmla="*/ 3518162 h 6199726"/>
                <a:gd name="connsiteX43" fmla="*/ 420638 w 5426208"/>
                <a:gd name="connsiteY43" fmla="*/ 4922756 h 6199726"/>
                <a:gd name="connsiteX44" fmla="*/ 910832 w 5426208"/>
                <a:gd name="connsiteY44" fmla="*/ 5544925 h 6199726"/>
                <a:gd name="connsiteX45" fmla="*/ 1523574 w 5426208"/>
                <a:gd name="connsiteY45" fmla="*/ 5761741 h 6199726"/>
                <a:gd name="connsiteX46" fmla="*/ 2336968 w 5426208"/>
                <a:gd name="connsiteY46" fmla="*/ 5729895 h 6199726"/>
                <a:gd name="connsiteX47" fmla="*/ 3483886 w 5426208"/>
                <a:gd name="connsiteY47" fmla="*/ 5540090 h 6199726"/>
                <a:gd name="connsiteX48" fmla="*/ 3704096 w 5426208"/>
                <a:gd name="connsiteY48" fmla="*/ 5581363 h 6199726"/>
                <a:gd name="connsiteX49" fmla="*/ 3506134 w 5426208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745005 w 5426208"/>
                <a:gd name="connsiteY8" fmla="*/ 4101278 h 6199726"/>
                <a:gd name="connsiteX9" fmla="*/ 3798859 w 5426208"/>
                <a:gd name="connsiteY9" fmla="*/ 3549606 h 6199726"/>
                <a:gd name="connsiteX10" fmla="*/ 4150946 w 5426208"/>
                <a:gd name="connsiteY10" fmla="*/ 2009873 h 6199726"/>
                <a:gd name="connsiteX11" fmla="*/ 4285628 w 5426208"/>
                <a:gd name="connsiteY11" fmla="*/ 1302863 h 6199726"/>
                <a:gd name="connsiteX12" fmla="*/ 4313908 w 5426208"/>
                <a:gd name="connsiteY12" fmla="*/ 963498 h 6199726"/>
                <a:gd name="connsiteX13" fmla="*/ 4049958 w 5426208"/>
                <a:gd name="connsiteY13" fmla="*/ 1199168 h 6199726"/>
                <a:gd name="connsiteX14" fmla="*/ 3569191 w 5426208"/>
                <a:gd name="connsiteY14" fmla="*/ 1840191 h 6199726"/>
                <a:gd name="connsiteX15" fmla="*/ 3408935 w 5426208"/>
                <a:gd name="connsiteY15" fmla="*/ 2349238 h 6199726"/>
                <a:gd name="connsiteX16" fmla="*/ 3355734 w 5426208"/>
                <a:gd name="connsiteY16" fmla="*/ 3467538 h 6199726"/>
                <a:gd name="connsiteX17" fmla="*/ 3292845 w 5426208"/>
                <a:gd name="connsiteY17" fmla="*/ 4093197 h 6199726"/>
                <a:gd name="connsiteX18" fmla="*/ 3224446 w 5426208"/>
                <a:gd name="connsiteY18" fmla="*/ 3852295 h 6199726"/>
                <a:gd name="connsiteX19" fmla="*/ 3069570 w 5426208"/>
                <a:gd name="connsiteY19" fmla="*/ 3188224 h 6199726"/>
                <a:gd name="connsiteX20" fmla="*/ 2428547 w 5426208"/>
                <a:gd name="connsiteY20" fmla="*/ 1604521 h 6199726"/>
                <a:gd name="connsiteX21" fmla="*/ 2042048 w 5426208"/>
                <a:gd name="connsiteY21" fmla="*/ 680694 h 6199726"/>
                <a:gd name="connsiteX22" fmla="*/ 1976061 w 5426208"/>
                <a:gd name="connsiteY22" fmla="*/ 237634 h 6199726"/>
                <a:gd name="connsiteX23" fmla="*/ 1853512 w 5426208"/>
                <a:gd name="connsiteY23" fmla="*/ 1964 h 6199726"/>
                <a:gd name="connsiteX24" fmla="*/ 1674403 w 5426208"/>
                <a:gd name="connsiteY24" fmla="*/ 360183 h 6199726"/>
                <a:gd name="connsiteX25" fmla="*/ 1504721 w 5426208"/>
                <a:gd name="connsiteY25" fmla="*/ 1415985 h 6199726"/>
                <a:gd name="connsiteX26" fmla="*/ 1919500 w 5426208"/>
                <a:gd name="connsiteY26" fmla="*/ 2745164 h 6199726"/>
                <a:gd name="connsiteX27" fmla="*/ 2525505 w 5426208"/>
                <a:gd name="connsiteY27" fmla="*/ 3885807 h 6199726"/>
                <a:gd name="connsiteX28" fmla="*/ 2343706 w 5426208"/>
                <a:gd name="connsiteY28" fmla="*/ 3734978 h 6199726"/>
                <a:gd name="connsiteX29" fmla="*/ 1259624 w 5426208"/>
                <a:gd name="connsiteY29" fmla="*/ 2566055 h 6199726"/>
                <a:gd name="connsiteX30" fmla="*/ 760003 w 5426208"/>
                <a:gd name="connsiteY30" fmla="*/ 2019300 h 6199726"/>
                <a:gd name="connsiteX31" fmla="*/ 213248 w 5426208"/>
                <a:gd name="connsiteY31" fmla="*/ 1510253 h 6199726"/>
                <a:gd name="connsiteX32" fmla="*/ 213248 w 5426208"/>
                <a:gd name="connsiteY32" fmla="*/ 1642228 h 6199726"/>
                <a:gd name="connsiteX33" fmla="*/ 694015 w 5426208"/>
                <a:gd name="connsiteY33" fmla="*/ 2980834 h 6199726"/>
                <a:gd name="connsiteX34" fmla="*/ 1287904 w 5426208"/>
                <a:gd name="connsiteY34" fmla="*/ 4102624 h 6199726"/>
                <a:gd name="connsiteX35" fmla="*/ 2042048 w 5426208"/>
                <a:gd name="connsiteY35" fmla="*/ 4715366 h 6199726"/>
                <a:gd name="connsiteX36" fmla="*/ 2771689 w 5426208"/>
                <a:gd name="connsiteY36" fmla="*/ 5012089 h 6199726"/>
                <a:gd name="connsiteX37" fmla="*/ 2315426 w 5426208"/>
                <a:gd name="connsiteY37" fmla="*/ 5092438 h 6199726"/>
                <a:gd name="connsiteX38" fmla="*/ 1495294 w 5426208"/>
                <a:gd name="connsiteY38" fmla="*/ 4922756 h 6199726"/>
                <a:gd name="connsiteX39" fmla="*/ 760003 w 5426208"/>
                <a:gd name="connsiteY39" fmla="*/ 4187465 h 6199726"/>
                <a:gd name="connsiteX40" fmla="*/ 260382 w 5426208"/>
                <a:gd name="connsiteY40" fmla="*/ 3291919 h 6199726"/>
                <a:gd name="connsiteX41" fmla="*/ 5859 w 5426208"/>
                <a:gd name="connsiteY41" fmla="*/ 2924273 h 6199726"/>
                <a:gd name="connsiteX42" fmla="*/ 109554 w 5426208"/>
                <a:gd name="connsiteY42" fmla="*/ 3518162 h 6199726"/>
                <a:gd name="connsiteX43" fmla="*/ 420638 w 5426208"/>
                <a:gd name="connsiteY43" fmla="*/ 4922756 h 6199726"/>
                <a:gd name="connsiteX44" fmla="*/ 910832 w 5426208"/>
                <a:gd name="connsiteY44" fmla="*/ 5544925 h 6199726"/>
                <a:gd name="connsiteX45" fmla="*/ 1523574 w 5426208"/>
                <a:gd name="connsiteY45" fmla="*/ 5761741 h 6199726"/>
                <a:gd name="connsiteX46" fmla="*/ 2336968 w 5426208"/>
                <a:gd name="connsiteY46" fmla="*/ 5729895 h 6199726"/>
                <a:gd name="connsiteX47" fmla="*/ 3483886 w 5426208"/>
                <a:gd name="connsiteY47" fmla="*/ 5540090 h 6199726"/>
                <a:gd name="connsiteX48" fmla="*/ 3704096 w 5426208"/>
                <a:gd name="connsiteY48" fmla="*/ 5581363 h 6199726"/>
                <a:gd name="connsiteX49" fmla="*/ 3506134 w 5426208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745005 w 5426208"/>
                <a:gd name="connsiteY8" fmla="*/ 4101278 h 6199726"/>
                <a:gd name="connsiteX9" fmla="*/ 3798859 w 5426208"/>
                <a:gd name="connsiteY9" fmla="*/ 3549606 h 6199726"/>
                <a:gd name="connsiteX10" fmla="*/ 4150946 w 5426208"/>
                <a:gd name="connsiteY10" fmla="*/ 2009873 h 6199726"/>
                <a:gd name="connsiteX11" fmla="*/ 4285628 w 5426208"/>
                <a:gd name="connsiteY11" fmla="*/ 1302863 h 6199726"/>
                <a:gd name="connsiteX12" fmla="*/ 4313908 w 5426208"/>
                <a:gd name="connsiteY12" fmla="*/ 963498 h 6199726"/>
                <a:gd name="connsiteX13" fmla="*/ 4049958 w 5426208"/>
                <a:gd name="connsiteY13" fmla="*/ 1199168 h 6199726"/>
                <a:gd name="connsiteX14" fmla="*/ 3569191 w 5426208"/>
                <a:gd name="connsiteY14" fmla="*/ 1840191 h 6199726"/>
                <a:gd name="connsiteX15" fmla="*/ 3408935 w 5426208"/>
                <a:gd name="connsiteY15" fmla="*/ 2349238 h 6199726"/>
                <a:gd name="connsiteX16" fmla="*/ 3355734 w 5426208"/>
                <a:gd name="connsiteY16" fmla="*/ 3467538 h 6199726"/>
                <a:gd name="connsiteX17" fmla="*/ 3292845 w 5426208"/>
                <a:gd name="connsiteY17" fmla="*/ 4093197 h 6199726"/>
                <a:gd name="connsiteX18" fmla="*/ 3224446 w 5426208"/>
                <a:gd name="connsiteY18" fmla="*/ 3852295 h 6199726"/>
                <a:gd name="connsiteX19" fmla="*/ 3006290 w 5426208"/>
                <a:gd name="connsiteY19" fmla="*/ 2973071 h 6199726"/>
                <a:gd name="connsiteX20" fmla="*/ 2428547 w 5426208"/>
                <a:gd name="connsiteY20" fmla="*/ 1604521 h 6199726"/>
                <a:gd name="connsiteX21" fmla="*/ 2042048 w 5426208"/>
                <a:gd name="connsiteY21" fmla="*/ 680694 h 6199726"/>
                <a:gd name="connsiteX22" fmla="*/ 1976061 w 5426208"/>
                <a:gd name="connsiteY22" fmla="*/ 237634 h 6199726"/>
                <a:gd name="connsiteX23" fmla="*/ 1853512 w 5426208"/>
                <a:gd name="connsiteY23" fmla="*/ 1964 h 6199726"/>
                <a:gd name="connsiteX24" fmla="*/ 1674403 w 5426208"/>
                <a:gd name="connsiteY24" fmla="*/ 360183 h 6199726"/>
                <a:gd name="connsiteX25" fmla="*/ 1504721 w 5426208"/>
                <a:gd name="connsiteY25" fmla="*/ 1415985 h 6199726"/>
                <a:gd name="connsiteX26" fmla="*/ 1919500 w 5426208"/>
                <a:gd name="connsiteY26" fmla="*/ 2745164 h 6199726"/>
                <a:gd name="connsiteX27" fmla="*/ 2525505 w 5426208"/>
                <a:gd name="connsiteY27" fmla="*/ 3885807 h 6199726"/>
                <a:gd name="connsiteX28" fmla="*/ 2343706 w 5426208"/>
                <a:gd name="connsiteY28" fmla="*/ 3734978 h 6199726"/>
                <a:gd name="connsiteX29" fmla="*/ 1259624 w 5426208"/>
                <a:gd name="connsiteY29" fmla="*/ 2566055 h 6199726"/>
                <a:gd name="connsiteX30" fmla="*/ 760003 w 5426208"/>
                <a:gd name="connsiteY30" fmla="*/ 2019300 h 6199726"/>
                <a:gd name="connsiteX31" fmla="*/ 213248 w 5426208"/>
                <a:gd name="connsiteY31" fmla="*/ 1510253 h 6199726"/>
                <a:gd name="connsiteX32" fmla="*/ 213248 w 5426208"/>
                <a:gd name="connsiteY32" fmla="*/ 1642228 h 6199726"/>
                <a:gd name="connsiteX33" fmla="*/ 694015 w 5426208"/>
                <a:gd name="connsiteY33" fmla="*/ 2980834 h 6199726"/>
                <a:gd name="connsiteX34" fmla="*/ 1287904 w 5426208"/>
                <a:gd name="connsiteY34" fmla="*/ 4102624 h 6199726"/>
                <a:gd name="connsiteX35" fmla="*/ 2042048 w 5426208"/>
                <a:gd name="connsiteY35" fmla="*/ 4715366 h 6199726"/>
                <a:gd name="connsiteX36" fmla="*/ 2771689 w 5426208"/>
                <a:gd name="connsiteY36" fmla="*/ 5012089 h 6199726"/>
                <a:gd name="connsiteX37" fmla="*/ 2315426 w 5426208"/>
                <a:gd name="connsiteY37" fmla="*/ 5092438 h 6199726"/>
                <a:gd name="connsiteX38" fmla="*/ 1495294 w 5426208"/>
                <a:gd name="connsiteY38" fmla="*/ 4922756 h 6199726"/>
                <a:gd name="connsiteX39" fmla="*/ 760003 w 5426208"/>
                <a:gd name="connsiteY39" fmla="*/ 4187465 h 6199726"/>
                <a:gd name="connsiteX40" fmla="*/ 260382 w 5426208"/>
                <a:gd name="connsiteY40" fmla="*/ 3291919 h 6199726"/>
                <a:gd name="connsiteX41" fmla="*/ 5859 w 5426208"/>
                <a:gd name="connsiteY41" fmla="*/ 2924273 h 6199726"/>
                <a:gd name="connsiteX42" fmla="*/ 109554 w 5426208"/>
                <a:gd name="connsiteY42" fmla="*/ 3518162 h 6199726"/>
                <a:gd name="connsiteX43" fmla="*/ 420638 w 5426208"/>
                <a:gd name="connsiteY43" fmla="*/ 4922756 h 6199726"/>
                <a:gd name="connsiteX44" fmla="*/ 910832 w 5426208"/>
                <a:gd name="connsiteY44" fmla="*/ 5544925 h 6199726"/>
                <a:gd name="connsiteX45" fmla="*/ 1523574 w 5426208"/>
                <a:gd name="connsiteY45" fmla="*/ 5761741 h 6199726"/>
                <a:gd name="connsiteX46" fmla="*/ 2336968 w 5426208"/>
                <a:gd name="connsiteY46" fmla="*/ 5729895 h 6199726"/>
                <a:gd name="connsiteX47" fmla="*/ 3483886 w 5426208"/>
                <a:gd name="connsiteY47" fmla="*/ 5540090 h 6199726"/>
                <a:gd name="connsiteX48" fmla="*/ 3704096 w 5426208"/>
                <a:gd name="connsiteY48" fmla="*/ 5581363 h 6199726"/>
                <a:gd name="connsiteX49" fmla="*/ 3506134 w 5426208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745005 w 5426208"/>
                <a:gd name="connsiteY8" fmla="*/ 4101278 h 6199726"/>
                <a:gd name="connsiteX9" fmla="*/ 3798859 w 5426208"/>
                <a:gd name="connsiteY9" fmla="*/ 3549606 h 6199726"/>
                <a:gd name="connsiteX10" fmla="*/ 4150946 w 5426208"/>
                <a:gd name="connsiteY10" fmla="*/ 2009873 h 6199726"/>
                <a:gd name="connsiteX11" fmla="*/ 4285628 w 5426208"/>
                <a:gd name="connsiteY11" fmla="*/ 1302863 h 6199726"/>
                <a:gd name="connsiteX12" fmla="*/ 4313908 w 5426208"/>
                <a:gd name="connsiteY12" fmla="*/ 963498 h 6199726"/>
                <a:gd name="connsiteX13" fmla="*/ 4049958 w 5426208"/>
                <a:gd name="connsiteY13" fmla="*/ 1199168 h 6199726"/>
                <a:gd name="connsiteX14" fmla="*/ 3569191 w 5426208"/>
                <a:gd name="connsiteY14" fmla="*/ 1840191 h 6199726"/>
                <a:gd name="connsiteX15" fmla="*/ 3408935 w 5426208"/>
                <a:gd name="connsiteY15" fmla="*/ 2349238 h 6199726"/>
                <a:gd name="connsiteX16" fmla="*/ 3355734 w 5426208"/>
                <a:gd name="connsiteY16" fmla="*/ 3467538 h 6199726"/>
                <a:gd name="connsiteX17" fmla="*/ 3292845 w 5426208"/>
                <a:gd name="connsiteY17" fmla="*/ 4093197 h 6199726"/>
                <a:gd name="connsiteX18" fmla="*/ 3192806 w 5426208"/>
                <a:gd name="connsiteY18" fmla="*/ 3842803 h 6199726"/>
                <a:gd name="connsiteX19" fmla="*/ 3006290 w 5426208"/>
                <a:gd name="connsiteY19" fmla="*/ 2973071 h 6199726"/>
                <a:gd name="connsiteX20" fmla="*/ 2428547 w 5426208"/>
                <a:gd name="connsiteY20" fmla="*/ 1604521 h 6199726"/>
                <a:gd name="connsiteX21" fmla="*/ 2042048 w 5426208"/>
                <a:gd name="connsiteY21" fmla="*/ 680694 h 6199726"/>
                <a:gd name="connsiteX22" fmla="*/ 1976061 w 5426208"/>
                <a:gd name="connsiteY22" fmla="*/ 237634 h 6199726"/>
                <a:gd name="connsiteX23" fmla="*/ 1853512 w 5426208"/>
                <a:gd name="connsiteY23" fmla="*/ 1964 h 6199726"/>
                <a:gd name="connsiteX24" fmla="*/ 1674403 w 5426208"/>
                <a:gd name="connsiteY24" fmla="*/ 360183 h 6199726"/>
                <a:gd name="connsiteX25" fmla="*/ 1504721 w 5426208"/>
                <a:gd name="connsiteY25" fmla="*/ 1415985 h 6199726"/>
                <a:gd name="connsiteX26" fmla="*/ 1919500 w 5426208"/>
                <a:gd name="connsiteY26" fmla="*/ 2745164 h 6199726"/>
                <a:gd name="connsiteX27" fmla="*/ 2525505 w 5426208"/>
                <a:gd name="connsiteY27" fmla="*/ 3885807 h 6199726"/>
                <a:gd name="connsiteX28" fmla="*/ 2343706 w 5426208"/>
                <a:gd name="connsiteY28" fmla="*/ 3734978 h 6199726"/>
                <a:gd name="connsiteX29" fmla="*/ 1259624 w 5426208"/>
                <a:gd name="connsiteY29" fmla="*/ 2566055 h 6199726"/>
                <a:gd name="connsiteX30" fmla="*/ 760003 w 5426208"/>
                <a:gd name="connsiteY30" fmla="*/ 2019300 h 6199726"/>
                <a:gd name="connsiteX31" fmla="*/ 213248 w 5426208"/>
                <a:gd name="connsiteY31" fmla="*/ 1510253 h 6199726"/>
                <a:gd name="connsiteX32" fmla="*/ 213248 w 5426208"/>
                <a:gd name="connsiteY32" fmla="*/ 1642228 h 6199726"/>
                <a:gd name="connsiteX33" fmla="*/ 694015 w 5426208"/>
                <a:gd name="connsiteY33" fmla="*/ 2980834 h 6199726"/>
                <a:gd name="connsiteX34" fmla="*/ 1287904 w 5426208"/>
                <a:gd name="connsiteY34" fmla="*/ 4102624 h 6199726"/>
                <a:gd name="connsiteX35" fmla="*/ 2042048 w 5426208"/>
                <a:gd name="connsiteY35" fmla="*/ 4715366 h 6199726"/>
                <a:gd name="connsiteX36" fmla="*/ 2771689 w 5426208"/>
                <a:gd name="connsiteY36" fmla="*/ 5012089 h 6199726"/>
                <a:gd name="connsiteX37" fmla="*/ 2315426 w 5426208"/>
                <a:gd name="connsiteY37" fmla="*/ 5092438 h 6199726"/>
                <a:gd name="connsiteX38" fmla="*/ 1495294 w 5426208"/>
                <a:gd name="connsiteY38" fmla="*/ 4922756 h 6199726"/>
                <a:gd name="connsiteX39" fmla="*/ 760003 w 5426208"/>
                <a:gd name="connsiteY39" fmla="*/ 4187465 h 6199726"/>
                <a:gd name="connsiteX40" fmla="*/ 260382 w 5426208"/>
                <a:gd name="connsiteY40" fmla="*/ 3291919 h 6199726"/>
                <a:gd name="connsiteX41" fmla="*/ 5859 w 5426208"/>
                <a:gd name="connsiteY41" fmla="*/ 2924273 h 6199726"/>
                <a:gd name="connsiteX42" fmla="*/ 109554 w 5426208"/>
                <a:gd name="connsiteY42" fmla="*/ 3518162 h 6199726"/>
                <a:gd name="connsiteX43" fmla="*/ 420638 w 5426208"/>
                <a:gd name="connsiteY43" fmla="*/ 4922756 h 6199726"/>
                <a:gd name="connsiteX44" fmla="*/ 910832 w 5426208"/>
                <a:gd name="connsiteY44" fmla="*/ 5544925 h 6199726"/>
                <a:gd name="connsiteX45" fmla="*/ 1523574 w 5426208"/>
                <a:gd name="connsiteY45" fmla="*/ 5761741 h 6199726"/>
                <a:gd name="connsiteX46" fmla="*/ 2336968 w 5426208"/>
                <a:gd name="connsiteY46" fmla="*/ 5729895 h 6199726"/>
                <a:gd name="connsiteX47" fmla="*/ 3483886 w 5426208"/>
                <a:gd name="connsiteY47" fmla="*/ 5540090 h 6199726"/>
                <a:gd name="connsiteX48" fmla="*/ 3704096 w 5426208"/>
                <a:gd name="connsiteY48" fmla="*/ 5581363 h 6199726"/>
                <a:gd name="connsiteX49" fmla="*/ 3506134 w 5426208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745005 w 5426208"/>
                <a:gd name="connsiteY8" fmla="*/ 4101278 h 6199726"/>
                <a:gd name="connsiteX9" fmla="*/ 3798859 w 5426208"/>
                <a:gd name="connsiteY9" fmla="*/ 3549606 h 6199726"/>
                <a:gd name="connsiteX10" fmla="*/ 4150946 w 5426208"/>
                <a:gd name="connsiteY10" fmla="*/ 2009873 h 6199726"/>
                <a:gd name="connsiteX11" fmla="*/ 4285628 w 5426208"/>
                <a:gd name="connsiteY11" fmla="*/ 1302863 h 6199726"/>
                <a:gd name="connsiteX12" fmla="*/ 4313908 w 5426208"/>
                <a:gd name="connsiteY12" fmla="*/ 963498 h 6199726"/>
                <a:gd name="connsiteX13" fmla="*/ 4049958 w 5426208"/>
                <a:gd name="connsiteY13" fmla="*/ 1199168 h 6199726"/>
                <a:gd name="connsiteX14" fmla="*/ 3569191 w 5426208"/>
                <a:gd name="connsiteY14" fmla="*/ 1840191 h 6199726"/>
                <a:gd name="connsiteX15" fmla="*/ 3408935 w 5426208"/>
                <a:gd name="connsiteY15" fmla="*/ 2349238 h 6199726"/>
                <a:gd name="connsiteX16" fmla="*/ 3355734 w 5426208"/>
                <a:gd name="connsiteY16" fmla="*/ 3467538 h 6199726"/>
                <a:gd name="connsiteX17" fmla="*/ 3292845 w 5426208"/>
                <a:gd name="connsiteY17" fmla="*/ 4093197 h 6199726"/>
                <a:gd name="connsiteX18" fmla="*/ 3192806 w 5426208"/>
                <a:gd name="connsiteY18" fmla="*/ 3842803 h 6199726"/>
                <a:gd name="connsiteX19" fmla="*/ 3006290 w 5426208"/>
                <a:gd name="connsiteY19" fmla="*/ 2973071 h 6199726"/>
                <a:gd name="connsiteX20" fmla="*/ 2428547 w 5426208"/>
                <a:gd name="connsiteY20" fmla="*/ 1604521 h 6199726"/>
                <a:gd name="connsiteX21" fmla="*/ 2042048 w 5426208"/>
                <a:gd name="connsiteY21" fmla="*/ 680694 h 6199726"/>
                <a:gd name="connsiteX22" fmla="*/ 1976061 w 5426208"/>
                <a:gd name="connsiteY22" fmla="*/ 237634 h 6199726"/>
                <a:gd name="connsiteX23" fmla="*/ 1853512 w 5426208"/>
                <a:gd name="connsiteY23" fmla="*/ 1964 h 6199726"/>
                <a:gd name="connsiteX24" fmla="*/ 1674403 w 5426208"/>
                <a:gd name="connsiteY24" fmla="*/ 360183 h 6199726"/>
                <a:gd name="connsiteX25" fmla="*/ 1504721 w 5426208"/>
                <a:gd name="connsiteY25" fmla="*/ 1415985 h 6199726"/>
                <a:gd name="connsiteX26" fmla="*/ 1919500 w 5426208"/>
                <a:gd name="connsiteY26" fmla="*/ 2745164 h 6199726"/>
                <a:gd name="connsiteX27" fmla="*/ 2525505 w 5426208"/>
                <a:gd name="connsiteY27" fmla="*/ 3885807 h 6199726"/>
                <a:gd name="connsiteX28" fmla="*/ 2343706 w 5426208"/>
                <a:gd name="connsiteY28" fmla="*/ 3734978 h 6199726"/>
                <a:gd name="connsiteX29" fmla="*/ 1259624 w 5426208"/>
                <a:gd name="connsiteY29" fmla="*/ 2566055 h 6199726"/>
                <a:gd name="connsiteX30" fmla="*/ 760003 w 5426208"/>
                <a:gd name="connsiteY30" fmla="*/ 2019300 h 6199726"/>
                <a:gd name="connsiteX31" fmla="*/ 213248 w 5426208"/>
                <a:gd name="connsiteY31" fmla="*/ 1510253 h 6199726"/>
                <a:gd name="connsiteX32" fmla="*/ 213248 w 5426208"/>
                <a:gd name="connsiteY32" fmla="*/ 1642228 h 6199726"/>
                <a:gd name="connsiteX33" fmla="*/ 694015 w 5426208"/>
                <a:gd name="connsiteY33" fmla="*/ 2980834 h 6199726"/>
                <a:gd name="connsiteX34" fmla="*/ 1287904 w 5426208"/>
                <a:gd name="connsiteY34" fmla="*/ 4102624 h 6199726"/>
                <a:gd name="connsiteX35" fmla="*/ 2042048 w 5426208"/>
                <a:gd name="connsiteY35" fmla="*/ 4715366 h 6199726"/>
                <a:gd name="connsiteX36" fmla="*/ 2771689 w 5426208"/>
                <a:gd name="connsiteY36" fmla="*/ 5012089 h 6199726"/>
                <a:gd name="connsiteX37" fmla="*/ 2315426 w 5426208"/>
                <a:gd name="connsiteY37" fmla="*/ 5092438 h 6199726"/>
                <a:gd name="connsiteX38" fmla="*/ 1495294 w 5426208"/>
                <a:gd name="connsiteY38" fmla="*/ 4922756 h 6199726"/>
                <a:gd name="connsiteX39" fmla="*/ 760003 w 5426208"/>
                <a:gd name="connsiteY39" fmla="*/ 4187465 h 6199726"/>
                <a:gd name="connsiteX40" fmla="*/ 260382 w 5426208"/>
                <a:gd name="connsiteY40" fmla="*/ 3291919 h 6199726"/>
                <a:gd name="connsiteX41" fmla="*/ 5859 w 5426208"/>
                <a:gd name="connsiteY41" fmla="*/ 2924273 h 6199726"/>
                <a:gd name="connsiteX42" fmla="*/ 109554 w 5426208"/>
                <a:gd name="connsiteY42" fmla="*/ 3518162 h 6199726"/>
                <a:gd name="connsiteX43" fmla="*/ 420638 w 5426208"/>
                <a:gd name="connsiteY43" fmla="*/ 4922756 h 6199726"/>
                <a:gd name="connsiteX44" fmla="*/ 910832 w 5426208"/>
                <a:gd name="connsiteY44" fmla="*/ 5544925 h 6199726"/>
                <a:gd name="connsiteX45" fmla="*/ 1523574 w 5426208"/>
                <a:gd name="connsiteY45" fmla="*/ 5761741 h 6199726"/>
                <a:gd name="connsiteX46" fmla="*/ 2336968 w 5426208"/>
                <a:gd name="connsiteY46" fmla="*/ 5729895 h 6199726"/>
                <a:gd name="connsiteX47" fmla="*/ 3483886 w 5426208"/>
                <a:gd name="connsiteY47" fmla="*/ 5540090 h 6199726"/>
                <a:gd name="connsiteX48" fmla="*/ 3704096 w 5426208"/>
                <a:gd name="connsiteY48" fmla="*/ 5581363 h 6199726"/>
                <a:gd name="connsiteX49" fmla="*/ 3506134 w 5426208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745005 w 5426208"/>
                <a:gd name="connsiteY8" fmla="*/ 4101278 h 6199726"/>
                <a:gd name="connsiteX9" fmla="*/ 3798859 w 5426208"/>
                <a:gd name="connsiteY9" fmla="*/ 3549606 h 6199726"/>
                <a:gd name="connsiteX10" fmla="*/ 4150946 w 5426208"/>
                <a:gd name="connsiteY10" fmla="*/ 2009873 h 6199726"/>
                <a:gd name="connsiteX11" fmla="*/ 4285628 w 5426208"/>
                <a:gd name="connsiteY11" fmla="*/ 1302863 h 6199726"/>
                <a:gd name="connsiteX12" fmla="*/ 4313908 w 5426208"/>
                <a:gd name="connsiteY12" fmla="*/ 963498 h 6199726"/>
                <a:gd name="connsiteX13" fmla="*/ 4049958 w 5426208"/>
                <a:gd name="connsiteY13" fmla="*/ 1199168 h 6199726"/>
                <a:gd name="connsiteX14" fmla="*/ 3569191 w 5426208"/>
                <a:gd name="connsiteY14" fmla="*/ 1840191 h 6199726"/>
                <a:gd name="connsiteX15" fmla="*/ 3408935 w 5426208"/>
                <a:gd name="connsiteY15" fmla="*/ 2349238 h 6199726"/>
                <a:gd name="connsiteX16" fmla="*/ 3355734 w 5426208"/>
                <a:gd name="connsiteY16" fmla="*/ 3467538 h 6199726"/>
                <a:gd name="connsiteX17" fmla="*/ 3292845 w 5426208"/>
                <a:gd name="connsiteY17" fmla="*/ 4093197 h 6199726"/>
                <a:gd name="connsiteX18" fmla="*/ 3192806 w 5426208"/>
                <a:gd name="connsiteY18" fmla="*/ 3842803 h 6199726"/>
                <a:gd name="connsiteX19" fmla="*/ 3006290 w 5426208"/>
                <a:gd name="connsiteY19" fmla="*/ 2973071 h 6199726"/>
                <a:gd name="connsiteX20" fmla="*/ 2428547 w 5426208"/>
                <a:gd name="connsiteY20" fmla="*/ 1604521 h 6199726"/>
                <a:gd name="connsiteX21" fmla="*/ 2042048 w 5426208"/>
                <a:gd name="connsiteY21" fmla="*/ 680694 h 6199726"/>
                <a:gd name="connsiteX22" fmla="*/ 1976061 w 5426208"/>
                <a:gd name="connsiteY22" fmla="*/ 237634 h 6199726"/>
                <a:gd name="connsiteX23" fmla="*/ 1853512 w 5426208"/>
                <a:gd name="connsiteY23" fmla="*/ 1964 h 6199726"/>
                <a:gd name="connsiteX24" fmla="*/ 1674403 w 5426208"/>
                <a:gd name="connsiteY24" fmla="*/ 360183 h 6199726"/>
                <a:gd name="connsiteX25" fmla="*/ 1504721 w 5426208"/>
                <a:gd name="connsiteY25" fmla="*/ 1415985 h 6199726"/>
                <a:gd name="connsiteX26" fmla="*/ 1919500 w 5426208"/>
                <a:gd name="connsiteY26" fmla="*/ 2745164 h 6199726"/>
                <a:gd name="connsiteX27" fmla="*/ 2525505 w 5426208"/>
                <a:gd name="connsiteY27" fmla="*/ 3885807 h 6199726"/>
                <a:gd name="connsiteX28" fmla="*/ 2343706 w 5426208"/>
                <a:gd name="connsiteY28" fmla="*/ 3734978 h 6199726"/>
                <a:gd name="connsiteX29" fmla="*/ 1259624 w 5426208"/>
                <a:gd name="connsiteY29" fmla="*/ 2566055 h 6199726"/>
                <a:gd name="connsiteX30" fmla="*/ 760003 w 5426208"/>
                <a:gd name="connsiteY30" fmla="*/ 2019300 h 6199726"/>
                <a:gd name="connsiteX31" fmla="*/ 213248 w 5426208"/>
                <a:gd name="connsiteY31" fmla="*/ 1510253 h 6199726"/>
                <a:gd name="connsiteX32" fmla="*/ 213248 w 5426208"/>
                <a:gd name="connsiteY32" fmla="*/ 1642228 h 6199726"/>
                <a:gd name="connsiteX33" fmla="*/ 694015 w 5426208"/>
                <a:gd name="connsiteY33" fmla="*/ 2980834 h 6199726"/>
                <a:gd name="connsiteX34" fmla="*/ 1287904 w 5426208"/>
                <a:gd name="connsiteY34" fmla="*/ 4102624 h 6199726"/>
                <a:gd name="connsiteX35" fmla="*/ 2042048 w 5426208"/>
                <a:gd name="connsiteY35" fmla="*/ 4715366 h 6199726"/>
                <a:gd name="connsiteX36" fmla="*/ 2771689 w 5426208"/>
                <a:gd name="connsiteY36" fmla="*/ 5012089 h 6199726"/>
                <a:gd name="connsiteX37" fmla="*/ 2258473 w 5426208"/>
                <a:gd name="connsiteY37" fmla="*/ 5048142 h 6199726"/>
                <a:gd name="connsiteX38" fmla="*/ 1495294 w 5426208"/>
                <a:gd name="connsiteY38" fmla="*/ 4922756 h 6199726"/>
                <a:gd name="connsiteX39" fmla="*/ 760003 w 5426208"/>
                <a:gd name="connsiteY39" fmla="*/ 4187465 h 6199726"/>
                <a:gd name="connsiteX40" fmla="*/ 260382 w 5426208"/>
                <a:gd name="connsiteY40" fmla="*/ 3291919 h 6199726"/>
                <a:gd name="connsiteX41" fmla="*/ 5859 w 5426208"/>
                <a:gd name="connsiteY41" fmla="*/ 2924273 h 6199726"/>
                <a:gd name="connsiteX42" fmla="*/ 109554 w 5426208"/>
                <a:gd name="connsiteY42" fmla="*/ 3518162 h 6199726"/>
                <a:gd name="connsiteX43" fmla="*/ 420638 w 5426208"/>
                <a:gd name="connsiteY43" fmla="*/ 4922756 h 6199726"/>
                <a:gd name="connsiteX44" fmla="*/ 910832 w 5426208"/>
                <a:gd name="connsiteY44" fmla="*/ 5544925 h 6199726"/>
                <a:gd name="connsiteX45" fmla="*/ 1523574 w 5426208"/>
                <a:gd name="connsiteY45" fmla="*/ 5761741 h 6199726"/>
                <a:gd name="connsiteX46" fmla="*/ 2336968 w 5426208"/>
                <a:gd name="connsiteY46" fmla="*/ 5729895 h 6199726"/>
                <a:gd name="connsiteX47" fmla="*/ 3483886 w 5426208"/>
                <a:gd name="connsiteY47" fmla="*/ 5540090 h 6199726"/>
                <a:gd name="connsiteX48" fmla="*/ 3704096 w 5426208"/>
                <a:gd name="connsiteY48" fmla="*/ 5581363 h 6199726"/>
                <a:gd name="connsiteX49" fmla="*/ 3506134 w 5426208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745005 w 5426208"/>
                <a:gd name="connsiteY8" fmla="*/ 4101278 h 6199726"/>
                <a:gd name="connsiteX9" fmla="*/ 3798859 w 5426208"/>
                <a:gd name="connsiteY9" fmla="*/ 3549606 h 6199726"/>
                <a:gd name="connsiteX10" fmla="*/ 4150946 w 5426208"/>
                <a:gd name="connsiteY10" fmla="*/ 2009873 h 6199726"/>
                <a:gd name="connsiteX11" fmla="*/ 4285628 w 5426208"/>
                <a:gd name="connsiteY11" fmla="*/ 1302863 h 6199726"/>
                <a:gd name="connsiteX12" fmla="*/ 4313908 w 5426208"/>
                <a:gd name="connsiteY12" fmla="*/ 963498 h 6199726"/>
                <a:gd name="connsiteX13" fmla="*/ 4049958 w 5426208"/>
                <a:gd name="connsiteY13" fmla="*/ 1199168 h 6199726"/>
                <a:gd name="connsiteX14" fmla="*/ 3569191 w 5426208"/>
                <a:gd name="connsiteY14" fmla="*/ 1840191 h 6199726"/>
                <a:gd name="connsiteX15" fmla="*/ 3408935 w 5426208"/>
                <a:gd name="connsiteY15" fmla="*/ 2349238 h 6199726"/>
                <a:gd name="connsiteX16" fmla="*/ 3355734 w 5426208"/>
                <a:gd name="connsiteY16" fmla="*/ 3467538 h 6199726"/>
                <a:gd name="connsiteX17" fmla="*/ 3292845 w 5426208"/>
                <a:gd name="connsiteY17" fmla="*/ 4093197 h 6199726"/>
                <a:gd name="connsiteX18" fmla="*/ 3192806 w 5426208"/>
                <a:gd name="connsiteY18" fmla="*/ 3842803 h 6199726"/>
                <a:gd name="connsiteX19" fmla="*/ 3006290 w 5426208"/>
                <a:gd name="connsiteY19" fmla="*/ 2973071 h 6199726"/>
                <a:gd name="connsiteX20" fmla="*/ 2428547 w 5426208"/>
                <a:gd name="connsiteY20" fmla="*/ 1604521 h 6199726"/>
                <a:gd name="connsiteX21" fmla="*/ 2042048 w 5426208"/>
                <a:gd name="connsiteY21" fmla="*/ 680694 h 6199726"/>
                <a:gd name="connsiteX22" fmla="*/ 1976061 w 5426208"/>
                <a:gd name="connsiteY22" fmla="*/ 237634 h 6199726"/>
                <a:gd name="connsiteX23" fmla="*/ 1853512 w 5426208"/>
                <a:gd name="connsiteY23" fmla="*/ 1964 h 6199726"/>
                <a:gd name="connsiteX24" fmla="*/ 1674403 w 5426208"/>
                <a:gd name="connsiteY24" fmla="*/ 360183 h 6199726"/>
                <a:gd name="connsiteX25" fmla="*/ 1504721 w 5426208"/>
                <a:gd name="connsiteY25" fmla="*/ 1415985 h 6199726"/>
                <a:gd name="connsiteX26" fmla="*/ 1919500 w 5426208"/>
                <a:gd name="connsiteY26" fmla="*/ 2745164 h 6199726"/>
                <a:gd name="connsiteX27" fmla="*/ 2525505 w 5426208"/>
                <a:gd name="connsiteY27" fmla="*/ 3885807 h 6199726"/>
                <a:gd name="connsiteX28" fmla="*/ 2343706 w 5426208"/>
                <a:gd name="connsiteY28" fmla="*/ 3734978 h 6199726"/>
                <a:gd name="connsiteX29" fmla="*/ 1259624 w 5426208"/>
                <a:gd name="connsiteY29" fmla="*/ 2566055 h 6199726"/>
                <a:gd name="connsiteX30" fmla="*/ 760003 w 5426208"/>
                <a:gd name="connsiteY30" fmla="*/ 2019300 h 6199726"/>
                <a:gd name="connsiteX31" fmla="*/ 213248 w 5426208"/>
                <a:gd name="connsiteY31" fmla="*/ 1510253 h 6199726"/>
                <a:gd name="connsiteX32" fmla="*/ 213248 w 5426208"/>
                <a:gd name="connsiteY32" fmla="*/ 1642228 h 6199726"/>
                <a:gd name="connsiteX33" fmla="*/ 694015 w 5426208"/>
                <a:gd name="connsiteY33" fmla="*/ 2980834 h 6199726"/>
                <a:gd name="connsiteX34" fmla="*/ 1287904 w 5426208"/>
                <a:gd name="connsiteY34" fmla="*/ 4102624 h 6199726"/>
                <a:gd name="connsiteX35" fmla="*/ 2042048 w 5426208"/>
                <a:gd name="connsiteY35" fmla="*/ 4715366 h 6199726"/>
                <a:gd name="connsiteX36" fmla="*/ 2771689 w 5426208"/>
                <a:gd name="connsiteY36" fmla="*/ 5012089 h 6199726"/>
                <a:gd name="connsiteX37" fmla="*/ 2258473 w 5426208"/>
                <a:gd name="connsiteY37" fmla="*/ 5048142 h 6199726"/>
                <a:gd name="connsiteX38" fmla="*/ 1485802 w 5426208"/>
                <a:gd name="connsiteY38" fmla="*/ 4878460 h 6199726"/>
                <a:gd name="connsiteX39" fmla="*/ 760003 w 5426208"/>
                <a:gd name="connsiteY39" fmla="*/ 4187465 h 6199726"/>
                <a:gd name="connsiteX40" fmla="*/ 260382 w 5426208"/>
                <a:gd name="connsiteY40" fmla="*/ 3291919 h 6199726"/>
                <a:gd name="connsiteX41" fmla="*/ 5859 w 5426208"/>
                <a:gd name="connsiteY41" fmla="*/ 2924273 h 6199726"/>
                <a:gd name="connsiteX42" fmla="*/ 109554 w 5426208"/>
                <a:gd name="connsiteY42" fmla="*/ 3518162 h 6199726"/>
                <a:gd name="connsiteX43" fmla="*/ 420638 w 5426208"/>
                <a:gd name="connsiteY43" fmla="*/ 4922756 h 6199726"/>
                <a:gd name="connsiteX44" fmla="*/ 910832 w 5426208"/>
                <a:gd name="connsiteY44" fmla="*/ 5544925 h 6199726"/>
                <a:gd name="connsiteX45" fmla="*/ 1523574 w 5426208"/>
                <a:gd name="connsiteY45" fmla="*/ 5761741 h 6199726"/>
                <a:gd name="connsiteX46" fmla="*/ 2336968 w 5426208"/>
                <a:gd name="connsiteY46" fmla="*/ 5729895 h 6199726"/>
                <a:gd name="connsiteX47" fmla="*/ 3483886 w 5426208"/>
                <a:gd name="connsiteY47" fmla="*/ 5540090 h 6199726"/>
                <a:gd name="connsiteX48" fmla="*/ 3704096 w 5426208"/>
                <a:gd name="connsiteY48" fmla="*/ 5581363 h 6199726"/>
                <a:gd name="connsiteX49" fmla="*/ 3506134 w 5426208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20181 w 5426208"/>
                <a:gd name="connsiteY8" fmla="*/ 4277967 h 6199726"/>
                <a:gd name="connsiteX9" fmla="*/ 3798859 w 5426208"/>
                <a:gd name="connsiteY9" fmla="*/ 3549606 h 6199726"/>
                <a:gd name="connsiteX10" fmla="*/ 4150946 w 5426208"/>
                <a:gd name="connsiteY10" fmla="*/ 2009873 h 6199726"/>
                <a:gd name="connsiteX11" fmla="*/ 4285628 w 5426208"/>
                <a:gd name="connsiteY11" fmla="*/ 1302863 h 6199726"/>
                <a:gd name="connsiteX12" fmla="*/ 4313908 w 5426208"/>
                <a:gd name="connsiteY12" fmla="*/ 963498 h 6199726"/>
                <a:gd name="connsiteX13" fmla="*/ 4049958 w 5426208"/>
                <a:gd name="connsiteY13" fmla="*/ 1199168 h 6199726"/>
                <a:gd name="connsiteX14" fmla="*/ 3569191 w 5426208"/>
                <a:gd name="connsiteY14" fmla="*/ 1840191 h 6199726"/>
                <a:gd name="connsiteX15" fmla="*/ 3408935 w 5426208"/>
                <a:gd name="connsiteY15" fmla="*/ 2349238 h 6199726"/>
                <a:gd name="connsiteX16" fmla="*/ 3355734 w 5426208"/>
                <a:gd name="connsiteY16" fmla="*/ 3467538 h 6199726"/>
                <a:gd name="connsiteX17" fmla="*/ 3292845 w 5426208"/>
                <a:gd name="connsiteY17" fmla="*/ 4093197 h 6199726"/>
                <a:gd name="connsiteX18" fmla="*/ 3192806 w 5426208"/>
                <a:gd name="connsiteY18" fmla="*/ 3842803 h 6199726"/>
                <a:gd name="connsiteX19" fmla="*/ 3006290 w 5426208"/>
                <a:gd name="connsiteY19" fmla="*/ 2973071 h 6199726"/>
                <a:gd name="connsiteX20" fmla="*/ 2428547 w 5426208"/>
                <a:gd name="connsiteY20" fmla="*/ 1604521 h 6199726"/>
                <a:gd name="connsiteX21" fmla="*/ 2042048 w 5426208"/>
                <a:gd name="connsiteY21" fmla="*/ 680694 h 6199726"/>
                <a:gd name="connsiteX22" fmla="*/ 1976061 w 5426208"/>
                <a:gd name="connsiteY22" fmla="*/ 237634 h 6199726"/>
                <a:gd name="connsiteX23" fmla="*/ 1853512 w 5426208"/>
                <a:gd name="connsiteY23" fmla="*/ 1964 h 6199726"/>
                <a:gd name="connsiteX24" fmla="*/ 1674403 w 5426208"/>
                <a:gd name="connsiteY24" fmla="*/ 360183 h 6199726"/>
                <a:gd name="connsiteX25" fmla="*/ 1504721 w 5426208"/>
                <a:gd name="connsiteY25" fmla="*/ 1415985 h 6199726"/>
                <a:gd name="connsiteX26" fmla="*/ 1919500 w 5426208"/>
                <a:gd name="connsiteY26" fmla="*/ 2745164 h 6199726"/>
                <a:gd name="connsiteX27" fmla="*/ 2525505 w 5426208"/>
                <a:gd name="connsiteY27" fmla="*/ 3885807 h 6199726"/>
                <a:gd name="connsiteX28" fmla="*/ 2343706 w 5426208"/>
                <a:gd name="connsiteY28" fmla="*/ 3734978 h 6199726"/>
                <a:gd name="connsiteX29" fmla="*/ 1259624 w 5426208"/>
                <a:gd name="connsiteY29" fmla="*/ 2566055 h 6199726"/>
                <a:gd name="connsiteX30" fmla="*/ 760003 w 5426208"/>
                <a:gd name="connsiteY30" fmla="*/ 2019300 h 6199726"/>
                <a:gd name="connsiteX31" fmla="*/ 213248 w 5426208"/>
                <a:gd name="connsiteY31" fmla="*/ 1510253 h 6199726"/>
                <a:gd name="connsiteX32" fmla="*/ 213248 w 5426208"/>
                <a:gd name="connsiteY32" fmla="*/ 1642228 h 6199726"/>
                <a:gd name="connsiteX33" fmla="*/ 694015 w 5426208"/>
                <a:gd name="connsiteY33" fmla="*/ 2980834 h 6199726"/>
                <a:gd name="connsiteX34" fmla="*/ 1287904 w 5426208"/>
                <a:gd name="connsiteY34" fmla="*/ 4102624 h 6199726"/>
                <a:gd name="connsiteX35" fmla="*/ 2042048 w 5426208"/>
                <a:gd name="connsiteY35" fmla="*/ 4715366 h 6199726"/>
                <a:gd name="connsiteX36" fmla="*/ 2771689 w 5426208"/>
                <a:gd name="connsiteY36" fmla="*/ 5012089 h 6199726"/>
                <a:gd name="connsiteX37" fmla="*/ 2258473 w 5426208"/>
                <a:gd name="connsiteY37" fmla="*/ 5048142 h 6199726"/>
                <a:gd name="connsiteX38" fmla="*/ 1485802 w 5426208"/>
                <a:gd name="connsiteY38" fmla="*/ 4878460 h 6199726"/>
                <a:gd name="connsiteX39" fmla="*/ 760003 w 5426208"/>
                <a:gd name="connsiteY39" fmla="*/ 4187465 h 6199726"/>
                <a:gd name="connsiteX40" fmla="*/ 260382 w 5426208"/>
                <a:gd name="connsiteY40" fmla="*/ 3291919 h 6199726"/>
                <a:gd name="connsiteX41" fmla="*/ 5859 w 5426208"/>
                <a:gd name="connsiteY41" fmla="*/ 2924273 h 6199726"/>
                <a:gd name="connsiteX42" fmla="*/ 109554 w 5426208"/>
                <a:gd name="connsiteY42" fmla="*/ 3518162 h 6199726"/>
                <a:gd name="connsiteX43" fmla="*/ 420638 w 5426208"/>
                <a:gd name="connsiteY43" fmla="*/ 4922756 h 6199726"/>
                <a:gd name="connsiteX44" fmla="*/ 910832 w 5426208"/>
                <a:gd name="connsiteY44" fmla="*/ 5544925 h 6199726"/>
                <a:gd name="connsiteX45" fmla="*/ 1523574 w 5426208"/>
                <a:gd name="connsiteY45" fmla="*/ 5761741 h 6199726"/>
                <a:gd name="connsiteX46" fmla="*/ 2336968 w 5426208"/>
                <a:gd name="connsiteY46" fmla="*/ 5729895 h 6199726"/>
                <a:gd name="connsiteX47" fmla="*/ 3483886 w 5426208"/>
                <a:gd name="connsiteY47" fmla="*/ 5540090 h 6199726"/>
                <a:gd name="connsiteX48" fmla="*/ 3704096 w 5426208"/>
                <a:gd name="connsiteY48" fmla="*/ 5581363 h 6199726"/>
                <a:gd name="connsiteX49" fmla="*/ 3506134 w 5426208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20181 w 5426208"/>
                <a:gd name="connsiteY8" fmla="*/ 4277967 h 6199726"/>
                <a:gd name="connsiteX9" fmla="*/ 3798859 w 5426208"/>
                <a:gd name="connsiteY9" fmla="*/ 3549606 h 6199726"/>
                <a:gd name="connsiteX10" fmla="*/ 4150946 w 5426208"/>
                <a:gd name="connsiteY10" fmla="*/ 2009873 h 6199726"/>
                <a:gd name="connsiteX11" fmla="*/ 4285628 w 5426208"/>
                <a:gd name="connsiteY11" fmla="*/ 1302863 h 6199726"/>
                <a:gd name="connsiteX12" fmla="*/ 4313908 w 5426208"/>
                <a:gd name="connsiteY12" fmla="*/ 963498 h 6199726"/>
                <a:gd name="connsiteX13" fmla="*/ 4049958 w 5426208"/>
                <a:gd name="connsiteY13" fmla="*/ 1199168 h 6199726"/>
                <a:gd name="connsiteX14" fmla="*/ 3569191 w 5426208"/>
                <a:gd name="connsiteY14" fmla="*/ 1840191 h 6199726"/>
                <a:gd name="connsiteX15" fmla="*/ 3408935 w 5426208"/>
                <a:gd name="connsiteY15" fmla="*/ 2349238 h 6199726"/>
                <a:gd name="connsiteX16" fmla="*/ 3355734 w 5426208"/>
                <a:gd name="connsiteY16" fmla="*/ 3467538 h 6199726"/>
                <a:gd name="connsiteX17" fmla="*/ 3292845 w 5426208"/>
                <a:gd name="connsiteY17" fmla="*/ 4093197 h 6199726"/>
                <a:gd name="connsiteX18" fmla="*/ 3192806 w 5426208"/>
                <a:gd name="connsiteY18" fmla="*/ 3842803 h 6199726"/>
                <a:gd name="connsiteX19" fmla="*/ 3006290 w 5426208"/>
                <a:gd name="connsiteY19" fmla="*/ 2973071 h 6199726"/>
                <a:gd name="connsiteX20" fmla="*/ 2428547 w 5426208"/>
                <a:gd name="connsiteY20" fmla="*/ 1604521 h 6199726"/>
                <a:gd name="connsiteX21" fmla="*/ 2042048 w 5426208"/>
                <a:gd name="connsiteY21" fmla="*/ 680694 h 6199726"/>
                <a:gd name="connsiteX22" fmla="*/ 1976061 w 5426208"/>
                <a:gd name="connsiteY22" fmla="*/ 237634 h 6199726"/>
                <a:gd name="connsiteX23" fmla="*/ 1853512 w 5426208"/>
                <a:gd name="connsiteY23" fmla="*/ 1964 h 6199726"/>
                <a:gd name="connsiteX24" fmla="*/ 1674403 w 5426208"/>
                <a:gd name="connsiteY24" fmla="*/ 360183 h 6199726"/>
                <a:gd name="connsiteX25" fmla="*/ 1504721 w 5426208"/>
                <a:gd name="connsiteY25" fmla="*/ 1415985 h 6199726"/>
                <a:gd name="connsiteX26" fmla="*/ 1919500 w 5426208"/>
                <a:gd name="connsiteY26" fmla="*/ 2745164 h 6199726"/>
                <a:gd name="connsiteX27" fmla="*/ 2525505 w 5426208"/>
                <a:gd name="connsiteY27" fmla="*/ 3885807 h 6199726"/>
                <a:gd name="connsiteX28" fmla="*/ 2343706 w 5426208"/>
                <a:gd name="connsiteY28" fmla="*/ 3734978 h 6199726"/>
                <a:gd name="connsiteX29" fmla="*/ 1259624 w 5426208"/>
                <a:gd name="connsiteY29" fmla="*/ 2566055 h 6199726"/>
                <a:gd name="connsiteX30" fmla="*/ 760003 w 5426208"/>
                <a:gd name="connsiteY30" fmla="*/ 2019300 h 6199726"/>
                <a:gd name="connsiteX31" fmla="*/ 213248 w 5426208"/>
                <a:gd name="connsiteY31" fmla="*/ 1510253 h 6199726"/>
                <a:gd name="connsiteX32" fmla="*/ 213248 w 5426208"/>
                <a:gd name="connsiteY32" fmla="*/ 1642228 h 6199726"/>
                <a:gd name="connsiteX33" fmla="*/ 694015 w 5426208"/>
                <a:gd name="connsiteY33" fmla="*/ 2980834 h 6199726"/>
                <a:gd name="connsiteX34" fmla="*/ 1287904 w 5426208"/>
                <a:gd name="connsiteY34" fmla="*/ 4102624 h 6199726"/>
                <a:gd name="connsiteX35" fmla="*/ 2042048 w 5426208"/>
                <a:gd name="connsiteY35" fmla="*/ 4715366 h 6199726"/>
                <a:gd name="connsiteX36" fmla="*/ 2771689 w 5426208"/>
                <a:gd name="connsiteY36" fmla="*/ 5012089 h 6199726"/>
                <a:gd name="connsiteX37" fmla="*/ 2258473 w 5426208"/>
                <a:gd name="connsiteY37" fmla="*/ 5048142 h 6199726"/>
                <a:gd name="connsiteX38" fmla="*/ 1485802 w 5426208"/>
                <a:gd name="connsiteY38" fmla="*/ 4878460 h 6199726"/>
                <a:gd name="connsiteX39" fmla="*/ 760003 w 5426208"/>
                <a:gd name="connsiteY39" fmla="*/ 4187465 h 6199726"/>
                <a:gd name="connsiteX40" fmla="*/ 260382 w 5426208"/>
                <a:gd name="connsiteY40" fmla="*/ 3291919 h 6199726"/>
                <a:gd name="connsiteX41" fmla="*/ 5859 w 5426208"/>
                <a:gd name="connsiteY41" fmla="*/ 2924273 h 6199726"/>
                <a:gd name="connsiteX42" fmla="*/ 109554 w 5426208"/>
                <a:gd name="connsiteY42" fmla="*/ 3518162 h 6199726"/>
                <a:gd name="connsiteX43" fmla="*/ 420638 w 5426208"/>
                <a:gd name="connsiteY43" fmla="*/ 4922756 h 6199726"/>
                <a:gd name="connsiteX44" fmla="*/ 910832 w 5426208"/>
                <a:gd name="connsiteY44" fmla="*/ 5544925 h 6199726"/>
                <a:gd name="connsiteX45" fmla="*/ 1523574 w 5426208"/>
                <a:gd name="connsiteY45" fmla="*/ 5761741 h 6199726"/>
                <a:gd name="connsiteX46" fmla="*/ 2336968 w 5426208"/>
                <a:gd name="connsiteY46" fmla="*/ 5729895 h 6199726"/>
                <a:gd name="connsiteX47" fmla="*/ 3483886 w 5426208"/>
                <a:gd name="connsiteY47" fmla="*/ 5540090 h 6199726"/>
                <a:gd name="connsiteX48" fmla="*/ 3704096 w 5426208"/>
                <a:gd name="connsiteY48" fmla="*/ 5581363 h 6199726"/>
                <a:gd name="connsiteX49" fmla="*/ 3506134 w 5426208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20181 w 5426208"/>
                <a:gd name="connsiteY8" fmla="*/ 4277967 h 6199726"/>
                <a:gd name="connsiteX9" fmla="*/ 3798859 w 5426208"/>
                <a:gd name="connsiteY9" fmla="*/ 3549606 h 6199726"/>
                <a:gd name="connsiteX10" fmla="*/ 4150946 w 5426208"/>
                <a:gd name="connsiteY10" fmla="*/ 2009873 h 6199726"/>
                <a:gd name="connsiteX11" fmla="*/ 4285628 w 5426208"/>
                <a:gd name="connsiteY11" fmla="*/ 1302863 h 6199726"/>
                <a:gd name="connsiteX12" fmla="*/ 4313908 w 5426208"/>
                <a:gd name="connsiteY12" fmla="*/ 963498 h 6199726"/>
                <a:gd name="connsiteX13" fmla="*/ 4049958 w 5426208"/>
                <a:gd name="connsiteY13" fmla="*/ 1199168 h 6199726"/>
                <a:gd name="connsiteX14" fmla="*/ 3569191 w 5426208"/>
                <a:gd name="connsiteY14" fmla="*/ 1840191 h 6199726"/>
                <a:gd name="connsiteX15" fmla="*/ 3408935 w 5426208"/>
                <a:gd name="connsiteY15" fmla="*/ 2349238 h 6199726"/>
                <a:gd name="connsiteX16" fmla="*/ 3287203 w 5426208"/>
                <a:gd name="connsiteY16" fmla="*/ 3409262 h 6199726"/>
                <a:gd name="connsiteX17" fmla="*/ 3292845 w 5426208"/>
                <a:gd name="connsiteY17" fmla="*/ 4093197 h 6199726"/>
                <a:gd name="connsiteX18" fmla="*/ 3192806 w 5426208"/>
                <a:gd name="connsiteY18" fmla="*/ 3842803 h 6199726"/>
                <a:gd name="connsiteX19" fmla="*/ 3006290 w 5426208"/>
                <a:gd name="connsiteY19" fmla="*/ 2973071 h 6199726"/>
                <a:gd name="connsiteX20" fmla="*/ 2428547 w 5426208"/>
                <a:gd name="connsiteY20" fmla="*/ 1604521 h 6199726"/>
                <a:gd name="connsiteX21" fmla="*/ 2042048 w 5426208"/>
                <a:gd name="connsiteY21" fmla="*/ 680694 h 6199726"/>
                <a:gd name="connsiteX22" fmla="*/ 1976061 w 5426208"/>
                <a:gd name="connsiteY22" fmla="*/ 237634 h 6199726"/>
                <a:gd name="connsiteX23" fmla="*/ 1853512 w 5426208"/>
                <a:gd name="connsiteY23" fmla="*/ 1964 h 6199726"/>
                <a:gd name="connsiteX24" fmla="*/ 1674403 w 5426208"/>
                <a:gd name="connsiteY24" fmla="*/ 360183 h 6199726"/>
                <a:gd name="connsiteX25" fmla="*/ 1504721 w 5426208"/>
                <a:gd name="connsiteY25" fmla="*/ 1415985 h 6199726"/>
                <a:gd name="connsiteX26" fmla="*/ 1919500 w 5426208"/>
                <a:gd name="connsiteY26" fmla="*/ 2745164 h 6199726"/>
                <a:gd name="connsiteX27" fmla="*/ 2525505 w 5426208"/>
                <a:gd name="connsiteY27" fmla="*/ 3885807 h 6199726"/>
                <a:gd name="connsiteX28" fmla="*/ 2343706 w 5426208"/>
                <a:gd name="connsiteY28" fmla="*/ 3734978 h 6199726"/>
                <a:gd name="connsiteX29" fmla="*/ 1259624 w 5426208"/>
                <a:gd name="connsiteY29" fmla="*/ 2566055 h 6199726"/>
                <a:gd name="connsiteX30" fmla="*/ 760003 w 5426208"/>
                <a:gd name="connsiteY30" fmla="*/ 2019300 h 6199726"/>
                <a:gd name="connsiteX31" fmla="*/ 213248 w 5426208"/>
                <a:gd name="connsiteY31" fmla="*/ 1510253 h 6199726"/>
                <a:gd name="connsiteX32" fmla="*/ 213248 w 5426208"/>
                <a:gd name="connsiteY32" fmla="*/ 1642228 h 6199726"/>
                <a:gd name="connsiteX33" fmla="*/ 694015 w 5426208"/>
                <a:gd name="connsiteY33" fmla="*/ 2980834 h 6199726"/>
                <a:gd name="connsiteX34" fmla="*/ 1287904 w 5426208"/>
                <a:gd name="connsiteY34" fmla="*/ 4102624 h 6199726"/>
                <a:gd name="connsiteX35" fmla="*/ 2042048 w 5426208"/>
                <a:gd name="connsiteY35" fmla="*/ 4715366 h 6199726"/>
                <a:gd name="connsiteX36" fmla="*/ 2771689 w 5426208"/>
                <a:gd name="connsiteY36" fmla="*/ 5012089 h 6199726"/>
                <a:gd name="connsiteX37" fmla="*/ 2258473 w 5426208"/>
                <a:gd name="connsiteY37" fmla="*/ 5048142 h 6199726"/>
                <a:gd name="connsiteX38" fmla="*/ 1485802 w 5426208"/>
                <a:gd name="connsiteY38" fmla="*/ 4878460 h 6199726"/>
                <a:gd name="connsiteX39" fmla="*/ 760003 w 5426208"/>
                <a:gd name="connsiteY39" fmla="*/ 4187465 h 6199726"/>
                <a:gd name="connsiteX40" fmla="*/ 260382 w 5426208"/>
                <a:gd name="connsiteY40" fmla="*/ 3291919 h 6199726"/>
                <a:gd name="connsiteX41" fmla="*/ 5859 w 5426208"/>
                <a:gd name="connsiteY41" fmla="*/ 2924273 h 6199726"/>
                <a:gd name="connsiteX42" fmla="*/ 109554 w 5426208"/>
                <a:gd name="connsiteY42" fmla="*/ 3518162 h 6199726"/>
                <a:gd name="connsiteX43" fmla="*/ 420638 w 5426208"/>
                <a:gd name="connsiteY43" fmla="*/ 4922756 h 6199726"/>
                <a:gd name="connsiteX44" fmla="*/ 910832 w 5426208"/>
                <a:gd name="connsiteY44" fmla="*/ 5544925 h 6199726"/>
                <a:gd name="connsiteX45" fmla="*/ 1523574 w 5426208"/>
                <a:gd name="connsiteY45" fmla="*/ 5761741 h 6199726"/>
                <a:gd name="connsiteX46" fmla="*/ 2336968 w 5426208"/>
                <a:gd name="connsiteY46" fmla="*/ 5729895 h 6199726"/>
                <a:gd name="connsiteX47" fmla="*/ 3483886 w 5426208"/>
                <a:gd name="connsiteY47" fmla="*/ 5540090 h 6199726"/>
                <a:gd name="connsiteX48" fmla="*/ 3704096 w 5426208"/>
                <a:gd name="connsiteY48" fmla="*/ 5581363 h 6199726"/>
                <a:gd name="connsiteX49" fmla="*/ 3506134 w 5426208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20181 w 5426208"/>
                <a:gd name="connsiteY8" fmla="*/ 4277967 h 6199726"/>
                <a:gd name="connsiteX9" fmla="*/ 3798859 w 5426208"/>
                <a:gd name="connsiteY9" fmla="*/ 3549606 h 6199726"/>
                <a:gd name="connsiteX10" fmla="*/ 4150946 w 5426208"/>
                <a:gd name="connsiteY10" fmla="*/ 2009873 h 6199726"/>
                <a:gd name="connsiteX11" fmla="*/ 4285628 w 5426208"/>
                <a:gd name="connsiteY11" fmla="*/ 1302863 h 6199726"/>
                <a:gd name="connsiteX12" fmla="*/ 4465260 w 5426208"/>
                <a:gd name="connsiteY12" fmla="*/ 875787 h 6199726"/>
                <a:gd name="connsiteX13" fmla="*/ 4049958 w 5426208"/>
                <a:gd name="connsiteY13" fmla="*/ 1199168 h 6199726"/>
                <a:gd name="connsiteX14" fmla="*/ 3569191 w 5426208"/>
                <a:gd name="connsiteY14" fmla="*/ 1840191 h 6199726"/>
                <a:gd name="connsiteX15" fmla="*/ 3408935 w 5426208"/>
                <a:gd name="connsiteY15" fmla="*/ 2349238 h 6199726"/>
                <a:gd name="connsiteX16" fmla="*/ 3287203 w 5426208"/>
                <a:gd name="connsiteY16" fmla="*/ 3409262 h 6199726"/>
                <a:gd name="connsiteX17" fmla="*/ 3292845 w 5426208"/>
                <a:gd name="connsiteY17" fmla="*/ 4093197 h 6199726"/>
                <a:gd name="connsiteX18" fmla="*/ 3192806 w 5426208"/>
                <a:gd name="connsiteY18" fmla="*/ 3842803 h 6199726"/>
                <a:gd name="connsiteX19" fmla="*/ 3006290 w 5426208"/>
                <a:gd name="connsiteY19" fmla="*/ 2973071 h 6199726"/>
                <a:gd name="connsiteX20" fmla="*/ 2428547 w 5426208"/>
                <a:gd name="connsiteY20" fmla="*/ 1604521 h 6199726"/>
                <a:gd name="connsiteX21" fmla="*/ 2042048 w 5426208"/>
                <a:gd name="connsiteY21" fmla="*/ 680694 h 6199726"/>
                <a:gd name="connsiteX22" fmla="*/ 1976061 w 5426208"/>
                <a:gd name="connsiteY22" fmla="*/ 237634 h 6199726"/>
                <a:gd name="connsiteX23" fmla="*/ 1853512 w 5426208"/>
                <a:gd name="connsiteY23" fmla="*/ 1964 h 6199726"/>
                <a:gd name="connsiteX24" fmla="*/ 1674403 w 5426208"/>
                <a:gd name="connsiteY24" fmla="*/ 360183 h 6199726"/>
                <a:gd name="connsiteX25" fmla="*/ 1504721 w 5426208"/>
                <a:gd name="connsiteY25" fmla="*/ 1415985 h 6199726"/>
                <a:gd name="connsiteX26" fmla="*/ 1919500 w 5426208"/>
                <a:gd name="connsiteY26" fmla="*/ 2745164 h 6199726"/>
                <a:gd name="connsiteX27" fmla="*/ 2525505 w 5426208"/>
                <a:gd name="connsiteY27" fmla="*/ 3885807 h 6199726"/>
                <a:gd name="connsiteX28" fmla="*/ 2343706 w 5426208"/>
                <a:gd name="connsiteY28" fmla="*/ 3734978 h 6199726"/>
                <a:gd name="connsiteX29" fmla="*/ 1259624 w 5426208"/>
                <a:gd name="connsiteY29" fmla="*/ 2566055 h 6199726"/>
                <a:gd name="connsiteX30" fmla="*/ 760003 w 5426208"/>
                <a:gd name="connsiteY30" fmla="*/ 2019300 h 6199726"/>
                <a:gd name="connsiteX31" fmla="*/ 213248 w 5426208"/>
                <a:gd name="connsiteY31" fmla="*/ 1510253 h 6199726"/>
                <a:gd name="connsiteX32" fmla="*/ 213248 w 5426208"/>
                <a:gd name="connsiteY32" fmla="*/ 1642228 h 6199726"/>
                <a:gd name="connsiteX33" fmla="*/ 694015 w 5426208"/>
                <a:gd name="connsiteY33" fmla="*/ 2980834 h 6199726"/>
                <a:gd name="connsiteX34" fmla="*/ 1287904 w 5426208"/>
                <a:gd name="connsiteY34" fmla="*/ 4102624 h 6199726"/>
                <a:gd name="connsiteX35" fmla="*/ 2042048 w 5426208"/>
                <a:gd name="connsiteY35" fmla="*/ 4715366 h 6199726"/>
                <a:gd name="connsiteX36" fmla="*/ 2771689 w 5426208"/>
                <a:gd name="connsiteY36" fmla="*/ 5012089 h 6199726"/>
                <a:gd name="connsiteX37" fmla="*/ 2258473 w 5426208"/>
                <a:gd name="connsiteY37" fmla="*/ 5048142 h 6199726"/>
                <a:gd name="connsiteX38" fmla="*/ 1485802 w 5426208"/>
                <a:gd name="connsiteY38" fmla="*/ 4878460 h 6199726"/>
                <a:gd name="connsiteX39" fmla="*/ 760003 w 5426208"/>
                <a:gd name="connsiteY39" fmla="*/ 4187465 h 6199726"/>
                <a:gd name="connsiteX40" fmla="*/ 260382 w 5426208"/>
                <a:gd name="connsiteY40" fmla="*/ 3291919 h 6199726"/>
                <a:gd name="connsiteX41" fmla="*/ 5859 w 5426208"/>
                <a:gd name="connsiteY41" fmla="*/ 2924273 h 6199726"/>
                <a:gd name="connsiteX42" fmla="*/ 109554 w 5426208"/>
                <a:gd name="connsiteY42" fmla="*/ 3518162 h 6199726"/>
                <a:gd name="connsiteX43" fmla="*/ 420638 w 5426208"/>
                <a:gd name="connsiteY43" fmla="*/ 4922756 h 6199726"/>
                <a:gd name="connsiteX44" fmla="*/ 910832 w 5426208"/>
                <a:gd name="connsiteY44" fmla="*/ 5544925 h 6199726"/>
                <a:gd name="connsiteX45" fmla="*/ 1523574 w 5426208"/>
                <a:gd name="connsiteY45" fmla="*/ 5761741 h 6199726"/>
                <a:gd name="connsiteX46" fmla="*/ 2336968 w 5426208"/>
                <a:gd name="connsiteY46" fmla="*/ 5729895 h 6199726"/>
                <a:gd name="connsiteX47" fmla="*/ 3483886 w 5426208"/>
                <a:gd name="connsiteY47" fmla="*/ 5540090 h 6199726"/>
                <a:gd name="connsiteX48" fmla="*/ 3704096 w 5426208"/>
                <a:gd name="connsiteY48" fmla="*/ 5581363 h 6199726"/>
                <a:gd name="connsiteX49" fmla="*/ 3506134 w 5426208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20181 w 5426208"/>
                <a:gd name="connsiteY8" fmla="*/ 4277967 h 6199726"/>
                <a:gd name="connsiteX9" fmla="*/ 3798859 w 5426208"/>
                <a:gd name="connsiteY9" fmla="*/ 3549606 h 6199726"/>
                <a:gd name="connsiteX10" fmla="*/ 4150946 w 5426208"/>
                <a:gd name="connsiteY10" fmla="*/ 2009873 h 6199726"/>
                <a:gd name="connsiteX11" fmla="*/ 4285628 w 5426208"/>
                <a:gd name="connsiteY11" fmla="*/ 1302863 h 6199726"/>
                <a:gd name="connsiteX12" fmla="*/ 4465260 w 5426208"/>
                <a:gd name="connsiteY12" fmla="*/ 875787 h 6199726"/>
                <a:gd name="connsiteX13" fmla="*/ 4049958 w 5426208"/>
                <a:gd name="connsiteY13" fmla="*/ 1199168 h 6199726"/>
                <a:gd name="connsiteX14" fmla="*/ 3408935 w 5426208"/>
                <a:gd name="connsiteY14" fmla="*/ 2349238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428547 w 5426208"/>
                <a:gd name="connsiteY19" fmla="*/ 1604521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343706 w 5426208"/>
                <a:gd name="connsiteY27" fmla="*/ 3734978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10832 w 5426208"/>
                <a:gd name="connsiteY43" fmla="*/ 5544925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20181 w 5426208"/>
                <a:gd name="connsiteY8" fmla="*/ 4277967 h 6199726"/>
                <a:gd name="connsiteX9" fmla="*/ 3798859 w 5426208"/>
                <a:gd name="connsiteY9" fmla="*/ 3549606 h 6199726"/>
                <a:gd name="connsiteX10" fmla="*/ 4150946 w 5426208"/>
                <a:gd name="connsiteY10" fmla="*/ 2009873 h 6199726"/>
                <a:gd name="connsiteX11" fmla="*/ 4285628 w 5426208"/>
                <a:gd name="connsiteY11" fmla="*/ 1302863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08935 w 5426208"/>
                <a:gd name="connsiteY14" fmla="*/ 2349238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428547 w 5426208"/>
                <a:gd name="connsiteY19" fmla="*/ 1604521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343706 w 5426208"/>
                <a:gd name="connsiteY27" fmla="*/ 3734978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10832 w 5426208"/>
                <a:gd name="connsiteY43" fmla="*/ 5544925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20181 w 5426208"/>
                <a:gd name="connsiteY8" fmla="*/ 4277967 h 6199726"/>
                <a:gd name="connsiteX9" fmla="*/ 3798859 w 5426208"/>
                <a:gd name="connsiteY9" fmla="*/ 3549606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08935 w 5426208"/>
                <a:gd name="connsiteY14" fmla="*/ 2349238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428547 w 5426208"/>
                <a:gd name="connsiteY19" fmla="*/ 1604521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343706 w 5426208"/>
                <a:gd name="connsiteY27" fmla="*/ 3734978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10832 w 5426208"/>
                <a:gd name="connsiteY43" fmla="*/ 5544925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798859 w 5426208"/>
                <a:gd name="connsiteY9" fmla="*/ 3549606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08935 w 5426208"/>
                <a:gd name="connsiteY14" fmla="*/ 2349238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428547 w 5426208"/>
                <a:gd name="connsiteY19" fmla="*/ 1604521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343706 w 5426208"/>
                <a:gd name="connsiteY27" fmla="*/ 3734978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10832 w 5426208"/>
                <a:gd name="connsiteY43" fmla="*/ 5544925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08935 w 5426208"/>
                <a:gd name="connsiteY14" fmla="*/ 2349238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428547 w 5426208"/>
                <a:gd name="connsiteY19" fmla="*/ 1604521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343706 w 5426208"/>
                <a:gd name="connsiteY27" fmla="*/ 3734978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10832 w 5426208"/>
                <a:gd name="connsiteY43" fmla="*/ 5544925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428547 w 5426208"/>
                <a:gd name="connsiteY19" fmla="*/ 1604521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343706 w 5426208"/>
                <a:gd name="connsiteY27" fmla="*/ 3734978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10832 w 5426208"/>
                <a:gd name="connsiteY43" fmla="*/ 5544925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343706 w 5426208"/>
                <a:gd name="connsiteY27" fmla="*/ 3734978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10832 w 5426208"/>
                <a:gd name="connsiteY43" fmla="*/ 5544925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343706 w 5426208"/>
                <a:gd name="connsiteY27" fmla="*/ 3734978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10832 w 5426208"/>
                <a:gd name="connsiteY43" fmla="*/ 5544925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343706 w 5426208"/>
                <a:gd name="connsiteY27" fmla="*/ 3734978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67661 w 5426208"/>
                <a:gd name="connsiteY43" fmla="*/ 5506207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343706 w 5426208"/>
                <a:gd name="connsiteY27" fmla="*/ 3734978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67661 w 5426208"/>
                <a:gd name="connsiteY43" fmla="*/ 5506207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315002 w 5426208"/>
                <a:gd name="connsiteY27" fmla="*/ 3777648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67661 w 5426208"/>
                <a:gd name="connsiteY43" fmla="*/ 5506207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286298 w 5426208"/>
                <a:gd name="connsiteY27" fmla="*/ 3820319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67661 w 5426208"/>
                <a:gd name="connsiteY43" fmla="*/ 5506207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425170 w 5426208"/>
                <a:gd name="connsiteY27" fmla="*/ 3979927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67661 w 5426208"/>
                <a:gd name="connsiteY43" fmla="*/ 5506207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541484 w 5426208"/>
                <a:gd name="connsiteY27" fmla="*/ 4066317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67661 w 5426208"/>
                <a:gd name="connsiteY43" fmla="*/ 5506207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507282 w 5426208"/>
                <a:gd name="connsiteY27" fmla="*/ 4079026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67661 w 5426208"/>
                <a:gd name="connsiteY43" fmla="*/ 5506207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507282 w 5426208"/>
                <a:gd name="connsiteY27" fmla="*/ 4079026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67661 w 5426208"/>
                <a:gd name="connsiteY43" fmla="*/ 5506207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321818 w 5426208"/>
                <a:gd name="connsiteY2" fmla="*/ 5223618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507282 w 5426208"/>
                <a:gd name="connsiteY27" fmla="*/ 4079026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67661 w 5426208"/>
                <a:gd name="connsiteY43" fmla="*/ 5506207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82215 w 5426208"/>
                <a:gd name="connsiteY1" fmla="*/ 5520236 h 6199726"/>
                <a:gd name="connsiteX2" fmla="*/ 4321818 w 5426208"/>
                <a:gd name="connsiteY2" fmla="*/ 5223618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507282 w 5426208"/>
                <a:gd name="connsiteY27" fmla="*/ 4079026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67661 w 5426208"/>
                <a:gd name="connsiteY43" fmla="*/ 5506207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82215 w 5426208"/>
                <a:gd name="connsiteY1" fmla="*/ 5520236 h 6199726"/>
                <a:gd name="connsiteX2" fmla="*/ 4330110 w 5426208"/>
                <a:gd name="connsiteY2" fmla="*/ 5252177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507282 w 5426208"/>
                <a:gd name="connsiteY27" fmla="*/ 4079026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67661 w 5426208"/>
                <a:gd name="connsiteY43" fmla="*/ 5506207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82215 w 5426208"/>
                <a:gd name="connsiteY1" fmla="*/ 5520236 h 6199726"/>
                <a:gd name="connsiteX2" fmla="*/ 4330110 w 5426208"/>
                <a:gd name="connsiteY2" fmla="*/ 5252177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507282 w 5426208"/>
                <a:gd name="connsiteY27" fmla="*/ 4079026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67661 w 5426208"/>
                <a:gd name="connsiteY43" fmla="*/ 5506207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575885 w 5426208"/>
                <a:gd name="connsiteY47" fmla="*/ 5668217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82215 w 5426208"/>
                <a:gd name="connsiteY1" fmla="*/ 5520236 h 6199726"/>
                <a:gd name="connsiteX2" fmla="*/ 4330110 w 5426208"/>
                <a:gd name="connsiteY2" fmla="*/ 5252177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507282 w 5426208"/>
                <a:gd name="connsiteY27" fmla="*/ 4079026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67661 w 5426208"/>
                <a:gd name="connsiteY43" fmla="*/ 5506207 h 6199726"/>
                <a:gd name="connsiteX44" fmla="*/ 1523574 w 5426208"/>
                <a:gd name="connsiteY44" fmla="*/ 5761741 h 6199726"/>
                <a:gd name="connsiteX45" fmla="*/ 2369727 w 5426208"/>
                <a:gd name="connsiteY45" fmla="*/ 5813687 h 6199726"/>
                <a:gd name="connsiteX46" fmla="*/ 3483886 w 5426208"/>
                <a:gd name="connsiteY46" fmla="*/ 5540090 h 6199726"/>
                <a:gd name="connsiteX47" fmla="*/ 3575885 w 5426208"/>
                <a:gd name="connsiteY47" fmla="*/ 5668217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82215 w 5426208"/>
                <a:gd name="connsiteY1" fmla="*/ 5520236 h 6199726"/>
                <a:gd name="connsiteX2" fmla="*/ 4330110 w 5426208"/>
                <a:gd name="connsiteY2" fmla="*/ 5252177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507282 w 5426208"/>
                <a:gd name="connsiteY27" fmla="*/ 4079026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67661 w 5426208"/>
                <a:gd name="connsiteY43" fmla="*/ 5506207 h 6199726"/>
                <a:gd name="connsiteX44" fmla="*/ 1523574 w 5426208"/>
                <a:gd name="connsiteY44" fmla="*/ 5761741 h 6199726"/>
                <a:gd name="connsiteX45" fmla="*/ 2369727 w 5426208"/>
                <a:gd name="connsiteY45" fmla="*/ 5813687 h 6199726"/>
                <a:gd name="connsiteX46" fmla="*/ 3483886 w 5426208"/>
                <a:gd name="connsiteY46" fmla="*/ 5540090 h 6199726"/>
                <a:gd name="connsiteX47" fmla="*/ 3575885 w 5426208"/>
                <a:gd name="connsiteY47" fmla="*/ 5668217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82215 w 5426208"/>
                <a:gd name="connsiteY1" fmla="*/ 5520236 h 6199726"/>
                <a:gd name="connsiteX2" fmla="*/ 4330110 w 5426208"/>
                <a:gd name="connsiteY2" fmla="*/ 5252177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4002122 w 5426208"/>
                <a:gd name="connsiteY9" fmla="*/ 3520509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507282 w 5426208"/>
                <a:gd name="connsiteY27" fmla="*/ 4079026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67661 w 5426208"/>
                <a:gd name="connsiteY43" fmla="*/ 5506207 h 6199726"/>
                <a:gd name="connsiteX44" fmla="*/ 1523574 w 5426208"/>
                <a:gd name="connsiteY44" fmla="*/ 5761741 h 6199726"/>
                <a:gd name="connsiteX45" fmla="*/ 2369727 w 5426208"/>
                <a:gd name="connsiteY45" fmla="*/ 5813687 h 6199726"/>
                <a:gd name="connsiteX46" fmla="*/ 3483886 w 5426208"/>
                <a:gd name="connsiteY46" fmla="*/ 5540090 h 6199726"/>
                <a:gd name="connsiteX47" fmla="*/ 3575885 w 5426208"/>
                <a:gd name="connsiteY47" fmla="*/ 5668217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82215 w 5426208"/>
                <a:gd name="connsiteY1" fmla="*/ 5520236 h 6199726"/>
                <a:gd name="connsiteX2" fmla="*/ 4330110 w 5426208"/>
                <a:gd name="connsiteY2" fmla="*/ 5252177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4002122 w 5426208"/>
                <a:gd name="connsiteY9" fmla="*/ 3520509 h 6199726"/>
                <a:gd name="connsiteX10" fmla="*/ 4261463 w 5426208"/>
                <a:gd name="connsiteY10" fmla="*/ 1983295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507282 w 5426208"/>
                <a:gd name="connsiteY27" fmla="*/ 4079026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67661 w 5426208"/>
                <a:gd name="connsiteY43" fmla="*/ 5506207 h 6199726"/>
                <a:gd name="connsiteX44" fmla="*/ 1523574 w 5426208"/>
                <a:gd name="connsiteY44" fmla="*/ 5761741 h 6199726"/>
                <a:gd name="connsiteX45" fmla="*/ 2369727 w 5426208"/>
                <a:gd name="connsiteY45" fmla="*/ 5813687 h 6199726"/>
                <a:gd name="connsiteX46" fmla="*/ 3483886 w 5426208"/>
                <a:gd name="connsiteY46" fmla="*/ 5540090 h 6199726"/>
                <a:gd name="connsiteX47" fmla="*/ 3575885 w 5426208"/>
                <a:gd name="connsiteY47" fmla="*/ 5668217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82215 w 5426208"/>
                <a:gd name="connsiteY1" fmla="*/ 5520236 h 6199726"/>
                <a:gd name="connsiteX2" fmla="*/ 4330110 w 5426208"/>
                <a:gd name="connsiteY2" fmla="*/ 5252177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4002122 w 5426208"/>
                <a:gd name="connsiteY9" fmla="*/ 3520509 h 6199726"/>
                <a:gd name="connsiteX10" fmla="*/ 4261463 w 5426208"/>
                <a:gd name="connsiteY10" fmla="*/ 1983295 h 6199726"/>
                <a:gd name="connsiteX11" fmla="*/ 4416873 w 5426208"/>
                <a:gd name="connsiteY11" fmla="*/ 1383755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507282 w 5426208"/>
                <a:gd name="connsiteY27" fmla="*/ 4079026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67661 w 5426208"/>
                <a:gd name="connsiteY43" fmla="*/ 5506207 h 6199726"/>
                <a:gd name="connsiteX44" fmla="*/ 1523574 w 5426208"/>
                <a:gd name="connsiteY44" fmla="*/ 5761741 h 6199726"/>
                <a:gd name="connsiteX45" fmla="*/ 2369727 w 5426208"/>
                <a:gd name="connsiteY45" fmla="*/ 5813687 h 6199726"/>
                <a:gd name="connsiteX46" fmla="*/ 3483886 w 5426208"/>
                <a:gd name="connsiteY46" fmla="*/ 5540090 h 6199726"/>
                <a:gd name="connsiteX47" fmla="*/ 3575885 w 5426208"/>
                <a:gd name="connsiteY47" fmla="*/ 5668217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6 h 6199731"/>
                <a:gd name="connsiteX1" fmla="*/ 4282215 w 5426208"/>
                <a:gd name="connsiteY1" fmla="*/ 5520241 h 6199731"/>
                <a:gd name="connsiteX2" fmla="*/ 4330110 w 5426208"/>
                <a:gd name="connsiteY2" fmla="*/ 5252182 h 6199731"/>
                <a:gd name="connsiteX3" fmla="*/ 4631881 w 5426208"/>
                <a:gd name="connsiteY3" fmla="*/ 4847196 h 6199731"/>
                <a:gd name="connsiteX4" fmla="*/ 5058626 w 5426208"/>
                <a:gd name="connsiteY4" fmla="*/ 3800971 h 6199731"/>
                <a:gd name="connsiteX5" fmla="*/ 5416844 w 5426208"/>
                <a:gd name="connsiteY5" fmla="*/ 2735742 h 6199731"/>
                <a:gd name="connsiteX6" fmla="*/ 5253752 w 5426208"/>
                <a:gd name="connsiteY6" fmla="*/ 2747942 h 6199731"/>
                <a:gd name="connsiteX7" fmla="*/ 4553133 w 5426208"/>
                <a:gd name="connsiteY7" fmla="*/ 3267459 h 6199731"/>
                <a:gd name="connsiteX8" fmla="*/ 3980892 w 5426208"/>
                <a:gd name="connsiteY8" fmla="*/ 4210612 h 6199731"/>
                <a:gd name="connsiteX9" fmla="*/ 4002122 w 5426208"/>
                <a:gd name="connsiteY9" fmla="*/ 3520514 h 6199731"/>
                <a:gd name="connsiteX10" fmla="*/ 4261463 w 5426208"/>
                <a:gd name="connsiteY10" fmla="*/ 1983300 h 6199731"/>
                <a:gd name="connsiteX11" fmla="*/ 4416873 w 5426208"/>
                <a:gd name="connsiteY11" fmla="*/ 1383760 h 6199731"/>
                <a:gd name="connsiteX12" fmla="*/ 4596120 w 5426208"/>
                <a:gd name="connsiteY12" fmla="*/ 925306 h 6199731"/>
                <a:gd name="connsiteX13" fmla="*/ 4049958 w 5426208"/>
                <a:gd name="connsiteY13" fmla="*/ 1199173 h 6199731"/>
                <a:gd name="connsiteX14" fmla="*/ 3488008 w 5426208"/>
                <a:gd name="connsiteY14" fmla="*/ 2315594 h 6199731"/>
                <a:gd name="connsiteX15" fmla="*/ 3287203 w 5426208"/>
                <a:gd name="connsiteY15" fmla="*/ 3409267 h 6199731"/>
                <a:gd name="connsiteX16" fmla="*/ 3292845 w 5426208"/>
                <a:gd name="connsiteY16" fmla="*/ 4093202 h 6199731"/>
                <a:gd name="connsiteX17" fmla="*/ 3192806 w 5426208"/>
                <a:gd name="connsiteY17" fmla="*/ 3842808 h 6199731"/>
                <a:gd name="connsiteX18" fmla="*/ 3006290 w 5426208"/>
                <a:gd name="connsiteY18" fmla="*/ 2973076 h 6199731"/>
                <a:gd name="connsiteX19" fmla="*/ 2391566 w 5426208"/>
                <a:gd name="connsiteY19" fmla="*/ 1651870 h 6199731"/>
                <a:gd name="connsiteX20" fmla="*/ 2086078 w 5426208"/>
                <a:gd name="connsiteY20" fmla="*/ 683692 h 6199731"/>
                <a:gd name="connsiteX21" fmla="*/ 1976061 w 5426208"/>
                <a:gd name="connsiteY21" fmla="*/ 237639 h 6199731"/>
                <a:gd name="connsiteX22" fmla="*/ 1853512 w 5426208"/>
                <a:gd name="connsiteY22" fmla="*/ 1969 h 6199731"/>
                <a:gd name="connsiteX23" fmla="*/ 1674403 w 5426208"/>
                <a:gd name="connsiteY23" fmla="*/ 360188 h 6199731"/>
                <a:gd name="connsiteX24" fmla="*/ 1504721 w 5426208"/>
                <a:gd name="connsiteY24" fmla="*/ 1415990 h 6199731"/>
                <a:gd name="connsiteX25" fmla="*/ 1919500 w 5426208"/>
                <a:gd name="connsiteY25" fmla="*/ 2745169 h 6199731"/>
                <a:gd name="connsiteX26" fmla="*/ 2525505 w 5426208"/>
                <a:gd name="connsiteY26" fmla="*/ 3885812 h 6199731"/>
                <a:gd name="connsiteX27" fmla="*/ 2507282 w 5426208"/>
                <a:gd name="connsiteY27" fmla="*/ 4079031 h 6199731"/>
                <a:gd name="connsiteX28" fmla="*/ 1259624 w 5426208"/>
                <a:gd name="connsiteY28" fmla="*/ 2566060 h 6199731"/>
                <a:gd name="connsiteX29" fmla="*/ 760003 w 5426208"/>
                <a:gd name="connsiteY29" fmla="*/ 2019305 h 6199731"/>
                <a:gd name="connsiteX30" fmla="*/ 213248 w 5426208"/>
                <a:gd name="connsiteY30" fmla="*/ 1510258 h 6199731"/>
                <a:gd name="connsiteX31" fmla="*/ 213248 w 5426208"/>
                <a:gd name="connsiteY31" fmla="*/ 1642233 h 6199731"/>
                <a:gd name="connsiteX32" fmla="*/ 694015 w 5426208"/>
                <a:gd name="connsiteY32" fmla="*/ 2980839 h 6199731"/>
                <a:gd name="connsiteX33" fmla="*/ 1287904 w 5426208"/>
                <a:gd name="connsiteY33" fmla="*/ 4102629 h 6199731"/>
                <a:gd name="connsiteX34" fmla="*/ 2042048 w 5426208"/>
                <a:gd name="connsiteY34" fmla="*/ 4715371 h 6199731"/>
                <a:gd name="connsiteX35" fmla="*/ 2771689 w 5426208"/>
                <a:gd name="connsiteY35" fmla="*/ 5012094 h 6199731"/>
                <a:gd name="connsiteX36" fmla="*/ 2258473 w 5426208"/>
                <a:gd name="connsiteY36" fmla="*/ 5048147 h 6199731"/>
                <a:gd name="connsiteX37" fmla="*/ 1485802 w 5426208"/>
                <a:gd name="connsiteY37" fmla="*/ 4878465 h 6199731"/>
                <a:gd name="connsiteX38" fmla="*/ 760003 w 5426208"/>
                <a:gd name="connsiteY38" fmla="*/ 4187470 h 6199731"/>
                <a:gd name="connsiteX39" fmla="*/ 260382 w 5426208"/>
                <a:gd name="connsiteY39" fmla="*/ 3291924 h 6199731"/>
                <a:gd name="connsiteX40" fmla="*/ 5859 w 5426208"/>
                <a:gd name="connsiteY40" fmla="*/ 2924278 h 6199731"/>
                <a:gd name="connsiteX41" fmla="*/ 109554 w 5426208"/>
                <a:gd name="connsiteY41" fmla="*/ 3518167 h 6199731"/>
                <a:gd name="connsiteX42" fmla="*/ 420638 w 5426208"/>
                <a:gd name="connsiteY42" fmla="*/ 4922761 h 6199731"/>
                <a:gd name="connsiteX43" fmla="*/ 967661 w 5426208"/>
                <a:gd name="connsiteY43" fmla="*/ 5506212 h 6199731"/>
                <a:gd name="connsiteX44" fmla="*/ 1523574 w 5426208"/>
                <a:gd name="connsiteY44" fmla="*/ 5761746 h 6199731"/>
                <a:gd name="connsiteX45" fmla="*/ 2369727 w 5426208"/>
                <a:gd name="connsiteY45" fmla="*/ 5813692 h 6199731"/>
                <a:gd name="connsiteX46" fmla="*/ 3483886 w 5426208"/>
                <a:gd name="connsiteY46" fmla="*/ 5540095 h 6199731"/>
                <a:gd name="connsiteX47" fmla="*/ 3575885 w 5426208"/>
                <a:gd name="connsiteY47" fmla="*/ 5668222 h 6199731"/>
                <a:gd name="connsiteX48" fmla="*/ 3506134 w 5426208"/>
                <a:gd name="connsiteY48" fmla="*/ 6199731 h 6199731"/>
                <a:gd name="connsiteX0" fmla="*/ 4469964 w 5426208"/>
                <a:gd name="connsiteY0" fmla="*/ 6067996 h 6199731"/>
                <a:gd name="connsiteX1" fmla="*/ 4282215 w 5426208"/>
                <a:gd name="connsiteY1" fmla="*/ 5520241 h 6199731"/>
                <a:gd name="connsiteX2" fmla="*/ 4330110 w 5426208"/>
                <a:gd name="connsiteY2" fmla="*/ 5252182 h 6199731"/>
                <a:gd name="connsiteX3" fmla="*/ 4631881 w 5426208"/>
                <a:gd name="connsiteY3" fmla="*/ 4847196 h 6199731"/>
                <a:gd name="connsiteX4" fmla="*/ 5058626 w 5426208"/>
                <a:gd name="connsiteY4" fmla="*/ 3800971 h 6199731"/>
                <a:gd name="connsiteX5" fmla="*/ 5416844 w 5426208"/>
                <a:gd name="connsiteY5" fmla="*/ 2735742 h 6199731"/>
                <a:gd name="connsiteX6" fmla="*/ 5253752 w 5426208"/>
                <a:gd name="connsiteY6" fmla="*/ 2747942 h 6199731"/>
                <a:gd name="connsiteX7" fmla="*/ 4553133 w 5426208"/>
                <a:gd name="connsiteY7" fmla="*/ 3267459 h 6199731"/>
                <a:gd name="connsiteX8" fmla="*/ 3980892 w 5426208"/>
                <a:gd name="connsiteY8" fmla="*/ 4210612 h 6199731"/>
                <a:gd name="connsiteX9" fmla="*/ 4002122 w 5426208"/>
                <a:gd name="connsiteY9" fmla="*/ 3520514 h 6199731"/>
                <a:gd name="connsiteX10" fmla="*/ 4261463 w 5426208"/>
                <a:gd name="connsiteY10" fmla="*/ 1983300 h 6199731"/>
                <a:gd name="connsiteX11" fmla="*/ 4416873 w 5426208"/>
                <a:gd name="connsiteY11" fmla="*/ 1383760 h 6199731"/>
                <a:gd name="connsiteX12" fmla="*/ 4596120 w 5426208"/>
                <a:gd name="connsiteY12" fmla="*/ 925306 h 6199731"/>
                <a:gd name="connsiteX13" fmla="*/ 4049958 w 5426208"/>
                <a:gd name="connsiteY13" fmla="*/ 1199173 h 6199731"/>
                <a:gd name="connsiteX14" fmla="*/ 3488008 w 5426208"/>
                <a:gd name="connsiteY14" fmla="*/ 2315594 h 6199731"/>
                <a:gd name="connsiteX15" fmla="*/ 3287203 w 5426208"/>
                <a:gd name="connsiteY15" fmla="*/ 3409267 h 6199731"/>
                <a:gd name="connsiteX16" fmla="*/ 3292845 w 5426208"/>
                <a:gd name="connsiteY16" fmla="*/ 4093202 h 6199731"/>
                <a:gd name="connsiteX17" fmla="*/ 3192806 w 5426208"/>
                <a:gd name="connsiteY17" fmla="*/ 3842808 h 6199731"/>
                <a:gd name="connsiteX18" fmla="*/ 3006290 w 5426208"/>
                <a:gd name="connsiteY18" fmla="*/ 2973076 h 6199731"/>
                <a:gd name="connsiteX19" fmla="*/ 2437902 w 5426208"/>
                <a:gd name="connsiteY19" fmla="*/ 1628845 h 6199731"/>
                <a:gd name="connsiteX20" fmla="*/ 2086078 w 5426208"/>
                <a:gd name="connsiteY20" fmla="*/ 683692 h 6199731"/>
                <a:gd name="connsiteX21" fmla="*/ 1976061 w 5426208"/>
                <a:gd name="connsiteY21" fmla="*/ 237639 h 6199731"/>
                <a:gd name="connsiteX22" fmla="*/ 1853512 w 5426208"/>
                <a:gd name="connsiteY22" fmla="*/ 1969 h 6199731"/>
                <a:gd name="connsiteX23" fmla="*/ 1674403 w 5426208"/>
                <a:gd name="connsiteY23" fmla="*/ 360188 h 6199731"/>
                <a:gd name="connsiteX24" fmla="*/ 1504721 w 5426208"/>
                <a:gd name="connsiteY24" fmla="*/ 1415990 h 6199731"/>
                <a:gd name="connsiteX25" fmla="*/ 1919500 w 5426208"/>
                <a:gd name="connsiteY25" fmla="*/ 2745169 h 6199731"/>
                <a:gd name="connsiteX26" fmla="*/ 2525505 w 5426208"/>
                <a:gd name="connsiteY26" fmla="*/ 3885812 h 6199731"/>
                <a:gd name="connsiteX27" fmla="*/ 2507282 w 5426208"/>
                <a:gd name="connsiteY27" fmla="*/ 4079031 h 6199731"/>
                <a:gd name="connsiteX28" fmla="*/ 1259624 w 5426208"/>
                <a:gd name="connsiteY28" fmla="*/ 2566060 h 6199731"/>
                <a:gd name="connsiteX29" fmla="*/ 760003 w 5426208"/>
                <a:gd name="connsiteY29" fmla="*/ 2019305 h 6199731"/>
                <a:gd name="connsiteX30" fmla="*/ 213248 w 5426208"/>
                <a:gd name="connsiteY30" fmla="*/ 1510258 h 6199731"/>
                <a:gd name="connsiteX31" fmla="*/ 213248 w 5426208"/>
                <a:gd name="connsiteY31" fmla="*/ 1642233 h 6199731"/>
                <a:gd name="connsiteX32" fmla="*/ 694015 w 5426208"/>
                <a:gd name="connsiteY32" fmla="*/ 2980839 h 6199731"/>
                <a:gd name="connsiteX33" fmla="*/ 1287904 w 5426208"/>
                <a:gd name="connsiteY33" fmla="*/ 4102629 h 6199731"/>
                <a:gd name="connsiteX34" fmla="*/ 2042048 w 5426208"/>
                <a:gd name="connsiteY34" fmla="*/ 4715371 h 6199731"/>
                <a:gd name="connsiteX35" fmla="*/ 2771689 w 5426208"/>
                <a:gd name="connsiteY35" fmla="*/ 5012094 h 6199731"/>
                <a:gd name="connsiteX36" fmla="*/ 2258473 w 5426208"/>
                <a:gd name="connsiteY36" fmla="*/ 5048147 h 6199731"/>
                <a:gd name="connsiteX37" fmla="*/ 1485802 w 5426208"/>
                <a:gd name="connsiteY37" fmla="*/ 4878465 h 6199731"/>
                <a:gd name="connsiteX38" fmla="*/ 760003 w 5426208"/>
                <a:gd name="connsiteY38" fmla="*/ 4187470 h 6199731"/>
                <a:gd name="connsiteX39" fmla="*/ 260382 w 5426208"/>
                <a:gd name="connsiteY39" fmla="*/ 3291924 h 6199731"/>
                <a:gd name="connsiteX40" fmla="*/ 5859 w 5426208"/>
                <a:gd name="connsiteY40" fmla="*/ 2924278 h 6199731"/>
                <a:gd name="connsiteX41" fmla="*/ 109554 w 5426208"/>
                <a:gd name="connsiteY41" fmla="*/ 3518167 h 6199731"/>
                <a:gd name="connsiteX42" fmla="*/ 420638 w 5426208"/>
                <a:gd name="connsiteY42" fmla="*/ 4922761 h 6199731"/>
                <a:gd name="connsiteX43" fmla="*/ 967661 w 5426208"/>
                <a:gd name="connsiteY43" fmla="*/ 5506212 h 6199731"/>
                <a:gd name="connsiteX44" fmla="*/ 1523574 w 5426208"/>
                <a:gd name="connsiteY44" fmla="*/ 5761746 h 6199731"/>
                <a:gd name="connsiteX45" fmla="*/ 2369727 w 5426208"/>
                <a:gd name="connsiteY45" fmla="*/ 5813692 h 6199731"/>
                <a:gd name="connsiteX46" fmla="*/ 3483886 w 5426208"/>
                <a:gd name="connsiteY46" fmla="*/ 5540095 h 6199731"/>
                <a:gd name="connsiteX47" fmla="*/ 3575885 w 5426208"/>
                <a:gd name="connsiteY47" fmla="*/ 5668222 h 6199731"/>
                <a:gd name="connsiteX48" fmla="*/ 3506134 w 5426208"/>
                <a:gd name="connsiteY48" fmla="*/ 6199731 h 6199731"/>
                <a:gd name="connsiteX0" fmla="*/ 4469964 w 5426208"/>
                <a:gd name="connsiteY0" fmla="*/ 6067996 h 6199731"/>
                <a:gd name="connsiteX1" fmla="*/ 4282215 w 5426208"/>
                <a:gd name="connsiteY1" fmla="*/ 5520241 h 6199731"/>
                <a:gd name="connsiteX2" fmla="*/ 4330110 w 5426208"/>
                <a:gd name="connsiteY2" fmla="*/ 5252182 h 6199731"/>
                <a:gd name="connsiteX3" fmla="*/ 4631881 w 5426208"/>
                <a:gd name="connsiteY3" fmla="*/ 4847196 h 6199731"/>
                <a:gd name="connsiteX4" fmla="*/ 5058626 w 5426208"/>
                <a:gd name="connsiteY4" fmla="*/ 3800971 h 6199731"/>
                <a:gd name="connsiteX5" fmla="*/ 5416844 w 5426208"/>
                <a:gd name="connsiteY5" fmla="*/ 2735742 h 6199731"/>
                <a:gd name="connsiteX6" fmla="*/ 5253752 w 5426208"/>
                <a:gd name="connsiteY6" fmla="*/ 2747942 h 6199731"/>
                <a:gd name="connsiteX7" fmla="*/ 4553133 w 5426208"/>
                <a:gd name="connsiteY7" fmla="*/ 3267459 h 6199731"/>
                <a:gd name="connsiteX8" fmla="*/ 3980892 w 5426208"/>
                <a:gd name="connsiteY8" fmla="*/ 4210612 h 6199731"/>
                <a:gd name="connsiteX9" fmla="*/ 4002122 w 5426208"/>
                <a:gd name="connsiteY9" fmla="*/ 3520514 h 6199731"/>
                <a:gd name="connsiteX10" fmla="*/ 4261463 w 5426208"/>
                <a:gd name="connsiteY10" fmla="*/ 1983300 h 6199731"/>
                <a:gd name="connsiteX11" fmla="*/ 4416873 w 5426208"/>
                <a:gd name="connsiteY11" fmla="*/ 1383760 h 6199731"/>
                <a:gd name="connsiteX12" fmla="*/ 4596120 w 5426208"/>
                <a:gd name="connsiteY12" fmla="*/ 925306 h 6199731"/>
                <a:gd name="connsiteX13" fmla="*/ 4049958 w 5426208"/>
                <a:gd name="connsiteY13" fmla="*/ 1199173 h 6199731"/>
                <a:gd name="connsiteX14" fmla="*/ 3488008 w 5426208"/>
                <a:gd name="connsiteY14" fmla="*/ 2315594 h 6199731"/>
                <a:gd name="connsiteX15" fmla="*/ 3287203 w 5426208"/>
                <a:gd name="connsiteY15" fmla="*/ 3409267 h 6199731"/>
                <a:gd name="connsiteX16" fmla="*/ 3292845 w 5426208"/>
                <a:gd name="connsiteY16" fmla="*/ 4093202 h 6199731"/>
                <a:gd name="connsiteX17" fmla="*/ 3192806 w 5426208"/>
                <a:gd name="connsiteY17" fmla="*/ 3842808 h 6199731"/>
                <a:gd name="connsiteX18" fmla="*/ 3006290 w 5426208"/>
                <a:gd name="connsiteY18" fmla="*/ 2973076 h 6199731"/>
                <a:gd name="connsiteX19" fmla="*/ 2437902 w 5426208"/>
                <a:gd name="connsiteY19" fmla="*/ 1628845 h 6199731"/>
                <a:gd name="connsiteX20" fmla="*/ 2086078 w 5426208"/>
                <a:gd name="connsiteY20" fmla="*/ 683692 h 6199731"/>
                <a:gd name="connsiteX21" fmla="*/ 1976061 w 5426208"/>
                <a:gd name="connsiteY21" fmla="*/ 237639 h 6199731"/>
                <a:gd name="connsiteX22" fmla="*/ 1853512 w 5426208"/>
                <a:gd name="connsiteY22" fmla="*/ 1969 h 6199731"/>
                <a:gd name="connsiteX23" fmla="*/ 1674403 w 5426208"/>
                <a:gd name="connsiteY23" fmla="*/ 360188 h 6199731"/>
                <a:gd name="connsiteX24" fmla="*/ 1504721 w 5426208"/>
                <a:gd name="connsiteY24" fmla="*/ 1415990 h 6199731"/>
                <a:gd name="connsiteX25" fmla="*/ 1919500 w 5426208"/>
                <a:gd name="connsiteY25" fmla="*/ 2745169 h 6199731"/>
                <a:gd name="connsiteX26" fmla="*/ 2511779 w 5426208"/>
                <a:gd name="connsiteY26" fmla="*/ 3912880 h 6199731"/>
                <a:gd name="connsiteX27" fmla="*/ 2507282 w 5426208"/>
                <a:gd name="connsiteY27" fmla="*/ 4079031 h 6199731"/>
                <a:gd name="connsiteX28" fmla="*/ 1259624 w 5426208"/>
                <a:gd name="connsiteY28" fmla="*/ 2566060 h 6199731"/>
                <a:gd name="connsiteX29" fmla="*/ 760003 w 5426208"/>
                <a:gd name="connsiteY29" fmla="*/ 2019305 h 6199731"/>
                <a:gd name="connsiteX30" fmla="*/ 213248 w 5426208"/>
                <a:gd name="connsiteY30" fmla="*/ 1510258 h 6199731"/>
                <a:gd name="connsiteX31" fmla="*/ 213248 w 5426208"/>
                <a:gd name="connsiteY31" fmla="*/ 1642233 h 6199731"/>
                <a:gd name="connsiteX32" fmla="*/ 694015 w 5426208"/>
                <a:gd name="connsiteY32" fmla="*/ 2980839 h 6199731"/>
                <a:gd name="connsiteX33" fmla="*/ 1287904 w 5426208"/>
                <a:gd name="connsiteY33" fmla="*/ 4102629 h 6199731"/>
                <a:gd name="connsiteX34" fmla="*/ 2042048 w 5426208"/>
                <a:gd name="connsiteY34" fmla="*/ 4715371 h 6199731"/>
                <a:gd name="connsiteX35" fmla="*/ 2771689 w 5426208"/>
                <a:gd name="connsiteY35" fmla="*/ 5012094 h 6199731"/>
                <a:gd name="connsiteX36" fmla="*/ 2258473 w 5426208"/>
                <a:gd name="connsiteY36" fmla="*/ 5048147 h 6199731"/>
                <a:gd name="connsiteX37" fmla="*/ 1485802 w 5426208"/>
                <a:gd name="connsiteY37" fmla="*/ 4878465 h 6199731"/>
                <a:gd name="connsiteX38" fmla="*/ 760003 w 5426208"/>
                <a:gd name="connsiteY38" fmla="*/ 4187470 h 6199731"/>
                <a:gd name="connsiteX39" fmla="*/ 260382 w 5426208"/>
                <a:gd name="connsiteY39" fmla="*/ 3291924 h 6199731"/>
                <a:gd name="connsiteX40" fmla="*/ 5859 w 5426208"/>
                <a:gd name="connsiteY40" fmla="*/ 2924278 h 6199731"/>
                <a:gd name="connsiteX41" fmla="*/ 109554 w 5426208"/>
                <a:gd name="connsiteY41" fmla="*/ 3518167 h 6199731"/>
                <a:gd name="connsiteX42" fmla="*/ 420638 w 5426208"/>
                <a:gd name="connsiteY42" fmla="*/ 4922761 h 6199731"/>
                <a:gd name="connsiteX43" fmla="*/ 967661 w 5426208"/>
                <a:gd name="connsiteY43" fmla="*/ 5506212 h 6199731"/>
                <a:gd name="connsiteX44" fmla="*/ 1523574 w 5426208"/>
                <a:gd name="connsiteY44" fmla="*/ 5761746 h 6199731"/>
                <a:gd name="connsiteX45" fmla="*/ 2369727 w 5426208"/>
                <a:gd name="connsiteY45" fmla="*/ 5813692 h 6199731"/>
                <a:gd name="connsiteX46" fmla="*/ 3483886 w 5426208"/>
                <a:gd name="connsiteY46" fmla="*/ 5540095 h 6199731"/>
                <a:gd name="connsiteX47" fmla="*/ 3575885 w 5426208"/>
                <a:gd name="connsiteY47" fmla="*/ 5668222 h 6199731"/>
                <a:gd name="connsiteX48" fmla="*/ 3506134 w 5426208"/>
                <a:gd name="connsiteY48" fmla="*/ 6199731 h 6199731"/>
                <a:gd name="connsiteX0" fmla="*/ 4469964 w 5426208"/>
                <a:gd name="connsiteY0" fmla="*/ 6067996 h 6199731"/>
                <a:gd name="connsiteX1" fmla="*/ 4282215 w 5426208"/>
                <a:gd name="connsiteY1" fmla="*/ 5520241 h 6199731"/>
                <a:gd name="connsiteX2" fmla="*/ 4330110 w 5426208"/>
                <a:gd name="connsiteY2" fmla="*/ 5252182 h 6199731"/>
                <a:gd name="connsiteX3" fmla="*/ 4631881 w 5426208"/>
                <a:gd name="connsiteY3" fmla="*/ 4847196 h 6199731"/>
                <a:gd name="connsiteX4" fmla="*/ 5058626 w 5426208"/>
                <a:gd name="connsiteY4" fmla="*/ 3800971 h 6199731"/>
                <a:gd name="connsiteX5" fmla="*/ 5416844 w 5426208"/>
                <a:gd name="connsiteY5" fmla="*/ 2735742 h 6199731"/>
                <a:gd name="connsiteX6" fmla="*/ 5253752 w 5426208"/>
                <a:gd name="connsiteY6" fmla="*/ 2747942 h 6199731"/>
                <a:gd name="connsiteX7" fmla="*/ 4553133 w 5426208"/>
                <a:gd name="connsiteY7" fmla="*/ 3267459 h 6199731"/>
                <a:gd name="connsiteX8" fmla="*/ 3980892 w 5426208"/>
                <a:gd name="connsiteY8" fmla="*/ 4210612 h 6199731"/>
                <a:gd name="connsiteX9" fmla="*/ 4002122 w 5426208"/>
                <a:gd name="connsiteY9" fmla="*/ 3520514 h 6199731"/>
                <a:gd name="connsiteX10" fmla="*/ 4261463 w 5426208"/>
                <a:gd name="connsiteY10" fmla="*/ 1983300 h 6199731"/>
                <a:gd name="connsiteX11" fmla="*/ 4416873 w 5426208"/>
                <a:gd name="connsiteY11" fmla="*/ 1383760 h 6199731"/>
                <a:gd name="connsiteX12" fmla="*/ 4596120 w 5426208"/>
                <a:gd name="connsiteY12" fmla="*/ 925306 h 6199731"/>
                <a:gd name="connsiteX13" fmla="*/ 4049958 w 5426208"/>
                <a:gd name="connsiteY13" fmla="*/ 1199173 h 6199731"/>
                <a:gd name="connsiteX14" fmla="*/ 3488008 w 5426208"/>
                <a:gd name="connsiteY14" fmla="*/ 2315594 h 6199731"/>
                <a:gd name="connsiteX15" fmla="*/ 3287203 w 5426208"/>
                <a:gd name="connsiteY15" fmla="*/ 3409267 h 6199731"/>
                <a:gd name="connsiteX16" fmla="*/ 3292845 w 5426208"/>
                <a:gd name="connsiteY16" fmla="*/ 4093202 h 6199731"/>
                <a:gd name="connsiteX17" fmla="*/ 3192806 w 5426208"/>
                <a:gd name="connsiteY17" fmla="*/ 3842808 h 6199731"/>
                <a:gd name="connsiteX18" fmla="*/ 3006290 w 5426208"/>
                <a:gd name="connsiteY18" fmla="*/ 2973076 h 6199731"/>
                <a:gd name="connsiteX19" fmla="*/ 2437902 w 5426208"/>
                <a:gd name="connsiteY19" fmla="*/ 1628845 h 6199731"/>
                <a:gd name="connsiteX20" fmla="*/ 2086078 w 5426208"/>
                <a:gd name="connsiteY20" fmla="*/ 683692 h 6199731"/>
                <a:gd name="connsiteX21" fmla="*/ 1976061 w 5426208"/>
                <a:gd name="connsiteY21" fmla="*/ 237639 h 6199731"/>
                <a:gd name="connsiteX22" fmla="*/ 1853512 w 5426208"/>
                <a:gd name="connsiteY22" fmla="*/ 1969 h 6199731"/>
                <a:gd name="connsiteX23" fmla="*/ 1674403 w 5426208"/>
                <a:gd name="connsiteY23" fmla="*/ 360188 h 6199731"/>
                <a:gd name="connsiteX24" fmla="*/ 1504721 w 5426208"/>
                <a:gd name="connsiteY24" fmla="*/ 1415990 h 6199731"/>
                <a:gd name="connsiteX25" fmla="*/ 1919500 w 5426208"/>
                <a:gd name="connsiteY25" fmla="*/ 2745169 h 6199731"/>
                <a:gd name="connsiteX26" fmla="*/ 2511779 w 5426208"/>
                <a:gd name="connsiteY26" fmla="*/ 3912880 h 6199731"/>
                <a:gd name="connsiteX27" fmla="*/ 2507282 w 5426208"/>
                <a:gd name="connsiteY27" fmla="*/ 4079031 h 6199731"/>
                <a:gd name="connsiteX28" fmla="*/ 1259624 w 5426208"/>
                <a:gd name="connsiteY28" fmla="*/ 2566060 h 6199731"/>
                <a:gd name="connsiteX29" fmla="*/ 760003 w 5426208"/>
                <a:gd name="connsiteY29" fmla="*/ 2019305 h 6199731"/>
                <a:gd name="connsiteX30" fmla="*/ 213248 w 5426208"/>
                <a:gd name="connsiteY30" fmla="*/ 1510258 h 6199731"/>
                <a:gd name="connsiteX31" fmla="*/ 213248 w 5426208"/>
                <a:gd name="connsiteY31" fmla="*/ 1642233 h 6199731"/>
                <a:gd name="connsiteX32" fmla="*/ 694015 w 5426208"/>
                <a:gd name="connsiteY32" fmla="*/ 2980839 h 6199731"/>
                <a:gd name="connsiteX33" fmla="*/ 1287904 w 5426208"/>
                <a:gd name="connsiteY33" fmla="*/ 4102629 h 6199731"/>
                <a:gd name="connsiteX34" fmla="*/ 2042048 w 5426208"/>
                <a:gd name="connsiteY34" fmla="*/ 4715371 h 6199731"/>
                <a:gd name="connsiteX35" fmla="*/ 2771689 w 5426208"/>
                <a:gd name="connsiteY35" fmla="*/ 5012094 h 6199731"/>
                <a:gd name="connsiteX36" fmla="*/ 2258473 w 5426208"/>
                <a:gd name="connsiteY36" fmla="*/ 5048147 h 6199731"/>
                <a:gd name="connsiteX37" fmla="*/ 1485802 w 5426208"/>
                <a:gd name="connsiteY37" fmla="*/ 4878465 h 6199731"/>
                <a:gd name="connsiteX38" fmla="*/ 760003 w 5426208"/>
                <a:gd name="connsiteY38" fmla="*/ 4187470 h 6199731"/>
                <a:gd name="connsiteX39" fmla="*/ 260382 w 5426208"/>
                <a:gd name="connsiteY39" fmla="*/ 3291924 h 6199731"/>
                <a:gd name="connsiteX40" fmla="*/ 5859 w 5426208"/>
                <a:gd name="connsiteY40" fmla="*/ 2924278 h 6199731"/>
                <a:gd name="connsiteX41" fmla="*/ 109554 w 5426208"/>
                <a:gd name="connsiteY41" fmla="*/ 3518167 h 6199731"/>
                <a:gd name="connsiteX42" fmla="*/ 420638 w 5426208"/>
                <a:gd name="connsiteY42" fmla="*/ 4922761 h 6199731"/>
                <a:gd name="connsiteX43" fmla="*/ 967661 w 5426208"/>
                <a:gd name="connsiteY43" fmla="*/ 5506212 h 6199731"/>
                <a:gd name="connsiteX44" fmla="*/ 1523574 w 5426208"/>
                <a:gd name="connsiteY44" fmla="*/ 5761746 h 6199731"/>
                <a:gd name="connsiteX45" fmla="*/ 2369727 w 5426208"/>
                <a:gd name="connsiteY45" fmla="*/ 5813692 h 6199731"/>
                <a:gd name="connsiteX46" fmla="*/ 3483886 w 5426208"/>
                <a:gd name="connsiteY46" fmla="*/ 5540095 h 6199731"/>
                <a:gd name="connsiteX47" fmla="*/ 3575885 w 5426208"/>
                <a:gd name="connsiteY47" fmla="*/ 5668222 h 6199731"/>
                <a:gd name="connsiteX48" fmla="*/ 3506134 w 5426208"/>
                <a:gd name="connsiteY48" fmla="*/ 6199731 h 6199731"/>
                <a:gd name="connsiteX0" fmla="*/ 4469964 w 5426208"/>
                <a:gd name="connsiteY0" fmla="*/ 6067996 h 6199731"/>
                <a:gd name="connsiteX1" fmla="*/ 4282215 w 5426208"/>
                <a:gd name="connsiteY1" fmla="*/ 5520241 h 6199731"/>
                <a:gd name="connsiteX2" fmla="*/ 4330110 w 5426208"/>
                <a:gd name="connsiteY2" fmla="*/ 5252182 h 6199731"/>
                <a:gd name="connsiteX3" fmla="*/ 4631881 w 5426208"/>
                <a:gd name="connsiteY3" fmla="*/ 4847196 h 6199731"/>
                <a:gd name="connsiteX4" fmla="*/ 5058626 w 5426208"/>
                <a:gd name="connsiteY4" fmla="*/ 3800971 h 6199731"/>
                <a:gd name="connsiteX5" fmla="*/ 5416844 w 5426208"/>
                <a:gd name="connsiteY5" fmla="*/ 2735742 h 6199731"/>
                <a:gd name="connsiteX6" fmla="*/ 5253752 w 5426208"/>
                <a:gd name="connsiteY6" fmla="*/ 2747942 h 6199731"/>
                <a:gd name="connsiteX7" fmla="*/ 4553133 w 5426208"/>
                <a:gd name="connsiteY7" fmla="*/ 3267459 h 6199731"/>
                <a:gd name="connsiteX8" fmla="*/ 3980892 w 5426208"/>
                <a:gd name="connsiteY8" fmla="*/ 4210612 h 6199731"/>
                <a:gd name="connsiteX9" fmla="*/ 4002122 w 5426208"/>
                <a:gd name="connsiteY9" fmla="*/ 3520514 h 6199731"/>
                <a:gd name="connsiteX10" fmla="*/ 4261463 w 5426208"/>
                <a:gd name="connsiteY10" fmla="*/ 1983300 h 6199731"/>
                <a:gd name="connsiteX11" fmla="*/ 4416873 w 5426208"/>
                <a:gd name="connsiteY11" fmla="*/ 1383760 h 6199731"/>
                <a:gd name="connsiteX12" fmla="*/ 4596120 w 5426208"/>
                <a:gd name="connsiteY12" fmla="*/ 925306 h 6199731"/>
                <a:gd name="connsiteX13" fmla="*/ 4049958 w 5426208"/>
                <a:gd name="connsiteY13" fmla="*/ 1199173 h 6199731"/>
                <a:gd name="connsiteX14" fmla="*/ 3488008 w 5426208"/>
                <a:gd name="connsiteY14" fmla="*/ 2315594 h 6199731"/>
                <a:gd name="connsiteX15" fmla="*/ 3287203 w 5426208"/>
                <a:gd name="connsiteY15" fmla="*/ 3409267 h 6199731"/>
                <a:gd name="connsiteX16" fmla="*/ 3292845 w 5426208"/>
                <a:gd name="connsiteY16" fmla="*/ 4093202 h 6199731"/>
                <a:gd name="connsiteX17" fmla="*/ 3192806 w 5426208"/>
                <a:gd name="connsiteY17" fmla="*/ 3842808 h 6199731"/>
                <a:gd name="connsiteX18" fmla="*/ 3006290 w 5426208"/>
                <a:gd name="connsiteY18" fmla="*/ 2973076 h 6199731"/>
                <a:gd name="connsiteX19" fmla="*/ 2437902 w 5426208"/>
                <a:gd name="connsiteY19" fmla="*/ 1628845 h 6199731"/>
                <a:gd name="connsiteX20" fmla="*/ 2086078 w 5426208"/>
                <a:gd name="connsiteY20" fmla="*/ 683692 h 6199731"/>
                <a:gd name="connsiteX21" fmla="*/ 1976061 w 5426208"/>
                <a:gd name="connsiteY21" fmla="*/ 237639 h 6199731"/>
                <a:gd name="connsiteX22" fmla="*/ 1853512 w 5426208"/>
                <a:gd name="connsiteY22" fmla="*/ 1969 h 6199731"/>
                <a:gd name="connsiteX23" fmla="*/ 1674403 w 5426208"/>
                <a:gd name="connsiteY23" fmla="*/ 360188 h 6199731"/>
                <a:gd name="connsiteX24" fmla="*/ 1504721 w 5426208"/>
                <a:gd name="connsiteY24" fmla="*/ 1415990 h 6199731"/>
                <a:gd name="connsiteX25" fmla="*/ 1919500 w 5426208"/>
                <a:gd name="connsiteY25" fmla="*/ 2745169 h 6199731"/>
                <a:gd name="connsiteX26" fmla="*/ 2511779 w 5426208"/>
                <a:gd name="connsiteY26" fmla="*/ 3912880 h 6199731"/>
                <a:gd name="connsiteX27" fmla="*/ 2507282 w 5426208"/>
                <a:gd name="connsiteY27" fmla="*/ 4079031 h 6199731"/>
                <a:gd name="connsiteX28" fmla="*/ 1259624 w 5426208"/>
                <a:gd name="connsiteY28" fmla="*/ 2566060 h 6199731"/>
                <a:gd name="connsiteX29" fmla="*/ 760003 w 5426208"/>
                <a:gd name="connsiteY29" fmla="*/ 2019305 h 6199731"/>
                <a:gd name="connsiteX30" fmla="*/ 213248 w 5426208"/>
                <a:gd name="connsiteY30" fmla="*/ 1510258 h 6199731"/>
                <a:gd name="connsiteX31" fmla="*/ 213248 w 5426208"/>
                <a:gd name="connsiteY31" fmla="*/ 1642233 h 6199731"/>
                <a:gd name="connsiteX32" fmla="*/ 694015 w 5426208"/>
                <a:gd name="connsiteY32" fmla="*/ 2980839 h 6199731"/>
                <a:gd name="connsiteX33" fmla="*/ 1287904 w 5426208"/>
                <a:gd name="connsiteY33" fmla="*/ 4102629 h 6199731"/>
                <a:gd name="connsiteX34" fmla="*/ 2015715 w 5426208"/>
                <a:gd name="connsiteY34" fmla="*/ 4652101 h 6199731"/>
                <a:gd name="connsiteX35" fmla="*/ 2771689 w 5426208"/>
                <a:gd name="connsiteY35" fmla="*/ 5012094 h 6199731"/>
                <a:gd name="connsiteX36" fmla="*/ 2258473 w 5426208"/>
                <a:gd name="connsiteY36" fmla="*/ 5048147 h 6199731"/>
                <a:gd name="connsiteX37" fmla="*/ 1485802 w 5426208"/>
                <a:gd name="connsiteY37" fmla="*/ 4878465 h 6199731"/>
                <a:gd name="connsiteX38" fmla="*/ 760003 w 5426208"/>
                <a:gd name="connsiteY38" fmla="*/ 4187470 h 6199731"/>
                <a:gd name="connsiteX39" fmla="*/ 260382 w 5426208"/>
                <a:gd name="connsiteY39" fmla="*/ 3291924 h 6199731"/>
                <a:gd name="connsiteX40" fmla="*/ 5859 w 5426208"/>
                <a:gd name="connsiteY40" fmla="*/ 2924278 h 6199731"/>
                <a:gd name="connsiteX41" fmla="*/ 109554 w 5426208"/>
                <a:gd name="connsiteY41" fmla="*/ 3518167 h 6199731"/>
                <a:gd name="connsiteX42" fmla="*/ 420638 w 5426208"/>
                <a:gd name="connsiteY42" fmla="*/ 4922761 h 6199731"/>
                <a:gd name="connsiteX43" fmla="*/ 967661 w 5426208"/>
                <a:gd name="connsiteY43" fmla="*/ 5506212 h 6199731"/>
                <a:gd name="connsiteX44" fmla="*/ 1523574 w 5426208"/>
                <a:gd name="connsiteY44" fmla="*/ 5761746 h 6199731"/>
                <a:gd name="connsiteX45" fmla="*/ 2369727 w 5426208"/>
                <a:gd name="connsiteY45" fmla="*/ 5813692 h 6199731"/>
                <a:gd name="connsiteX46" fmla="*/ 3483886 w 5426208"/>
                <a:gd name="connsiteY46" fmla="*/ 5540095 h 6199731"/>
                <a:gd name="connsiteX47" fmla="*/ 3575885 w 5426208"/>
                <a:gd name="connsiteY47" fmla="*/ 5668222 h 6199731"/>
                <a:gd name="connsiteX48" fmla="*/ 3506134 w 5426208"/>
                <a:gd name="connsiteY48" fmla="*/ 6199731 h 6199731"/>
                <a:gd name="connsiteX0" fmla="*/ 4469964 w 5426208"/>
                <a:gd name="connsiteY0" fmla="*/ 6067996 h 6199731"/>
                <a:gd name="connsiteX1" fmla="*/ 4282215 w 5426208"/>
                <a:gd name="connsiteY1" fmla="*/ 5520241 h 6199731"/>
                <a:gd name="connsiteX2" fmla="*/ 4330110 w 5426208"/>
                <a:gd name="connsiteY2" fmla="*/ 5252182 h 6199731"/>
                <a:gd name="connsiteX3" fmla="*/ 4631881 w 5426208"/>
                <a:gd name="connsiteY3" fmla="*/ 4847196 h 6199731"/>
                <a:gd name="connsiteX4" fmla="*/ 5058626 w 5426208"/>
                <a:gd name="connsiteY4" fmla="*/ 3800971 h 6199731"/>
                <a:gd name="connsiteX5" fmla="*/ 5416844 w 5426208"/>
                <a:gd name="connsiteY5" fmla="*/ 2735742 h 6199731"/>
                <a:gd name="connsiteX6" fmla="*/ 5253752 w 5426208"/>
                <a:gd name="connsiteY6" fmla="*/ 2747942 h 6199731"/>
                <a:gd name="connsiteX7" fmla="*/ 4553133 w 5426208"/>
                <a:gd name="connsiteY7" fmla="*/ 3267459 h 6199731"/>
                <a:gd name="connsiteX8" fmla="*/ 3980892 w 5426208"/>
                <a:gd name="connsiteY8" fmla="*/ 4210612 h 6199731"/>
                <a:gd name="connsiteX9" fmla="*/ 4002122 w 5426208"/>
                <a:gd name="connsiteY9" fmla="*/ 3520514 h 6199731"/>
                <a:gd name="connsiteX10" fmla="*/ 4261463 w 5426208"/>
                <a:gd name="connsiteY10" fmla="*/ 1983300 h 6199731"/>
                <a:gd name="connsiteX11" fmla="*/ 4416873 w 5426208"/>
                <a:gd name="connsiteY11" fmla="*/ 1383760 h 6199731"/>
                <a:gd name="connsiteX12" fmla="*/ 4596120 w 5426208"/>
                <a:gd name="connsiteY12" fmla="*/ 925306 h 6199731"/>
                <a:gd name="connsiteX13" fmla="*/ 4049958 w 5426208"/>
                <a:gd name="connsiteY13" fmla="*/ 1199173 h 6199731"/>
                <a:gd name="connsiteX14" fmla="*/ 3488008 w 5426208"/>
                <a:gd name="connsiteY14" fmla="*/ 2315594 h 6199731"/>
                <a:gd name="connsiteX15" fmla="*/ 3287203 w 5426208"/>
                <a:gd name="connsiteY15" fmla="*/ 3409267 h 6199731"/>
                <a:gd name="connsiteX16" fmla="*/ 3292845 w 5426208"/>
                <a:gd name="connsiteY16" fmla="*/ 4093202 h 6199731"/>
                <a:gd name="connsiteX17" fmla="*/ 3192806 w 5426208"/>
                <a:gd name="connsiteY17" fmla="*/ 3842808 h 6199731"/>
                <a:gd name="connsiteX18" fmla="*/ 3006290 w 5426208"/>
                <a:gd name="connsiteY18" fmla="*/ 2973076 h 6199731"/>
                <a:gd name="connsiteX19" fmla="*/ 2437902 w 5426208"/>
                <a:gd name="connsiteY19" fmla="*/ 1628845 h 6199731"/>
                <a:gd name="connsiteX20" fmla="*/ 2086078 w 5426208"/>
                <a:gd name="connsiteY20" fmla="*/ 683692 h 6199731"/>
                <a:gd name="connsiteX21" fmla="*/ 1976061 w 5426208"/>
                <a:gd name="connsiteY21" fmla="*/ 237639 h 6199731"/>
                <a:gd name="connsiteX22" fmla="*/ 1853512 w 5426208"/>
                <a:gd name="connsiteY22" fmla="*/ 1969 h 6199731"/>
                <a:gd name="connsiteX23" fmla="*/ 1674403 w 5426208"/>
                <a:gd name="connsiteY23" fmla="*/ 360188 h 6199731"/>
                <a:gd name="connsiteX24" fmla="*/ 1504721 w 5426208"/>
                <a:gd name="connsiteY24" fmla="*/ 1415990 h 6199731"/>
                <a:gd name="connsiteX25" fmla="*/ 1919500 w 5426208"/>
                <a:gd name="connsiteY25" fmla="*/ 2745169 h 6199731"/>
                <a:gd name="connsiteX26" fmla="*/ 2511779 w 5426208"/>
                <a:gd name="connsiteY26" fmla="*/ 3912880 h 6199731"/>
                <a:gd name="connsiteX27" fmla="*/ 2507282 w 5426208"/>
                <a:gd name="connsiteY27" fmla="*/ 4079031 h 6199731"/>
                <a:gd name="connsiteX28" fmla="*/ 1259624 w 5426208"/>
                <a:gd name="connsiteY28" fmla="*/ 2566060 h 6199731"/>
                <a:gd name="connsiteX29" fmla="*/ 760003 w 5426208"/>
                <a:gd name="connsiteY29" fmla="*/ 2019305 h 6199731"/>
                <a:gd name="connsiteX30" fmla="*/ 213248 w 5426208"/>
                <a:gd name="connsiteY30" fmla="*/ 1510258 h 6199731"/>
                <a:gd name="connsiteX31" fmla="*/ 213248 w 5426208"/>
                <a:gd name="connsiteY31" fmla="*/ 1642233 h 6199731"/>
                <a:gd name="connsiteX32" fmla="*/ 694015 w 5426208"/>
                <a:gd name="connsiteY32" fmla="*/ 2980839 h 6199731"/>
                <a:gd name="connsiteX33" fmla="*/ 1253280 w 5426208"/>
                <a:gd name="connsiteY33" fmla="*/ 4010799 h 6199731"/>
                <a:gd name="connsiteX34" fmla="*/ 2015715 w 5426208"/>
                <a:gd name="connsiteY34" fmla="*/ 4652101 h 6199731"/>
                <a:gd name="connsiteX35" fmla="*/ 2771689 w 5426208"/>
                <a:gd name="connsiteY35" fmla="*/ 5012094 h 6199731"/>
                <a:gd name="connsiteX36" fmla="*/ 2258473 w 5426208"/>
                <a:gd name="connsiteY36" fmla="*/ 5048147 h 6199731"/>
                <a:gd name="connsiteX37" fmla="*/ 1485802 w 5426208"/>
                <a:gd name="connsiteY37" fmla="*/ 4878465 h 6199731"/>
                <a:gd name="connsiteX38" fmla="*/ 760003 w 5426208"/>
                <a:gd name="connsiteY38" fmla="*/ 4187470 h 6199731"/>
                <a:gd name="connsiteX39" fmla="*/ 260382 w 5426208"/>
                <a:gd name="connsiteY39" fmla="*/ 3291924 h 6199731"/>
                <a:gd name="connsiteX40" fmla="*/ 5859 w 5426208"/>
                <a:gd name="connsiteY40" fmla="*/ 2924278 h 6199731"/>
                <a:gd name="connsiteX41" fmla="*/ 109554 w 5426208"/>
                <a:gd name="connsiteY41" fmla="*/ 3518167 h 6199731"/>
                <a:gd name="connsiteX42" fmla="*/ 420638 w 5426208"/>
                <a:gd name="connsiteY42" fmla="*/ 4922761 h 6199731"/>
                <a:gd name="connsiteX43" fmla="*/ 967661 w 5426208"/>
                <a:gd name="connsiteY43" fmla="*/ 5506212 h 6199731"/>
                <a:gd name="connsiteX44" fmla="*/ 1523574 w 5426208"/>
                <a:gd name="connsiteY44" fmla="*/ 5761746 h 6199731"/>
                <a:gd name="connsiteX45" fmla="*/ 2369727 w 5426208"/>
                <a:gd name="connsiteY45" fmla="*/ 5813692 h 6199731"/>
                <a:gd name="connsiteX46" fmla="*/ 3483886 w 5426208"/>
                <a:gd name="connsiteY46" fmla="*/ 5540095 h 6199731"/>
                <a:gd name="connsiteX47" fmla="*/ 3575885 w 5426208"/>
                <a:gd name="connsiteY47" fmla="*/ 5668222 h 6199731"/>
                <a:gd name="connsiteX48" fmla="*/ 3506134 w 5426208"/>
                <a:gd name="connsiteY48" fmla="*/ 6199731 h 6199731"/>
                <a:gd name="connsiteX0" fmla="*/ 4469964 w 5426208"/>
                <a:gd name="connsiteY0" fmla="*/ 6067996 h 6199731"/>
                <a:gd name="connsiteX1" fmla="*/ 4282215 w 5426208"/>
                <a:gd name="connsiteY1" fmla="*/ 5520241 h 6199731"/>
                <a:gd name="connsiteX2" fmla="*/ 4330110 w 5426208"/>
                <a:gd name="connsiteY2" fmla="*/ 5252182 h 6199731"/>
                <a:gd name="connsiteX3" fmla="*/ 4631881 w 5426208"/>
                <a:gd name="connsiteY3" fmla="*/ 4847196 h 6199731"/>
                <a:gd name="connsiteX4" fmla="*/ 5058626 w 5426208"/>
                <a:gd name="connsiteY4" fmla="*/ 3800971 h 6199731"/>
                <a:gd name="connsiteX5" fmla="*/ 5416844 w 5426208"/>
                <a:gd name="connsiteY5" fmla="*/ 2735742 h 6199731"/>
                <a:gd name="connsiteX6" fmla="*/ 5253752 w 5426208"/>
                <a:gd name="connsiteY6" fmla="*/ 2747942 h 6199731"/>
                <a:gd name="connsiteX7" fmla="*/ 4553133 w 5426208"/>
                <a:gd name="connsiteY7" fmla="*/ 3267459 h 6199731"/>
                <a:gd name="connsiteX8" fmla="*/ 3980892 w 5426208"/>
                <a:gd name="connsiteY8" fmla="*/ 4210612 h 6199731"/>
                <a:gd name="connsiteX9" fmla="*/ 4002122 w 5426208"/>
                <a:gd name="connsiteY9" fmla="*/ 3520514 h 6199731"/>
                <a:gd name="connsiteX10" fmla="*/ 4261463 w 5426208"/>
                <a:gd name="connsiteY10" fmla="*/ 1983300 h 6199731"/>
                <a:gd name="connsiteX11" fmla="*/ 4416873 w 5426208"/>
                <a:gd name="connsiteY11" fmla="*/ 1383760 h 6199731"/>
                <a:gd name="connsiteX12" fmla="*/ 4596120 w 5426208"/>
                <a:gd name="connsiteY12" fmla="*/ 925306 h 6199731"/>
                <a:gd name="connsiteX13" fmla="*/ 4049958 w 5426208"/>
                <a:gd name="connsiteY13" fmla="*/ 1199173 h 6199731"/>
                <a:gd name="connsiteX14" fmla="*/ 3488008 w 5426208"/>
                <a:gd name="connsiteY14" fmla="*/ 2315594 h 6199731"/>
                <a:gd name="connsiteX15" fmla="*/ 3287203 w 5426208"/>
                <a:gd name="connsiteY15" fmla="*/ 3409267 h 6199731"/>
                <a:gd name="connsiteX16" fmla="*/ 3292845 w 5426208"/>
                <a:gd name="connsiteY16" fmla="*/ 4093202 h 6199731"/>
                <a:gd name="connsiteX17" fmla="*/ 3192806 w 5426208"/>
                <a:gd name="connsiteY17" fmla="*/ 3842808 h 6199731"/>
                <a:gd name="connsiteX18" fmla="*/ 3006290 w 5426208"/>
                <a:gd name="connsiteY18" fmla="*/ 2973076 h 6199731"/>
                <a:gd name="connsiteX19" fmla="*/ 2437902 w 5426208"/>
                <a:gd name="connsiteY19" fmla="*/ 1628845 h 6199731"/>
                <a:gd name="connsiteX20" fmla="*/ 2086078 w 5426208"/>
                <a:gd name="connsiteY20" fmla="*/ 683692 h 6199731"/>
                <a:gd name="connsiteX21" fmla="*/ 1976061 w 5426208"/>
                <a:gd name="connsiteY21" fmla="*/ 237639 h 6199731"/>
                <a:gd name="connsiteX22" fmla="*/ 1853512 w 5426208"/>
                <a:gd name="connsiteY22" fmla="*/ 1969 h 6199731"/>
                <a:gd name="connsiteX23" fmla="*/ 1674403 w 5426208"/>
                <a:gd name="connsiteY23" fmla="*/ 360188 h 6199731"/>
                <a:gd name="connsiteX24" fmla="*/ 1504721 w 5426208"/>
                <a:gd name="connsiteY24" fmla="*/ 1415990 h 6199731"/>
                <a:gd name="connsiteX25" fmla="*/ 1919500 w 5426208"/>
                <a:gd name="connsiteY25" fmla="*/ 2745169 h 6199731"/>
                <a:gd name="connsiteX26" fmla="*/ 2511779 w 5426208"/>
                <a:gd name="connsiteY26" fmla="*/ 3912880 h 6199731"/>
                <a:gd name="connsiteX27" fmla="*/ 2507282 w 5426208"/>
                <a:gd name="connsiteY27" fmla="*/ 4079031 h 6199731"/>
                <a:gd name="connsiteX28" fmla="*/ 1259624 w 5426208"/>
                <a:gd name="connsiteY28" fmla="*/ 2566060 h 6199731"/>
                <a:gd name="connsiteX29" fmla="*/ 760003 w 5426208"/>
                <a:gd name="connsiteY29" fmla="*/ 2019305 h 6199731"/>
                <a:gd name="connsiteX30" fmla="*/ 213248 w 5426208"/>
                <a:gd name="connsiteY30" fmla="*/ 1510258 h 6199731"/>
                <a:gd name="connsiteX31" fmla="*/ 213248 w 5426208"/>
                <a:gd name="connsiteY31" fmla="*/ 1642233 h 6199731"/>
                <a:gd name="connsiteX32" fmla="*/ 694015 w 5426208"/>
                <a:gd name="connsiteY32" fmla="*/ 2980839 h 6199731"/>
                <a:gd name="connsiteX33" fmla="*/ 1253280 w 5426208"/>
                <a:gd name="connsiteY33" fmla="*/ 4010799 h 6199731"/>
                <a:gd name="connsiteX34" fmla="*/ 2015715 w 5426208"/>
                <a:gd name="connsiteY34" fmla="*/ 4652101 h 6199731"/>
                <a:gd name="connsiteX35" fmla="*/ 2771689 w 5426208"/>
                <a:gd name="connsiteY35" fmla="*/ 5012094 h 6199731"/>
                <a:gd name="connsiteX36" fmla="*/ 2258473 w 5426208"/>
                <a:gd name="connsiteY36" fmla="*/ 5048147 h 6199731"/>
                <a:gd name="connsiteX37" fmla="*/ 1485802 w 5426208"/>
                <a:gd name="connsiteY37" fmla="*/ 4878465 h 6199731"/>
                <a:gd name="connsiteX38" fmla="*/ 760003 w 5426208"/>
                <a:gd name="connsiteY38" fmla="*/ 4187470 h 6199731"/>
                <a:gd name="connsiteX39" fmla="*/ 260382 w 5426208"/>
                <a:gd name="connsiteY39" fmla="*/ 3291924 h 6199731"/>
                <a:gd name="connsiteX40" fmla="*/ 5859 w 5426208"/>
                <a:gd name="connsiteY40" fmla="*/ 2924278 h 6199731"/>
                <a:gd name="connsiteX41" fmla="*/ 109554 w 5426208"/>
                <a:gd name="connsiteY41" fmla="*/ 3518167 h 6199731"/>
                <a:gd name="connsiteX42" fmla="*/ 420638 w 5426208"/>
                <a:gd name="connsiteY42" fmla="*/ 4922761 h 6199731"/>
                <a:gd name="connsiteX43" fmla="*/ 967661 w 5426208"/>
                <a:gd name="connsiteY43" fmla="*/ 5506212 h 6199731"/>
                <a:gd name="connsiteX44" fmla="*/ 1523574 w 5426208"/>
                <a:gd name="connsiteY44" fmla="*/ 5761746 h 6199731"/>
                <a:gd name="connsiteX45" fmla="*/ 2369727 w 5426208"/>
                <a:gd name="connsiteY45" fmla="*/ 5813692 h 6199731"/>
                <a:gd name="connsiteX46" fmla="*/ 3483886 w 5426208"/>
                <a:gd name="connsiteY46" fmla="*/ 5540095 h 6199731"/>
                <a:gd name="connsiteX47" fmla="*/ 3500869 w 5426208"/>
                <a:gd name="connsiteY47" fmla="*/ 5718513 h 6199731"/>
                <a:gd name="connsiteX48" fmla="*/ 3506134 w 5426208"/>
                <a:gd name="connsiteY48" fmla="*/ 6199731 h 6199731"/>
                <a:gd name="connsiteX0" fmla="*/ 4469964 w 5426208"/>
                <a:gd name="connsiteY0" fmla="*/ 6067996 h 6199731"/>
                <a:gd name="connsiteX1" fmla="*/ 4282215 w 5426208"/>
                <a:gd name="connsiteY1" fmla="*/ 5520241 h 6199731"/>
                <a:gd name="connsiteX2" fmla="*/ 4330110 w 5426208"/>
                <a:gd name="connsiteY2" fmla="*/ 5252182 h 6199731"/>
                <a:gd name="connsiteX3" fmla="*/ 4631881 w 5426208"/>
                <a:gd name="connsiteY3" fmla="*/ 4847196 h 6199731"/>
                <a:gd name="connsiteX4" fmla="*/ 5058626 w 5426208"/>
                <a:gd name="connsiteY4" fmla="*/ 3800971 h 6199731"/>
                <a:gd name="connsiteX5" fmla="*/ 5416844 w 5426208"/>
                <a:gd name="connsiteY5" fmla="*/ 2735742 h 6199731"/>
                <a:gd name="connsiteX6" fmla="*/ 5253752 w 5426208"/>
                <a:gd name="connsiteY6" fmla="*/ 2747942 h 6199731"/>
                <a:gd name="connsiteX7" fmla="*/ 4553133 w 5426208"/>
                <a:gd name="connsiteY7" fmla="*/ 3267459 h 6199731"/>
                <a:gd name="connsiteX8" fmla="*/ 3980892 w 5426208"/>
                <a:gd name="connsiteY8" fmla="*/ 4210612 h 6199731"/>
                <a:gd name="connsiteX9" fmla="*/ 4002122 w 5426208"/>
                <a:gd name="connsiteY9" fmla="*/ 3520514 h 6199731"/>
                <a:gd name="connsiteX10" fmla="*/ 4261463 w 5426208"/>
                <a:gd name="connsiteY10" fmla="*/ 1983300 h 6199731"/>
                <a:gd name="connsiteX11" fmla="*/ 4416873 w 5426208"/>
                <a:gd name="connsiteY11" fmla="*/ 1383760 h 6199731"/>
                <a:gd name="connsiteX12" fmla="*/ 4596120 w 5426208"/>
                <a:gd name="connsiteY12" fmla="*/ 925306 h 6199731"/>
                <a:gd name="connsiteX13" fmla="*/ 4049958 w 5426208"/>
                <a:gd name="connsiteY13" fmla="*/ 1199173 h 6199731"/>
                <a:gd name="connsiteX14" fmla="*/ 3488008 w 5426208"/>
                <a:gd name="connsiteY14" fmla="*/ 2315594 h 6199731"/>
                <a:gd name="connsiteX15" fmla="*/ 3287203 w 5426208"/>
                <a:gd name="connsiteY15" fmla="*/ 3409267 h 6199731"/>
                <a:gd name="connsiteX16" fmla="*/ 3292845 w 5426208"/>
                <a:gd name="connsiteY16" fmla="*/ 4093202 h 6199731"/>
                <a:gd name="connsiteX17" fmla="*/ 3192806 w 5426208"/>
                <a:gd name="connsiteY17" fmla="*/ 3842808 h 6199731"/>
                <a:gd name="connsiteX18" fmla="*/ 3006290 w 5426208"/>
                <a:gd name="connsiteY18" fmla="*/ 2973076 h 6199731"/>
                <a:gd name="connsiteX19" fmla="*/ 2437902 w 5426208"/>
                <a:gd name="connsiteY19" fmla="*/ 1628845 h 6199731"/>
                <a:gd name="connsiteX20" fmla="*/ 2086078 w 5426208"/>
                <a:gd name="connsiteY20" fmla="*/ 683692 h 6199731"/>
                <a:gd name="connsiteX21" fmla="*/ 1976061 w 5426208"/>
                <a:gd name="connsiteY21" fmla="*/ 237639 h 6199731"/>
                <a:gd name="connsiteX22" fmla="*/ 1853512 w 5426208"/>
                <a:gd name="connsiteY22" fmla="*/ 1969 h 6199731"/>
                <a:gd name="connsiteX23" fmla="*/ 1674403 w 5426208"/>
                <a:gd name="connsiteY23" fmla="*/ 360188 h 6199731"/>
                <a:gd name="connsiteX24" fmla="*/ 1504721 w 5426208"/>
                <a:gd name="connsiteY24" fmla="*/ 1415990 h 6199731"/>
                <a:gd name="connsiteX25" fmla="*/ 1919500 w 5426208"/>
                <a:gd name="connsiteY25" fmla="*/ 2745169 h 6199731"/>
                <a:gd name="connsiteX26" fmla="*/ 2511779 w 5426208"/>
                <a:gd name="connsiteY26" fmla="*/ 3912880 h 6199731"/>
                <a:gd name="connsiteX27" fmla="*/ 2507282 w 5426208"/>
                <a:gd name="connsiteY27" fmla="*/ 4079031 h 6199731"/>
                <a:gd name="connsiteX28" fmla="*/ 1259624 w 5426208"/>
                <a:gd name="connsiteY28" fmla="*/ 2566060 h 6199731"/>
                <a:gd name="connsiteX29" fmla="*/ 760003 w 5426208"/>
                <a:gd name="connsiteY29" fmla="*/ 2019305 h 6199731"/>
                <a:gd name="connsiteX30" fmla="*/ 213248 w 5426208"/>
                <a:gd name="connsiteY30" fmla="*/ 1510258 h 6199731"/>
                <a:gd name="connsiteX31" fmla="*/ 213248 w 5426208"/>
                <a:gd name="connsiteY31" fmla="*/ 1642233 h 6199731"/>
                <a:gd name="connsiteX32" fmla="*/ 694015 w 5426208"/>
                <a:gd name="connsiteY32" fmla="*/ 2980839 h 6199731"/>
                <a:gd name="connsiteX33" fmla="*/ 1253280 w 5426208"/>
                <a:gd name="connsiteY33" fmla="*/ 4010799 h 6199731"/>
                <a:gd name="connsiteX34" fmla="*/ 2015715 w 5426208"/>
                <a:gd name="connsiteY34" fmla="*/ 4652101 h 6199731"/>
                <a:gd name="connsiteX35" fmla="*/ 2771689 w 5426208"/>
                <a:gd name="connsiteY35" fmla="*/ 5012094 h 6199731"/>
                <a:gd name="connsiteX36" fmla="*/ 2258473 w 5426208"/>
                <a:gd name="connsiteY36" fmla="*/ 5048147 h 6199731"/>
                <a:gd name="connsiteX37" fmla="*/ 1485802 w 5426208"/>
                <a:gd name="connsiteY37" fmla="*/ 4878465 h 6199731"/>
                <a:gd name="connsiteX38" fmla="*/ 760003 w 5426208"/>
                <a:gd name="connsiteY38" fmla="*/ 4187470 h 6199731"/>
                <a:gd name="connsiteX39" fmla="*/ 260382 w 5426208"/>
                <a:gd name="connsiteY39" fmla="*/ 3291924 h 6199731"/>
                <a:gd name="connsiteX40" fmla="*/ 5859 w 5426208"/>
                <a:gd name="connsiteY40" fmla="*/ 2924278 h 6199731"/>
                <a:gd name="connsiteX41" fmla="*/ 109554 w 5426208"/>
                <a:gd name="connsiteY41" fmla="*/ 3518167 h 6199731"/>
                <a:gd name="connsiteX42" fmla="*/ 420638 w 5426208"/>
                <a:gd name="connsiteY42" fmla="*/ 4922761 h 6199731"/>
                <a:gd name="connsiteX43" fmla="*/ 967661 w 5426208"/>
                <a:gd name="connsiteY43" fmla="*/ 5506212 h 6199731"/>
                <a:gd name="connsiteX44" fmla="*/ 1523574 w 5426208"/>
                <a:gd name="connsiteY44" fmla="*/ 5761746 h 6199731"/>
                <a:gd name="connsiteX45" fmla="*/ 2369727 w 5426208"/>
                <a:gd name="connsiteY45" fmla="*/ 5813692 h 6199731"/>
                <a:gd name="connsiteX46" fmla="*/ 3384948 w 5426208"/>
                <a:gd name="connsiteY46" fmla="*/ 5645372 h 6199731"/>
                <a:gd name="connsiteX47" fmla="*/ 3500869 w 5426208"/>
                <a:gd name="connsiteY47" fmla="*/ 5718513 h 6199731"/>
                <a:gd name="connsiteX48" fmla="*/ 3506134 w 5426208"/>
                <a:gd name="connsiteY48" fmla="*/ 6199731 h 6199731"/>
                <a:gd name="connsiteX0" fmla="*/ 4469964 w 5426208"/>
                <a:gd name="connsiteY0" fmla="*/ 6067996 h 6199731"/>
                <a:gd name="connsiteX1" fmla="*/ 4282215 w 5426208"/>
                <a:gd name="connsiteY1" fmla="*/ 5520241 h 6199731"/>
                <a:gd name="connsiteX2" fmla="*/ 4330110 w 5426208"/>
                <a:gd name="connsiteY2" fmla="*/ 5252182 h 6199731"/>
                <a:gd name="connsiteX3" fmla="*/ 4631881 w 5426208"/>
                <a:gd name="connsiteY3" fmla="*/ 4847196 h 6199731"/>
                <a:gd name="connsiteX4" fmla="*/ 5058626 w 5426208"/>
                <a:gd name="connsiteY4" fmla="*/ 3800971 h 6199731"/>
                <a:gd name="connsiteX5" fmla="*/ 5416844 w 5426208"/>
                <a:gd name="connsiteY5" fmla="*/ 2735742 h 6199731"/>
                <a:gd name="connsiteX6" fmla="*/ 5253752 w 5426208"/>
                <a:gd name="connsiteY6" fmla="*/ 2747942 h 6199731"/>
                <a:gd name="connsiteX7" fmla="*/ 4553133 w 5426208"/>
                <a:gd name="connsiteY7" fmla="*/ 3267459 h 6199731"/>
                <a:gd name="connsiteX8" fmla="*/ 3980892 w 5426208"/>
                <a:gd name="connsiteY8" fmla="*/ 4210612 h 6199731"/>
                <a:gd name="connsiteX9" fmla="*/ 4002122 w 5426208"/>
                <a:gd name="connsiteY9" fmla="*/ 3520514 h 6199731"/>
                <a:gd name="connsiteX10" fmla="*/ 4261463 w 5426208"/>
                <a:gd name="connsiteY10" fmla="*/ 1983300 h 6199731"/>
                <a:gd name="connsiteX11" fmla="*/ 4416873 w 5426208"/>
                <a:gd name="connsiteY11" fmla="*/ 1383760 h 6199731"/>
                <a:gd name="connsiteX12" fmla="*/ 4596120 w 5426208"/>
                <a:gd name="connsiteY12" fmla="*/ 925306 h 6199731"/>
                <a:gd name="connsiteX13" fmla="*/ 4049958 w 5426208"/>
                <a:gd name="connsiteY13" fmla="*/ 1199173 h 6199731"/>
                <a:gd name="connsiteX14" fmla="*/ 3488008 w 5426208"/>
                <a:gd name="connsiteY14" fmla="*/ 2315594 h 6199731"/>
                <a:gd name="connsiteX15" fmla="*/ 3287203 w 5426208"/>
                <a:gd name="connsiteY15" fmla="*/ 3409267 h 6199731"/>
                <a:gd name="connsiteX16" fmla="*/ 3292845 w 5426208"/>
                <a:gd name="connsiteY16" fmla="*/ 4093202 h 6199731"/>
                <a:gd name="connsiteX17" fmla="*/ 3192806 w 5426208"/>
                <a:gd name="connsiteY17" fmla="*/ 3842808 h 6199731"/>
                <a:gd name="connsiteX18" fmla="*/ 3006290 w 5426208"/>
                <a:gd name="connsiteY18" fmla="*/ 2973076 h 6199731"/>
                <a:gd name="connsiteX19" fmla="*/ 2437902 w 5426208"/>
                <a:gd name="connsiteY19" fmla="*/ 1628845 h 6199731"/>
                <a:gd name="connsiteX20" fmla="*/ 2086078 w 5426208"/>
                <a:gd name="connsiteY20" fmla="*/ 683692 h 6199731"/>
                <a:gd name="connsiteX21" fmla="*/ 1976061 w 5426208"/>
                <a:gd name="connsiteY21" fmla="*/ 237639 h 6199731"/>
                <a:gd name="connsiteX22" fmla="*/ 1853512 w 5426208"/>
                <a:gd name="connsiteY22" fmla="*/ 1969 h 6199731"/>
                <a:gd name="connsiteX23" fmla="*/ 1674403 w 5426208"/>
                <a:gd name="connsiteY23" fmla="*/ 360188 h 6199731"/>
                <a:gd name="connsiteX24" fmla="*/ 1504721 w 5426208"/>
                <a:gd name="connsiteY24" fmla="*/ 1415990 h 6199731"/>
                <a:gd name="connsiteX25" fmla="*/ 1919500 w 5426208"/>
                <a:gd name="connsiteY25" fmla="*/ 2745169 h 6199731"/>
                <a:gd name="connsiteX26" fmla="*/ 2511779 w 5426208"/>
                <a:gd name="connsiteY26" fmla="*/ 3912880 h 6199731"/>
                <a:gd name="connsiteX27" fmla="*/ 2507282 w 5426208"/>
                <a:gd name="connsiteY27" fmla="*/ 4079031 h 6199731"/>
                <a:gd name="connsiteX28" fmla="*/ 1259624 w 5426208"/>
                <a:gd name="connsiteY28" fmla="*/ 2566060 h 6199731"/>
                <a:gd name="connsiteX29" fmla="*/ 760003 w 5426208"/>
                <a:gd name="connsiteY29" fmla="*/ 2019305 h 6199731"/>
                <a:gd name="connsiteX30" fmla="*/ 213248 w 5426208"/>
                <a:gd name="connsiteY30" fmla="*/ 1510258 h 6199731"/>
                <a:gd name="connsiteX31" fmla="*/ 213248 w 5426208"/>
                <a:gd name="connsiteY31" fmla="*/ 1642233 h 6199731"/>
                <a:gd name="connsiteX32" fmla="*/ 694015 w 5426208"/>
                <a:gd name="connsiteY32" fmla="*/ 2980839 h 6199731"/>
                <a:gd name="connsiteX33" fmla="*/ 1253280 w 5426208"/>
                <a:gd name="connsiteY33" fmla="*/ 4010799 h 6199731"/>
                <a:gd name="connsiteX34" fmla="*/ 2015715 w 5426208"/>
                <a:gd name="connsiteY34" fmla="*/ 4652101 h 6199731"/>
                <a:gd name="connsiteX35" fmla="*/ 2771689 w 5426208"/>
                <a:gd name="connsiteY35" fmla="*/ 5012094 h 6199731"/>
                <a:gd name="connsiteX36" fmla="*/ 2258473 w 5426208"/>
                <a:gd name="connsiteY36" fmla="*/ 5048147 h 6199731"/>
                <a:gd name="connsiteX37" fmla="*/ 1485802 w 5426208"/>
                <a:gd name="connsiteY37" fmla="*/ 4878465 h 6199731"/>
                <a:gd name="connsiteX38" fmla="*/ 760003 w 5426208"/>
                <a:gd name="connsiteY38" fmla="*/ 4187470 h 6199731"/>
                <a:gd name="connsiteX39" fmla="*/ 260382 w 5426208"/>
                <a:gd name="connsiteY39" fmla="*/ 3291924 h 6199731"/>
                <a:gd name="connsiteX40" fmla="*/ 5859 w 5426208"/>
                <a:gd name="connsiteY40" fmla="*/ 2924278 h 6199731"/>
                <a:gd name="connsiteX41" fmla="*/ 109554 w 5426208"/>
                <a:gd name="connsiteY41" fmla="*/ 3518167 h 6199731"/>
                <a:gd name="connsiteX42" fmla="*/ 420638 w 5426208"/>
                <a:gd name="connsiteY42" fmla="*/ 4922761 h 6199731"/>
                <a:gd name="connsiteX43" fmla="*/ 967661 w 5426208"/>
                <a:gd name="connsiteY43" fmla="*/ 5506212 h 6199731"/>
                <a:gd name="connsiteX44" fmla="*/ 1523574 w 5426208"/>
                <a:gd name="connsiteY44" fmla="*/ 5761746 h 6199731"/>
                <a:gd name="connsiteX45" fmla="*/ 2369727 w 5426208"/>
                <a:gd name="connsiteY45" fmla="*/ 5813692 h 6199731"/>
                <a:gd name="connsiteX46" fmla="*/ 3384948 w 5426208"/>
                <a:gd name="connsiteY46" fmla="*/ 5645372 h 6199731"/>
                <a:gd name="connsiteX47" fmla="*/ 3500869 w 5426208"/>
                <a:gd name="connsiteY47" fmla="*/ 5718513 h 6199731"/>
                <a:gd name="connsiteX48" fmla="*/ 3506134 w 5426208"/>
                <a:gd name="connsiteY48" fmla="*/ 6199731 h 6199731"/>
                <a:gd name="connsiteX0" fmla="*/ 4469964 w 5426208"/>
                <a:gd name="connsiteY0" fmla="*/ 6067996 h 6199731"/>
                <a:gd name="connsiteX1" fmla="*/ 4282215 w 5426208"/>
                <a:gd name="connsiteY1" fmla="*/ 5520241 h 6199731"/>
                <a:gd name="connsiteX2" fmla="*/ 4330110 w 5426208"/>
                <a:gd name="connsiteY2" fmla="*/ 5252182 h 6199731"/>
                <a:gd name="connsiteX3" fmla="*/ 4631881 w 5426208"/>
                <a:gd name="connsiteY3" fmla="*/ 4847196 h 6199731"/>
                <a:gd name="connsiteX4" fmla="*/ 5058626 w 5426208"/>
                <a:gd name="connsiteY4" fmla="*/ 3800971 h 6199731"/>
                <a:gd name="connsiteX5" fmla="*/ 5416844 w 5426208"/>
                <a:gd name="connsiteY5" fmla="*/ 2735742 h 6199731"/>
                <a:gd name="connsiteX6" fmla="*/ 5253752 w 5426208"/>
                <a:gd name="connsiteY6" fmla="*/ 2747942 h 6199731"/>
                <a:gd name="connsiteX7" fmla="*/ 4553133 w 5426208"/>
                <a:gd name="connsiteY7" fmla="*/ 3267459 h 6199731"/>
                <a:gd name="connsiteX8" fmla="*/ 3980892 w 5426208"/>
                <a:gd name="connsiteY8" fmla="*/ 4210612 h 6199731"/>
                <a:gd name="connsiteX9" fmla="*/ 4002122 w 5426208"/>
                <a:gd name="connsiteY9" fmla="*/ 3520514 h 6199731"/>
                <a:gd name="connsiteX10" fmla="*/ 4261463 w 5426208"/>
                <a:gd name="connsiteY10" fmla="*/ 1983300 h 6199731"/>
                <a:gd name="connsiteX11" fmla="*/ 4416873 w 5426208"/>
                <a:gd name="connsiteY11" fmla="*/ 1383760 h 6199731"/>
                <a:gd name="connsiteX12" fmla="*/ 4596120 w 5426208"/>
                <a:gd name="connsiteY12" fmla="*/ 925306 h 6199731"/>
                <a:gd name="connsiteX13" fmla="*/ 4049958 w 5426208"/>
                <a:gd name="connsiteY13" fmla="*/ 1199173 h 6199731"/>
                <a:gd name="connsiteX14" fmla="*/ 3488008 w 5426208"/>
                <a:gd name="connsiteY14" fmla="*/ 2315594 h 6199731"/>
                <a:gd name="connsiteX15" fmla="*/ 3287203 w 5426208"/>
                <a:gd name="connsiteY15" fmla="*/ 3409267 h 6199731"/>
                <a:gd name="connsiteX16" fmla="*/ 3292845 w 5426208"/>
                <a:gd name="connsiteY16" fmla="*/ 4093202 h 6199731"/>
                <a:gd name="connsiteX17" fmla="*/ 3192806 w 5426208"/>
                <a:gd name="connsiteY17" fmla="*/ 3842808 h 6199731"/>
                <a:gd name="connsiteX18" fmla="*/ 3006290 w 5426208"/>
                <a:gd name="connsiteY18" fmla="*/ 2973076 h 6199731"/>
                <a:gd name="connsiteX19" fmla="*/ 2437902 w 5426208"/>
                <a:gd name="connsiteY19" fmla="*/ 1628845 h 6199731"/>
                <a:gd name="connsiteX20" fmla="*/ 2086078 w 5426208"/>
                <a:gd name="connsiteY20" fmla="*/ 683692 h 6199731"/>
                <a:gd name="connsiteX21" fmla="*/ 1976061 w 5426208"/>
                <a:gd name="connsiteY21" fmla="*/ 237639 h 6199731"/>
                <a:gd name="connsiteX22" fmla="*/ 1853512 w 5426208"/>
                <a:gd name="connsiteY22" fmla="*/ 1969 h 6199731"/>
                <a:gd name="connsiteX23" fmla="*/ 1674403 w 5426208"/>
                <a:gd name="connsiteY23" fmla="*/ 360188 h 6199731"/>
                <a:gd name="connsiteX24" fmla="*/ 1504721 w 5426208"/>
                <a:gd name="connsiteY24" fmla="*/ 1415990 h 6199731"/>
                <a:gd name="connsiteX25" fmla="*/ 1919500 w 5426208"/>
                <a:gd name="connsiteY25" fmla="*/ 2745169 h 6199731"/>
                <a:gd name="connsiteX26" fmla="*/ 2511779 w 5426208"/>
                <a:gd name="connsiteY26" fmla="*/ 3912880 h 6199731"/>
                <a:gd name="connsiteX27" fmla="*/ 2507282 w 5426208"/>
                <a:gd name="connsiteY27" fmla="*/ 4079031 h 6199731"/>
                <a:gd name="connsiteX28" fmla="*/ 1259624 w 5426208"/>
                <a:gd name="connsiteY28" fmla="*/ 2566060 h 6199731"/>
                <a:gd name="connsiteX29" fmla="*/ 760003 w 5426208"/>
                <a:gd name="connsiteY29" fmla="*/ 2019305 h 6199731"/>
                <a:gd name="connsiteX30" fmla="*/ 213248 w 5426208"/>
                <a:gd name="connsiteY30" fmla="*/ 1510258 h 6199731"/>
                <a:gd name="connsiteX31" fmla="*/ 213248 w 5426208"/>
                <a:gd name="connsiteY31" fmla="*/ 1642233 h 6199731"/>
                <a:gd name="connsiteX32" fmla="*/ 694015 w 5426208"/>
                <a:gd name="connsiteY32" fmla="*/ 2980839 h 6199731"/>
                <a:gd name="connsiteX33" fmla="*/ 1253280 w 5426208"/>
                <a:gd name="connsiteY33" fmla="*/ 4010799 h 6199731"/>
                <a:gd name="connsiteX34" fmla="*/ 2015715 w 5426208"/>
                <a:gd name="connsiteY34" fmla="*/ 4652101 h 6199731"/>
                <a:gd name="connsiteX35" fmla="*/ 2771689 w 5426208"/>
                <a:gd name="connsiteY35" fmla="*/ 5012094 h 6199731"/>
                <a:gd name="connsiteX36" fmla="*/ 2258473 w 5426208"/>
                <a:gd name="connsiteY36" fmla="*/ 5048147 h 6199731"/>
                <a:gd name="connsiteX37" fmla="*/ 1485802 w 5426208"/>
                <a:gd name="connsiteY37" fmla="*/ 4878465 h 6199731"/>
                <a:gd name="connsiteX38" fmla="*/ 760003 w 5426208"/>
                <a:gd name="connsiteY38" fmla="*/ 4187470 h 6199731"/>
                <a:gd name="connsiteX39" fmla="*/ 260382 w 5426208"/>
                <a:gd name="connsiteY39" fmla="*/ 3291924 h 6199731"/>
                <a:gd name="connsiteX40" fmla="*/ 5859 w 5426208"/>
                <a:gd name="connsiteY40" fmla="*/ 2924278 h 6199731"/>
                <a:gd name="connsiteX41" fmla="*/ 109554 w 5426208"/>
                <a:gd name="connsiteY41" fmla="*/ 3518167 h 6199731"/>
                <a:gd name="connsiteX42" fmla="*/ 420638 w 5426208"/>
                <a:gd name="connsiteY42" fmla="*/ 4922761 h 6199731"/>
                <a:gd name="connsiteX43" fmla="*/ 967661 w 5426208"/>
                <a:gd name="connsiteY43" fmla="*/ 5506212 h 6199731"/>
                <a:gd name="connsiteX44" fmla="*/ 1523574 w 5426208"/>
                <a:gd name="connsiteY44" fmla="*/ 5761746 h 6199731"/>
                <a:gd name="connsiteX45" fmla="*/ 2471273 w 5426208"/>
                <a:gd name="connsiteY45" fmla="*/ 5841898 h 6199731"/>
                <a:gd name="connsiteX46" fmla="*/ 3384948 w 5426208"/>
                <a:gd name="connsiteY46" fmla="*/ 5645372 h 6199731"/>
                <a:gd name="connsiteX47" fmla="*/ 3500869 w 5426208"/>
                <a:gd name="connsiteY47" fmla="*/ 5718513 h 6199731"/>
                <a:gd name="connsiteX48" fmla="*/ 3506134 w 5426208"/>
                <a:gd name="connsiteY48" fmla="*/ 6199731 h 6199731"/>
                <a:gd name="connsiteX0" fmla="*/ 4469964 w 5426208"/>
                <a:gd name="connsiteY0" fmla="*/ 6067996 h 6199731"/>
                <a:gd name="connsiteX1" fmla="*/ 4282215 w 5426208"/>
                <a:gd name="connsiteY1" fmla="*/ 5520241 h 6199731"/>
                <a:gd name="connsiteX2" fmla="*/ 4330110 w 5426208"/>
                <a:gd name="connsiteY2" fmla="*/ 5252182 h 6199731"/>
                <a:gd name="connsiteX3" fmla="*/ 4631881 w 5426208"/>
                <a:gd name="connsiteY3" fmla="*/ 4847196 h 6199731"/>
                <a:gd name="connsiteX4" fmla="*/ 5058626 w 5426208"/>
                <a:gd name="connsiteY4" fmla="*/ 3800971 h 6199731"/>
                <a:gd name="connsiteX5" fmla="*/ 5416844 w 5426208"/>
                <a:gd name="connsiteY5" fmla="*/ 2735742 h 6199731"/>
                <a:gd name="connsiteX6" fmla="*/ 5253752 w 5426208"/>
                <a:gd name="connsiteY6" fmla="*/ 2747942 h 6199731"/>
                <a:gd name="connsiteX7" fmla="*/ 4553133 w 5426208"/>
                <a:gd name="connsiteY7" fmla="*/ 3267459 h 6199731"/>
                <a:gd name="connsiteX8" fmla="*/ 3980892 w 5426208"/>
                <a:gd name="connsiteY8" fmla="*/ 4210612 h 6199731"/>
                <a:gd name="connsiteX9" fmla="*/ 4002122 w 5426208"/>
                <a:gd name="connsiteY9" fmla="*/ 3520514 h 6199731"/>
                <a:gd name="connsiteX10" fmla="*/ 4261463 w 5426208"/>
                <a:gd name="connsiteY10" fmla="*/ 1983300 h 6199731"/>
                <a:gd name="connsiteX11" fmla="*/ 4416873 w 5426208"/>
                <a:gd name="connsiteY11" fmla="*/ 1383760 h 6199731"/>
                <a:gd name="connsiteX12" fmla="*/ 4596120 w 5426208"/>
                <a:gd name="connsiteY12" fmla="*/ 925306 h 6199731"/>
                <a:gd name="connsiteX13" fmla="*/ 4049958 w 5426208"/>
                <a:gd name="connsiteY13" fmla="*/ 1199173 h 6199731"/>
                <a:gd name="connsiteX14" fmla="*/ 3488008 w 5426208"/>
                <a:gd name="connsiteY14" fmla="*/ 2315594 h 6199731"/>
                <a:gd name="connsiteX15" fmla="*/ 3287203 w 5426208"/>
                <a:gd name="connsiteY15" fmla="*/ 3409267 h 6199731"/>
                <a:gd name="connsiteX16" fmla="*/ 3292845 w 5426208"/>
                <a:gd name="connsiteY16" fmla="*/ 4093202 h 6199731"/>
                <a:gd name="connsiteX17" fmla="*/ 3192806 w 5426208"/>
                <a:gd name="connsiteY17" fmla="*/ 3842808 h 6199731"/>
                <a:gd name="connsiteX18" fmla="*/ 3006290 w 5426208"/>
                <a:gd name="connsiteY18" fmla="*/ 2973076 h 6199731"/>
                <a:gd name="connsiteX19" fmla="*/ 2437902 w 5426208"/>
                <a:gd name="connsiteY19" fmla="*/ 1628845 h 6199731"/>
                <a:gd name="connsiteX20" fmla="*/ 2086078 w 5426208"/>
                <a:gd name="connsiteY20" fmla="*/ 683692 h 6199731"/>
                <a:gd name="connsiteX21" fmla="*/ 1976061 w 5426208"/>
                <a:gd name="connsiteY21" fmla="*/ 237639 h 6199731"/>
                <a:gd name="connsiteX22" fmla="*/ 1853512 w 5426208"/>
                <a:gd name="connsiteY22" fmla="*/ 1969 h 6199731"/>
                <a:gd name="connsiteX23" fmla="*/ 1674403 w 5426208"/>
                <a:gd name="connsiteY23" fmla="*/ 360188 h 6199731"/>
                <a:gd name="connsiteX24" fmla="*/ 1504721 w 5426208"/>
                <a:gd name="connsiteY24" fmla="*/ 1415990 h 6199731"/>
                <a:gd name="connsiteX25" fmla="*/ 1919500 w 5426208"/>
                <a:gd name="connsiteY25" fmla="*/ 2745169 h 6199731"/>
                <a:gd name="connsiteX26" fmla="*/ 2511779 w 5426208"/>
                <a:gd name="connsiteY26" fmla="*/ 3912880 h 6199731"/>
                <a:gd name="connsiteX27" fmla="*/ 2507282 w 5426208"/>
                <a:gd name="connsiteY27" fmla="*/ 4079031 h 6199731"/>
                <a:gd name="connsiteX28" fmla="*/ 1259624 w 5426208"/>
                <a:gd name="connsiteY28" fmla="*/ 2566060 h 6199731"/>
                <a:gd name="connsiteX29" fmla="*/ 760003 w 5426208"/>
                <a:gd name="connsiteY29" fmla="*/ 2019305 h 6199731"/>
                <a:gd name="connsiteX30" fmla="*/ 213248 w 5426208"/>
                <a:gd name="connsiteY30" fmla="*/ 1510258 h 6199731"/>
                <a:gd name="connsiteX31" fmla="*/ 213248 w 5426208"/>
                <a:gd name="connsiteY31" fmla="*/ 1642233 h 6199731"/>
                <a:gd name="connsiteX32" fmla="*/ 694015 w 5426208"/>
                <a:gd name="connsiteY32" fmla="*/ 2980839 h 6199731"/>
                <a:gd name="connsiteX33" fmla="*/ 1253280 w 5426208"/>
                <a:gd name="connsiteY33" fmla="*/ 4010799 h 6199731"/>
                <a:gd name="connsiteX34" fmla="*/ 2015715 w 5426208"/>
                <a:gd name="connsiteY34" fmla="*/ 4652101 h 6199731"/>
                <a:gd name="connsiteX35" fmla="*/ 2631307 w 5426208"/>
                <a:gd name="connsiteY35" fmla="*/ 4974554 h 6199731"/>
                <a:gd name="connsiteX36" fmla="*/ 2258473 w 5426208"/>
                <a:gd name="connsiteY36" fmla="*/ 5048147 h 6199731"/>
                <a:gd name="connsiteX37" fmla="*/ 1485802 w 5426208"/>
                <a:gd name="connsiteY37" fmla="*/ 4878465 h 6199731"/>
                <a:gd name="connsiteX38" fmla="*/ 760003 w 5426208"/>
                <a:gd name="connsiteY38" fmla="*/ 4187470 h 6199731"/>
                <a:gd name="connsiteX39" fmla="*/ 260382 w 5426208"/>
                <a:gd name="connsiteY39" fmla="*/ 3291924 h 6199731"/>
                <a:gd name="connsiteX40" fmla="*/ 5859 w 5426208"/>
                <a:gd name="connsiteY40" fmla="*/ 2924278 h 6199731"/>
                <a:gd name="connsiteX41" fmla="*/ 109554 w 5426208"/>
                <a:gd name="connsiteY41" fmla="*/ 3518167 h 6199731"/>
                <a:gd name="connsiteX42" fmla="*/ 420638 w 5426208"/>
                <a:gd name="connsiteY42" fmla="*/ 4922761 h 6199731"/>
                <a:gd name="connsiteX43" fmla="*/ 967661 w 5426208"/>
                <a:gd name="connsiteY43" fmla="*/ 5506212 h 6199731"/>
                <a:gd name="connsiteX44" fmla="*/ 1523574 w 5426208"/>
                <a:gd name="connsiteY44" fmla="*/ 5761746 h 6199731"/>
                <a:gd name="connsiteX45" fmla="*/ 2471273 w 5426208"/>
                <a:gd name="connsiteY45" fmla="*/ 5841898 h 6199731"/>
                <a:gd name="connsiteX46" fmla="*/ 3384948 w 5426208"/>
                <a:gd name="connsiteY46" fmla="*/ 5645372 h 6199731"/>
                <a:gd name="connsiteX47" fmla="*/ 3500869 w 5426208"/>
                <a:gd name="connsiteY47" fmla="*/ 5718513 h 6199731"/>
                <a:gd name="connsiteX48" fmla="*/ 3506134 w 5426208"/>
                <a:gd name="connsiteY48" fmla="*/ 6199731 h 6199731"/>
                <a:gd name="connsiteX0" fmla="*/ 4469964 w 5426208"/>
                <a:gd name="connsiteY0" fmla="*/ 6067996 h 6199731"/>
                <a:gd name="connsiteX1" fmla="*/ 4282215 w 5426208"/>
                <a:gd name="connsiteY1" fmla="*/ 5520241 h 6199731"/>
                <a:gd name="connsiteX2" fmla="*/ 4330110 w 5426208"/>
                <a:gd name="connsiteY2" fmla="*/ 5252182 h 6199731"/>
                <a:gd name="connsiteX3" fmla="*/ 4631881 w 5426208"/>
                <a:gd name="connsiteY3" fmla="*/ 4847196 h 6199731"/>
                <a:gd name="connsiteX4" fmla="*/ 5058626 w 5426208"/>
                <a:gd name="connsiteY4" fmla="*/ 3800971 h 6199731"/>
                <a:gd name="connsiteX5" fmla="*/ 5416844 w 5426208"/>
                <a:gd name="connsiteY5" fmla="*/ 2735742 h 6199731"/>
                <a:gd name="connsiteX6" fmla="*/ 5253752 w 5426208"/>
                <a:gd name="connsiteY6" fmla="*/ 2747942 h 6199731"/>
                <a:gd name="connsiteX7" fmla="*/ 4553133 w 5426208"/>
                <a:gd name="connsiteY7" fmla="*/ 3267459 h 6199731"/>
                <a:gd name="connsiteX8" fmla="*/ 3980892 w 5426208"/>
                <a:gd name="connsiteY8" fmla="*/ 4210612 h 6199731"/>
                <a:gd name="connsiteX9" fmla="*/ 4002122 w 5426208"/>
                <a:gd name="connsiteY9" fmla="*/ 3520514 h 6199731"/>
                <a:gd name="connsiteX10" fmla="*/ 4261463 w 5426208"/>
                <a:gd name="connsiteY10" fmla="*/ 1983300 h 6199731"/>
                <a:gd name="connsiteX11" fmla="*/ 4416873 w 5426208"/>
                <a:gd name="connsiteY11" fmla="*/ 1383760 h 6199731"/>
                <a:gd name="connsiteX12" fmla="*/ 4596120 w 5426208"/>
                <a:gd name="connsiteY12" fmla="*/ 925306 h 6199731"/>
                <a:gd name="connsiteX13" fmla="*/ 4049958 w 5426208"/>
                <a:gd name="connsiteY13" fmla="*/ 1199173 h 6199731"/>
                <a:gd name="connsiteX14" fmla="*/ 3488008 w 5426208"/>
                <a:gd name="connsiteY14" fmla="*/ 2315594 h 6199731"/>
                <a:gd name="connsiteX15" fmla="*/ 3287203 w 5426208"/>
                <a:gd name="connsiteY15" fmla="*/ 3409267 h 6199731"/>
                <a:gd name="connsiteX16" fmla="*/ 3292845 w 5426208"/>
                <a:gd name="connsiteY16" fmla="*/ 4093202 h 6199731"/>
                <a:gd name="connsiteX17" fmla="*/ 3192806 w 5426208"/>
                <a:gd name="connsiteY17" fmla="*/ 3842808 h 6199731"/>
                <a:gd name="connsiteX18" fmla="*/ 3006290 w 5426208"/>
                <a:gd name="connsiteY18" fmla="*/ 2973076 h 6199731"/>
                <a:gd name="connsiteX19" fmla="*/ 2437902 w 5426208"/>
                <a:gd name="connsiteY19" fmla="*/ 1628845 h 6199731"/>
                <a:gd name="connsiteX20" fmla="*/ 2086078 w 5426208"/>
                <a:gd name="connsiteY20" fmla="*/ 683692 h 6199731"/>
                <a:gd name="connsiteX21" fmla="*/ 1976061 w 5426208"/>
                <a:gd name="connsiteY21" fmla="*/ 237639 h 6199731"/>
                <a:gd name="connsiteX22" fmla="*/ 1853512 w 5426208"/>
                <a:gd name="connsiteY22" fmla="*/ 1969 h 6199731"/>
                <a:gd name="connsiteX23" fmla="*/ 1674403 w 5426208"/>
                <a:gd name="connsiteY23" fmla="*/ 360188 h 6199731"/>
                <a:gd name="connsiteX24" fmla="*/ 1504721 w 5426208"/>
                <a:gd name="connsiteY24" fmla="*/ 1415990 h 6199731"/>
                <a:gd name="connsiteX25" fmla="*/ 1919500 w 5426208"/>
                <a:gd name="connsiteY25" fmla="*/ 2745169 h 6199731"/>
                <a:gd name="connsiteX26" fmla="*/ 2511779 w 5426208"/>
                <a:gd name="connsiteY26" fmla="*/ 3912880 h 6199731"/>
                <a:gd name="connsiteX27" fmla="*/ 2507282 w 5426208"/>
                <a:gd name="connsiteY27" fmla="*/ 4079031 h 6199731"/>
                <a:gd name="connsiteX28" fmla="*/ 1259624 w 5426208"/>
                <a:gd name="connsiteY28" fmla="*/ 2566060 h 6199731"/>
                <a:gd name="connsiteX29" fmla="*/ 760003 w 5426208"/>
                <a:gd name="connsiteY29" fmla="*/ 2019305 h 6199731"/>
                <a:gd name="connsiteX30" fmla="*/ 213248 w 5426208"/>
                <a:gd name="connsiteY30" fmla="*/ 1510258 h 6199731"/>
                <a:gd name="connsiteX31" fmla="*/ 213248 w 5426208"/>
                <a:gd name="connsiteY31" fmla="*/ 1642233 h 6199731"/>
                <a:gd name="connsiteX32" fmla="*/ 694015 w 5426208"/>
                <a:gd name="connsiteY32" fmla="*/ 2980839 h 6199731"/>
                <a:gd name="connsiteX33" fmla="*/ 1253280 w 5426208"/>
                <a:gd name="connsiteY33" fmla="*/ 4010799 h 6199731"/>
                <a:gd name="connsiteX34" fmla="*/ 2015715 w 5426208"/>
                <a:gd name="connsiteY34" fmla="*/ 4652101 h 6199731"/>
                <a:gd name="connsiteX35" fmla="*/ 2631307 w 5426208"/>
                <a:gd name="connsiteY35" fmla="*/ 4974554 h 6199731"/>
                <a:gd name="connsiteX36" fmla="*/ 2258473 w 5426208"/>
                <a:gd name="connsiteY36" fmla="*/ 5048147 h 6199731"/>
                <a:gd name="connsiteX37" fmla="*/ 1485802 w 5426208"/>
                <a:gd name="connsiteY37" fmla="*/ 4878465 h 6199731"/>
                <a:gd name="connsiteX38" fmla="*/ 760003 w 5426208"/>
                <a:gd name="connsiteY38" fmla="*/ 4187470 h 6199731"/>
                <a:gd name="connsiteX39" fmla="*/ 260382 w 5426208"/>
                <a:gd name="connsiteY39" fmla="*/ 3291924 h 6199731"/>
                <a:gd name="connsiteX40" fmla="*/ 5859 w 5426208"/>
                <a:gd name="connsiteY40" fmla="*/ 2924278 h 6199731"/>
                <a:gd name="connsiteX41" fmla="*/ 109554 w 5426208"/>
                <a:gd name="connsiteY41" fmla="*/ 3518167 h 6199731"/>
                <a:gd name="connsiteX42" fmla="*/ 420638 w 5426208"/>
                <a:gd name="connsiteY42" fmla="*/ 4922761 h 6199731"/>
                <a:gd name="connsiteX43" fmla="*/ 967661 w 5426208"/>
                <a:gd name="connsiteY43" fmla="*/ 5506212 h 6199731"/>
                <a:gd name="connsiteX44" fmla="*/ 1523574 w 5426208"/>
                <a:gd name="connsiteY44" fmla="*/ 5761746 h 6199731"/>
                <a:gd name="connsiteX45" fmla="*/ 2471273 w 5426208"/>
                <a:gd name="connsiteY45" fmla="*/ 5841898 h 6199731"/>
                <a:gd name="connsiteX46" fmla="*/ 3384948 w 5426208"/>
                <a:gd name="connsiteY46" fmla="*/ 5645372 h 6199731"/>
                <a:gd name="connsiteX47" fmla="*/ 3500869 w 5426208"/>
                <a:gd name="connsiteY47" fmla="*/ 5718513 h 6199731"/>
                <a:gd name="connsiteX48" fmla="*/ 3506134 w 5426208"/>
                <a:gd name="connsiteY48" fmla="*/ 6199731 h 6199731"/>
                <a:gd name="connsiteX0" fmla="*/ 4469964 w 5426208"/>
                <a:gd name="connsiteY0" fmla="*/ 6067996 h 6199731"/>
                <a:gd name="connsiteX1" fmla="*/ 4282215 w 5426208"/>
                <a:gd name="connsiteY1" fmla="*/ 5520241 h 6199731"/>
                <a:gd name="connsiteX2" fmla="*/ 4330110 w 5426208"/>
                <a:gd name="connsiteY2" fmla="*/ 5252182 h 6199731"/>
                <a:gd name="connsiteX3" fmla="*/ 4631881 w 5426208"/>
                <a:gd name="connsiteY3" fmla="*/ 4847196 h 6199731"/>
                <a:gd name="connsiteX4" fmla="*/ 5058626 w 5426208"/>
                <a:gd name="connsiteY4" fmla="*/ 3800971 h 6199731"/>
                <a:gd name="connsiteX5" fmla="*/ 5416844 w 5426208"/>
                <a:gd name="connsiteY5" fmla="*/ 2735742 h 6199731"/>
                <a:gd name="connsiteX6" fmla="*/ 5253752 w 5426208"/>
                <a:gd name="connsiteY6" fmla="*/ 2747942 h 6199731"/>
                <a:gd name="connsiteX7" fmla="*/ 4553133 w 5426208"/>
                <a:gd name="connsiteY7" fmla="*/ 3267459 h 6199731"/>
                <a:gd name="connsiteX8" fmla="*/ 3980892 w 5426208"/>
                <a:gd name="connsiteY8" fmla="*/ 4210612 h 6199731"/>
                <a:gd name="connsiteX9" fmla="*/ 4002122 w 5426208"/>
                <a:gd name="connsiteY9" fmla="*/ 3520514 h 6199731"/>
                <a:gd name="connsiteX10" fmla="*/ 4261463 w 5426208"/>
                <a:gd name="connsiteY10" fmla="*/ 1983300 h 6199731"/>
                <a:gd name="connsiteX11" fmla="*/ 4416873 w 5426208"/>
                <a:gd name="connsiteY11" fmla="*/ 1383760 h 6199731"/>
                <a:gd name="connsiteX12" fmla="*/ 4596120 w 5426208"/>
                <a:gd name="connsiteY12" fmla="*/ 925306 h 6199731"/>
                <a:gd name="connsiteX13" fmla="*/ 4049958 w 5426208"/>
                <a:gd name="connsiteY13" fmla="*/ 1199173 h 6199731"/>
                <a:gd name="connsiteX14" fmla="*/ 3488008 w 5426208"/>
                <a:gd name="connsiteY14" fmla="*/ 2315594 h 6199731"/>
                <a:gd name="connsiteX15" fmla="*/ 3287203 w 5426208"/>
                <a:gd name="connsiteY15" fmla="*/ 3409267 h 6199731"/>
                <a:gd name="connsiteX16" fmla="*/ 3292845 w 5426208"/>
                <a:gd name="connsiteY16" fmla="*/ 4093202 h 6199731"/>
                <a:gd name="connsiteX17" fmla="*/ 3192806 w 5426208"/>
                <a:gd name="connsiteY17" fmla="*/ 3842808 h 6199731"/>
                <a:gd name="connsiteX18" fmla="*/ 3006290 w 5426208"/>
                <a:gd name="connsiteY18" fmla="*/ 2973076 h 6199731"/>
                <a:gd name="connsiteX19" fmla="*/ 2437902 w 5426208"/>
                <a:gd name="connsiteY19" fmla="*/ 1628845 h 6199731"/>
                <a:gd name="connsiteX20" fmla="*/ 2086078 w 5426208"/>
                <a:gd name="connsiteY20" fmla="*/ 683692 h 6199731"/>
                <a:gd name="connsiteX21" fmla="*/ 1976061 w 5426208"/>
                <a:gd name="connsiteY21" fmla="*/ 237639 h 6199731"/>
                <a:gd name="connsiteX22" fmla="*/ 1853512 w 5426208"/>
                <a:gd name="connsiteY22" fmla="*/ 1969 h 6199731"/>
                <a:gd name="connsiteX23" fmla="*/ 1674403 w 5426208"/>
                <a:gd name="connsiteY23" fmla="*/ 360188 h 6199731"/>
                <a:gd name="connsiteX24" fmla="*/ 1504721 w 5426208"/>
                <a:gd name="connsiteY24" fmla="*/ 1415990 h 6199731"/>
                <a:gd name="connsiteX25" fmla="*/ 1919500 w 5426208"/>
                <a:gd name="connsiteY25" fmla="*/ 2745169 h 6199731"/>
                <a:gd name="connsiteX26" fmla="*/ 2511779 w 5426208"/>
                <a:gd name="connsiteY26" fmla="*/ 3912880 h 6199731"/>
                <a:gd name="connsiteX27" fmla="*/ 2507282 w 5426208"/>
                <a:gd name="connsiteY27" fmla="*/ 4079031 h 6199731"/>
                <a:gd name="connsiteX28" fmla="*/ 1259624 w 5426208"/>
                <a:gd name="connsiteY28" fmla="*/ 2566060 h 6199731"/>
                <a:gd name="connsiteX29" fmla="*/ 760003 w 5426208"/>
                <a:gd name="connsiteY29" fmla="*/ 2019305 h 6199731"/>
                <a:gd name="connsiteX30" fmla="*/ 213248 w 5426208"/>
                <a:gd name="connsiteY30" fmla="*/ 1510258 h 6199731"/>
                <a:gd name="connsiteX31" fmla="*/ 213248 w 5426208"/>
                <a:gd name="connsiteY31" fmla="*/ 1642233 h 6199731"/>
                <a:gd name="connsiteX32" fmla="*/ 694015 w 5426208"/>
                <a:gd name="connsiteY32" fmla="*/ 2980839 h 6199731"/>
                <a:gd name="connsiteX33" fmla="*/ 1253280 w 5426208"/>
                <a:gd name="connsiteY33" fmla="*/ 4010799 h 6199731"/>
                <a:gd name="connsiteX34" fmla="*/ 2015715 w 5426208"/>
                <a:gd name="connsiteY34" fmla="*/ 4652101 h 6199731"/>
                <a:gd name="connsiteX35" fmla="*/ 2631307 w 5426208"/>
                <a:gd name="connsiteY35" fmla="*/ 4974554 h 6199731"/>
                <a:gd name="connsiteX36" fmla="*/ 2175214 w 5426208"/>
                <a:gd name="connsiteY36" fmla="*/ 5005357 h 6199731"/>
                <a:gd name="connsiteX37" fmla="*/ 1485802 w 5426208"/>
                <a:gd name="connsiteY37" fmla="*/ 4878465 h 6199731"/>
                <a:gd name="connsiteX38" fmla="*/ 760003 w 5426208"/>
                <a:gd name="connsiteY38" fmla="*/ 4187470 h 6199731"/>
                <a:gd name="connsiteX39" fmla="*/ 260382 w 5426208"/>
                <a:gd name="connsiteY39" fmla="*/ 3291924 h 6199731"/>
                <a:gd name="connsiteX40" fmla="*/ 5859 w 5426208"/>
                <a:gd name="connsiteY40" fmla="*/ 2924278 h 6199731"/>
                <a:gd name="connsiteX41" fmla="*/ 109554 w 5426208"/>
                <a:gd name="connsiteY41" fmla="*/ 3518167 h 6199731"/>
                <a:gd name="connsiteX42" fmla="*/ 420638 w 5426208"/>
                <a:gd name="connsiteY42" fmla="*/ 4922761 h 6199731"/>
                <a:gd name="connsiteX43" fmla="*/ 967661 w 5426208"/>
                <a:gd name="connsiteY43" fmla="*/ 5506212 h 6199731"/>
                <a:gd name="connsiteX44" fmla="*/ 1523574 w 5426208"/>
                <a:gd name="connsiteY44" fmla="*/ 5761746 h 6199731"/>
                <a:gd name="connsiteX45" fmla="*/ 2471273 w 5426208"/>
                <a:gd name="connsiteY45" fmla="*/ 5841898 h 6199731"/>
                <a:gd name="connsiteX46" fmla="*/ 3384948 w 5426208"/>
                <a:gd name="connsiteY46" fmla="*/ 5645372 h 6199731"/>
                <a:gd name="connsiteX47" fmla="*/ 3500869 w 5426208"/>
                <a:gd name="connsiteY47" fmla="*/ 5718513 h 6199731"/>
                <a:gd name="connsiteX48" fmla="*/ 3506134 w 5426208"/>
                <a:gd name="connsiteY48" fmla="*/ 6199731 h 6199731"/>
                <a:gd name="connsiteX0" fmla="*/ 4469964 w 5426208"/>
                <a:gd name="connsiteY0" fmla="*/ 6067996 h 6199731"/>
                <a:gd name="connsiteX1" fmla="*/ 4282215 w 5426208"/>
                <a:gd name="connsiteY1" fmla="*/ 5520241 h 6199731"/>
                <a:gd name="connsiteX2" fmla="*/ 4330110 w 5426208"/>
                <a:gd name="connsiteY2" fmla="*/ 5252182 h 6199731"/>
                <a:gd name="connsiteX3" fmla="*/ 4631881 w 5426208"/>
                <a:gd name="connsiteY3" fmla="*/ 4847196 h 6199731"/>
                <a:gd name="connsiteX4" fmla="*/ 5058626 w 5426208"/>
                <a:gd name="connsiteY4" fmla="*/ 3800971 h 6199731"/>
                <a:gd name="connsiteX5" fmla="*/ 5416844 w 5426208"/>
                <a:gd name="connsiteY5" fmla="*/ 2735742 h 6199731"/>
                <a:gd name="connsiteX6" fmla="*/ 5253752 w 5426208"/>
                <a:gd name="connsiteY6" fmla="*/ 2747942 h 6199731"/>
                <a:gd name="connsiteX7" fmla="*/ 4553133 w 5426208"/>
                <a:gd name="connsiteY7" fmla="*/ 3267459 h 6199731"/>
                <a:gd name="connsiteX8" fmla="*/ 3980892 w 5426208"/>
                <a:gd name="connsiteY8" fmla="*/ 4210612 h 6199731"/>
                <a:gd name="connsiteX9" fmla="*/ 4002122 w 5426208"/>
                <a:gd name="connsiteY9" fmla="*/ 3520514 h 6199731"/>
                <a:gd name="connsiteX10" fmla="*/ 4261463 w 5426208"/>
                <a:gd name="connsiteY10" fmla="*/ 1983300 h 6199731"/>
                <a:gd name="connsiteX11" fmla="*/ 4416873 w 5426208"/>
                <a:gd name="connsiteY11" fmla="*/ 1383760 h 6199731"/>
                <a:gd name="connsiteX12" fmla="*/ 4596120 w 5426208"/>
                <a:gd name="connsiteY12" fmla="*/ 925306 h 6199731"/>
                <a:gd name="connsiteX13" fmla="*/ 4049958 w 5426208"/>
                <a:gd name="connsiteY13" fmla="*/ 1199173 h 6199731"/>
                <a:gd name="connsiteX14" fmla="*/ 3488008 w 5426208"/>
                <a:gd name="connsiteY14" fmla="*/ 2315594 h 6199731"/>
                <a:gd name="connsiteX15" fmla="*/ 3287203 w 5426208"/>
                <a:gd name="connsiteY15" fmla="*/ 3409267 h 6199731"/>
                <a:gd name="connsiteX16" fmla="*/ 3292845 w 5426208"/>
                <a:gd name="connsiteY16" fmla="*/ 4093202 h 6199731"/>
                <a:gd name="connsiteX17" fmla="*/ 3192806 w 5426208"/>
                <a:gd name="connsiteY17" fmla="*/ 3842808 h 6199731"/>
                <a:gd name="connsiteX18" fmla="*/ 3006290 w 5426208"/>
                <a:gd name="connsiteY18" fmla="*/ 2973076 h 6199731"/>
                <a:gd name="connsiteX19" fmla="*/ 2437902 w 5426208"/>
                <a:gd name="connsiteY19" fmla="*/ 1628845 h 6199731"/>
                <a:gd name="connsiteX20" fmla="*/ 2086078 w 5426208"/>
                <a:gd name="connsiteY20" fmla="*/ 683692 h 6199731"/>
                <a:gd name="connsiteX21" fmla="*/ 1976061 w 5426208"/>
                <a:gd name="connsiteY21" fmla="*/ 237639 h 6199731"/>
                <a:gd name="connsiteX22" fmla="*/ 1853512 w 5426208"/>
                <a:gd name="connsiteY22" fmla="*/ 1969 h 6199731"/>
                <a:gd name="connsiteX23" fmla="*/ 1674403 w 5426208"/>
                <a:gd name="connsiteY23" fmla="*/ 360188 h 6199731"/>
                <a:gd name="connsiteX24" fmla="*/ 1504721 w 5426208"/>
                <a:gd name="connsiteY24" fmla="*/ 1415990 h 6199731"/>
                <a:gd name="connsiteX25" fmla="*/ 1919500 w 5426208"/>
                <a:gd name="connsiteY25" fmla="*/ 2745169 h 6199731"/>
                <a:gd name="connsiteX26" fmla="*/ 2511779 w 5426208"/>
                <a:gd name="connsiteY26" fmla="*/ 3912880 h 6199731"/>
                <a:gd name="connsiteX27" fmla="*/ 2507282 w 5426208"/>
                <a:gd name="connsiteY27" fmla="*/ 4079031 h 6199731"/>
                <a:gd name="connsiteX28" fmla="*/ 1259624 w 5426208"/>
                <a:gd name="connsiteY28" fmla="*/ 2566060 h 6199731"/>
                <a:gd name="connsiteX29" fmla="*/ 760003 w 5426208"/>
                <a:gd name="connsiteY29" fmla="*/ 2019305 h 6199731"/>
                <a:gd name="connsiteX30" fmla="*/ 213248 w 5426208"/>
                <a:gd name="connsiteY30" fmla="*/ 1510258 h 6199731"/>
                <a:gd name="connsiteX31" fmla="*/ 213248 w 5426208"/>
                <a:gd name="connsiteY31" fmla="*/ 1642233 h 6199731"/>
                <a:gd name="connsiteX32" fmla="*/ 694015 w 5426208"/>
                <a:gd name="connsiteY32" fmla="*/ 2980839 h 6199731"/>
                <a:gd name="connsiteX33" fmla="*/ 1253280 w 5426208"/>
                <a:gd name="connsiteY33" fmla="*/ 4010799 h 6199731"/>
                <a:gd name="connsiteX34" fmla="*/ 2015715 w 5426208"/>
                <a:gd name="connsiteY34" fmla="*/ 4652101 h 6199731"/>
                <a:gd name="connsiteX35" fmla="*/ 2631307 w 5426208"/>
                <a:gd name="connsiteY35" fmla="*/ 4974554 h 6199731"/>
                <a:gd name="connsiteX36" fmla="*/ 2175214 w 5426208"/>
                <a:gd name="connsiteY36" fmla="*/ 5005357 h 6199731"/>
                <a:gd name="connsiteX37" fmla="*/ 1502268 w 5426208"/>
                <a:gd name="connsiteY37" fmla="*/ 4791324 h 6199731"/>
                <a:gd name="connsiteX38" fmla="*/ 760003 w 5426208"/>
                <a:gd name="connsiteY38" fmla="*/ 4187470 h 6199731"/>
                <a:gd name="connsiteX39" fmla="*/ 260382 w 5426208"/>
                <a:gd name="connsiteY39" fmla="*/ 3291924 h 6199731"/>
                <a:gd name="connsiteX40" fmla="*/ 5859 w 5426208"/>
                <a:gd name="connsiteY40" fmla="*/ 2924278 h 6199731"/>
                <a:gd name="connsiteX41" fmla="*/ 109554 w 5426208"/>
                <a:gd name="connsiteY41" fmla="*/ 3518167 h 6199731"/>
                <a:gd name="connsiteX42" fmla="*/ 420638 w 5426208"/>
                <a:gd name="connsiteY42" fmla="*/ 4922761 h 6199731"/>
                <a:gd name="connsiteX43" fmla="*/ 967661 w 5426208"/>
                <a:gd name="connsiteY43" fmla="*/ 5506212 h 6199731"/>
                <a:gd name="connsiteX44" fmla="*/ 1523574 w 5426208"/>
                <a:gd name="connsiteY44" fmla="*/ 5761746 h 6199731"/>
                <a:gd name="connsiteX45" fmla="*/ 2471273 w 5426208"/>
                <a:gd name="connsiteY45" fmla="*/ 5841898 h 6199731"/>
                <a:gd name="connsiteX46" fmla="*/ 3384948 w 5426208"/>
                <a:gd name="connsiteY46" fmla="*/ 5645372 h 6199731"/>
                <a:gd name="connsiteX47" fmla="*/ 3500869 w 5426208"/>
                <a:gd name="connsiteY47" fmla="*/ 5718513 h 6199731"/>
                <a:gd name="connsiteX48" fmla="*/ 3506134 w 5426208"/>
                <a:gd name="connsiteY48" fmla="*/ 6199731 h 6199731"/>
                <a:gd name="connsiteX0" fmla="*/ 4469964 w 5426208"/>
                <a:gd name="connsiteY0" fmla="*/ 6067996 h 6199731"/>
                <a:gd name="connsiteX1" fmla="*/ 4282215 w 5426208"/>
                <a:gd name="connsiteY1" fmla="*/ 5520241 h 6199731"/>
                <a:gd name="connsiteX2" fmla="*/ 4330110 w 5426208"/>
                <a:gd name="connsiteY2" fmla="*/ 5252182 h 6199731"/>
                <a:gd name="connsiteX3" fmla="*/ 4631881 w 5426208"/>
                <a:gd name="connsiteY3" fmla="*/ 4847196 h 6199731"/>
                <a:gd name="connsiteX4" fmla="*/ 5058626 w 5426208"/>
                <a:gd name="connsiteY4" fmla="*/ 3800971 h 6199731"/>
                <a:gd name="connsiteX5" fmla="*/ 5416844 w 5426208"/>
                <a:gd name="connsiteY5" fmla="*/ 2735742 h 6199731"/>
                <a:gd name="connsiteX6" fmla="*/ 5253752 w 5426208"/>
                <a:gd name="connsiteY6" fmla="*/ 2747942 h 6199731"/>
                <a:gd name="connsiteX7" fmla="*/ 4553133 w 5426208"/>
                <a:gd name="connsiteY7" fmla="*/ 3267459 h 6199731"/>
                <a:gd name="connsiteX8" fmla="*/ 3980892 w 5426208"/>
                <a:gd name="connsiteY8" fmla="*/ 4210612 h 6199731"/>
                <a:gd name="connsiteX9" fmla="*/ 4002122 w 5426208"/>
                <a:gd name="connsiteY9" fmla="*/ 3520514 h 6199731"/>
                <a:gd name="connsiteX10" fmla="*/ 4261463 w 5426208"/>
                <a:gd name="connsiteY10" fmla="*/ 1983300 h 6199731"/>
                <a:gd name="connsiteX11" fmla="*/ 4416873 w 5426208"/>
                <a:gd name="connsiteY11" fmla="*/ 1383760 h 6199731"/>
                <a:gd name="connsiteX12" fmla="*/ 4596120 w 5426208"/>
                <a:gd name="connsiteY12" fmla="*/ 925306 h 6199731"/>
                <a:gd name="connsiteX13" fmla="*/ 4049958 w 5426208"/>
                <a:gd name="connsiteY13" fmla="*/ 1199173 h 6199731"/>
                <a:gd name="connsiteX14" fmla="*/ 3488008 w 5426208"/>
                <a:gd name="connsiteY14" fmla="*/ 2315594 h 6199731"/>
                <a:gd name="connsiteX15" fmla="*/ 3287203 w 5426208"/>
                <a:gd name="connsiteY15" fmla="*/ 3409267 h 6199731"/>
                <a:gd name="connsiteX16" fmla="*/ 3292845 w 5426208"/>
                <a:gd name="connsiteY16" fmla="*/ 4093202 h 6199731"/>
                <a:gd name="connsiteX17" fmla="*/ 3192806 w 5426208"/>
                <a:gd name="connsiteY17" fmla="*/ 3842808 h 6199731"/>
                <a:gd name="connsiteX18" fmla="*/ 3006290 w 5426208"/>
                <a:gd name="connsiteY18" fmla="*/ 2973076 h 6199731"/>
                <a:gd name="connsiteX19" fmla="*/ 2437902 w 5426208"/>
                <a:gd name="connsiteY19" fmla="*/ 1628845 h 6199731"/>
                <a:gd name="connsiteX20" fmla="*/ 2086078 w 5426208"/>
                <a:gd name="connsiteY20" fmla="*/ 683692 h 6199731"/>
                <a:gd name="connsiteX21" fmla="*/ 1976061 w 5426208"/>
                <a:gd name="connsiteY21" fmla="*/ 237639 h 6199731"/>
                <a:gd name="connsiteX22" fmla="*/ 1853512 w 5426208"/>
                <a:gd name="connsiteY22" fmla="*/ 1969 h 6199731"/>
                <a:gd name="connsiteX23" fmla="*/ 1674403 w 5426208"/>
                <a:gd name="connsiteY23" fmla="*/ 360188 h 6199731"/>
                <a:gd name="connsiteX24" fmla="*/ 1504721 w 5426208"/>
                <a:gd name="connsiteY24" fmla="*/ 1415990 h 6199731"/>
                <a:gd name="connsiteX25" fmla="*/ 1919500 w 5426208"/>
                <a:gd name="connsiteY25" fmla="*/ 2745169 h 6199731"/>
                <a:gd name="connsiteX26" fmla="*/ 2511779 w 5426208"/>
                <a:gd name="connsiteY26" fmla="*/ 3912880 h 6199731"/>
                <a:gd name="connsiteX27" fmla="*/ 2507282 w 5426208"/>
                <a:gd name="connsiteY27" fmla="*/ 4079031 h 6199731"/>
                <a:gd name="connsiteX28" fmla="*/ 1259624 w 5426208"/>
                <a:gd name="connsiteY28" fmla="*/ 2566060 h 6199731"/>
                <a:gd name="connsiteX29" fmla="*/ 760003 w 5426208"/>
                <a:gd name="connsiteY29" fmla="*/ 2019305 h 6199731"/>
                <a:gd name="connsiteX30" fmla="*/ 213248 w 5426208"/>
                <a:gd name="connsiteY30" fmla="*/ 1510258 h 6199731"/>
                <a:gd name="connsiteX31" fmla="*/ 213248 w 5426208"/>
                <a:gd name="connsiteY31" fmla="*/ 1642233 h 6199731"/>
                <a:gd name="connsiteX32" fmla="*/ 694015 w 5426208"/>
                <a:gd name="connsiteY32" fmla="*/ 2980839 h 6199731"/>
                <a:gd name="connsiteX33" fmla="*/ 1253280 w 5426208"/>
                <a:gd name="connsiteY33" fmla="*/ 4010799 h 6199731"/>
                <a:gd name="connsiteX34" fmla="*/ 2015715 w 5426208"/>
                <a:gd name="connsiteY34" fmla="*/ 4652101 h 6199731"/>
                <a:gd name="connsiteX35" fmla="*/ 2631307 w 5426208"/>
                <a:gd name="connsiteY35" fmla="*/ 4974554 h 6199731"/>
                <a:gd name="connsiteX36" fmla="*/ 2175214 w 5426208"/>
                <a:gd name="connsiteY36" fmla="*/ 5005357 h 6199731"/>
                <a:gd name="connsiteX37" fmla="*/ 1502268 w 5426208"/>
                <a:gd name="connsiteY37" fmla="*/ 4791324 h 6199731"/>
                <a:gd name="connsiteX38" fmla="*/ 760003 w 5426208"/>
                <a:gd name="connsiteY38" fmla="*/ 4187470 h 6199731"/>
                <a:gd name="connsiteX39" fmla="*/ 260382 w 5426208"/>
                <a:gd name="connsiteY39" fmla="*/ 3291924 h 6199731"/>
                <a:gd name="connsiteX40" fmla="*/ 5859 w 5426208"/>
                <a:gd name="connsiteY40" fmla="*/ 2924278 h 6199731"/>
                <a:gd name="connsiteX41" fmla="*/ 109554 w 5426208"/>
                <a:gd name="connsiteY41" fmla="*/ 3518167 h 6199731"/>
                <a:gd name="connsiteX42" fmla="*/ 420638 w 5426208"/>
                <a:gd name="connsiteY42" fmla="*/ 4922761 h 6199731"/>
                <a:gd name="connsiteX43" fmla="*/ 967661 w 5426208"/>
                <a:gd name="connsiteY43" fmla="*/ 5506212 h 6199731"/>
                <a:gd name="connsiteX44" fmla="*/ 1523574 w 5426208"/>
                <a:gd name="connsiteY44" fmla="*/ 5761746 h 6199731"/>
                <a:gd name="connsiteX45" fmla="*/ 2471273 w 5426208"/>
                <a:gd name="connsiteY45" fmla="*/ 5841898 h 6199731"/>
                <a:gd name="connsiteX46" fmla="*/ 3384948 w 5426208"/>
                <a:gd name="connsiteY46" fmla="*/ 5645372 h 6199731"/>
                <a:gd name="connsiteX47" fmla="*/ 3500869 w 5426208"/>
                <a:gd name="connsiteY47" fmla="*/ 5718513 h 6199731"/>
                <a:gd name="connsiteX48" fmla="*/ 3506134 w 5426208"/>
                <a:gd name="connsiteY48" fmla="*/ 6199731 h 6199731"/>
                <a:gd name="connsiteX0" fmla="*/ 4469964 w 5426208"/>
                <a:gd name="connsiteY0" fmla="*/ 6068369 h 6200104"/>
                <a:gd name="connsiteX1" fmla="*/ 4282215 w 5426208"/>
                <a:gd name="connsiteY1" fmla="*/ 5520614 h 6200104"/>
                <a:gd name="connsiteX2" fmla="*/ 4330110 w 5426208"/>
                <a:gd name="connsiteY2" fmla="*/ 5252555 h 6200104"/>
                <a:gd name="connsiteX3" fmla="*/ 4631881 w 5426208"/>
                <a:gd name="connsiteY3" fmla="*/ 4847569 h 6200104"/>
                <a:gd name="connsiteX4" fmla="*/ 5058626 w 5426208"/>
                <a:gd name="connsiteY4" fmla="*/ 3801344 h 6200104"/>
                <a:gd name="connsiteX5" fmla="*/ 5416844 w 5426208"/>
                <a:gd name="connsiteY5" fmla="*/ 2736115 h 6200104"/>
                <a:gd name="connsiteX6" fmla="*/ 5253752 w 5426208"/>
                <a:gd name="connsiteY6" fmla="*/ 2748315 h 6200104"/>
                <a:gd name="connsiteX7" fmla="*/ 4553133 w 5426208"/>
                <a:gd name="connsiteY7" fmla="*/ 3267832 h 6200104"/>
                <a:gd name="connsiteX8" fmla="*/ 3980892 w 5426208"/>
                <a:gd name="connsiteY8" fmla="*/ 4210985 h 6200104"/>
                <a:gd name="connsiteX9" fmla="*/ 4002122 w 5426208"/>
                <a:gd name="connsiteY9" fmla="*/ 3520887 h 6200104"/>
                <a:gd name="connsiteX10" fmla="*/ 4261463 w 5426208"/>
                <a:gd name="connsiteY10" fmla="*/ 1983673 h 6200104"/>
                <a:gd name="connsiteX11" fmla="*/ 4416873 w 5426208"/>
                <a:gd name="connsiteY11" fmla="*/ 1384133 h 6200104"/>
                <a:gd name="connsiteX12" fmla="*/ 4596120 w 5426208"/>
                <a:gd name="connsiteY12" fmla="*/ 925679 h 6200104"/>
                <a:gd name="connsiteX13" fmla="*/ 4049958 w 5426208"/>
                <a:gd name="connsiteY13" fmla="*/ 1199546 h 6200104"/>
                <a:gd name="connsiteX14" fmla="*/ 3488008 w 5426208"/>
                <a:gd name="connsiteY14" fmla="*/ 2315967 h 6200104"/>
                <a:gd name="connsiteX15" fmla="*/ 3287203 w 5426208"/>
                <a:gd name="connsiteY15" fmla="*/ 3409640 h 6200104"/>
                <a:gd name="connsiteX16" fmla="*/ 3292845 w 5426208"/>
                <a:gd name="connsiteY16" fmla="*/ 4093575 h 6200104"/>
                <a:gd name="connsiteX17" fmla="*/ 3192806 w 5426208"/>
                <a:gd name="connsiteY17" fmla="*/ 3843181 h 6200104"/>
                <a:gd name="connsiteX18" fmla="*/ 3006290 w 5426208"/>
                <a:gd name="connsiteY18" fmla="*/ 2973449 h 6200104"/>
                <a:gd name="connsiteX19" fmla="*/ 2437902 w 5426208"/>
                <a:gd name="connsiteY19" fmla="*/ 1629218 h 6200104"/>
                <a:gd name="connsiteX20" fmla="*/ 2116465 w 5426208"/>
                <a:gd name="connsiteY20" fmla="*/ 842913 h 6200104"/>
                <a:gd name="connsiteX21" fmla="*/ 1976061 w 5426208"/>
                <a:gd name="connsiteY21" fmla="*/ 238012 h 6200104"/>
                <a:gd name="connsiteX22" fmla="*/ 1853512 w 5426208"/>
                <a:gd name="connsiteY22" fmla="*/ 2342 h 6200104"/>
                <a:gd name="connsiteX23" fmla="*/ 1674403 w 5426208"/>
                <a:gd name="connsiteY23" fmla="*/ 360561 h 6200104"/>
                <a:gd name="connsiteX24" fmla="*/ 1504721 w 5426208"/>
                <a:gd name="connsiteY24" fmla="*/ 1416363 h 6200104"/>
                <a:gd name="connsiteX25" fmla="*/ 1919500 w 5426208"/>
                <a:gd name="connsiteY25" fmla="*/ 2745542 h 6200104"/>
                <a:gd name="connsiteX26" fmla="*/ 2511779 w 5426208"/>
                <a:gd name="connsiteY26" fmla="*/ 3913253 h 6200104"/>
                <a:gd name="connsiteX27" fmla="*/ 2507282 w 5426208"/>
                <a:gd name="connsiteY27" fmla="*/ 4079404 h 6200104"/>
                <a:gd name="connsiteX28" fmla="*/ 1259624 w 5426208"/>
                <a:gd name="connsiteY28" fmla="*/ 2566433 h 6200104"/>
                <a:gd name="connsiteX29" fmla="*/ 760003 w 5426208"/>
                <a:gd name="connsiteY29" fmla="*/ 2019678 h 6200104"/>
                <a:gd name="connsiteX30" fmla="*/ 213248 w 5426208"/>
                <a:gd name="connsiteY30" fmla="*/ 1510631 h 6200104"/>
                <a:gd name="connsiteX31" fmla="*/ 213248 w 5426208"/>
                <a:gd name="connsiteY31" fmla="*/ 1642606 h 6200104"/>
                <a:gd name="connsiteX32" fmla="*/ 694015 w 5426208"/>
                <a:gd name="connsiteY32" fmla="*/ 2981212 h 6200104"/>
                <a:gd name="connsiteX33" fmla="*/ 1253280 w 5426208"/>
                <a:gd name="connsiteY33" fmla="*/ 4011172 h 6200104"/>
                <a:gd name="connsiteX34" fmla="*/ 2015715 w 5426208"/>
                <a:gd name="connsiteY34" fmla="*/ 4652474 h 6200104"/>
                <a:gd name="connsiteX35" fmla="*/ 2631307 w 5426208"/>
                <a:gd name="connsiteY35" fmla="*/ 4974927 h 6200104"/>
                <a:gd name="connsiteX36" fmla="*/ 2175214 w 5426208"/>
                <a:gd name="connsiteY36" fmla="*/ 5005730 h 6200104"/>
                <a:gd name="connsiteX37" fmla="*/ 1502268 w 5426208"/>
                <a:gd name="connsiteY37" fmla="*/ 4791697 h 6200104"/>
                <a:gd name="connsiteX38" fmla="*/ 760003 w 5426208"/>
                <a:gd name="connsiteY38" fmla="*/ 4187843 h 6200104"/>
                <a:gd name="connsiteX39" fmla="*/ 260382 w 5426208"/>
                <a:gd name="connsiteY39" fmla="*/ 3292297 h 6200104"/>
                <a:gd name="connsiteX40" fmla="*/ 5859 w 5426208"/>
                <a:gd name="connsiteY40" fmla="*/ 2924651 h 6200104"/>
                <a:gd name="connsiteX41" fmla="*/ 109554 w 5426208"/>
                <a:gd name="connsiteY41" fmla="*/ 3518540 h 6200104"/>
                <a:gd name="connsiteX42" fmla="*/ 420638 w 5426208"/>
                <a:gd name="connsiteY42" fmla="*/ 4923134 h 6200104"/>
                <a:gd name="connsiteX43" fmla="*/ 967661 w 5426208"/>
                <a:gd name="connsiteY43" fmla="*/ 5506585 h 6200104"/>
                <a:gd name="connsiteX44" fmla="*/ 1523574 w 5426208"/>
                <a:gd name="connsiteY44" fmla="*/ 5762119 h 6200104"/>
                <a:gd name="connsiteX45" fmla="*/ 2471273 w 5426208"/>
                <a:gd name="connsiteY45" fmla="*/ 5842271 h 6200104"/>
                <a:gd name="connsiteX46" fmla="*/ 3384948 w 5426208"/>
                <a:gd name="connsiteY46" fmla="*/ 5645745 h 6200104"/>
                <a:gd name="connsiteX47" fmla="*/ 3500869 w 5426208"/>
                <a:gd name="connsiteY47" fmla="*/ 5718886 h 6200104"/>
                <a:gd name="connsiteX48" fmla="*/ 3506134 w 5426208"/>
                <a:gd name="connsiteY48" fmla="*/ 6200104 h 6200104"/>
                <a:gd name="connsiteX0" fmla="*/ 4469964 w 5426208"/>
                <a:gd name="connsiteY0" fmla="*/ 6083203 h 6214938"/>
                <a:gd name="connsiteX1" fmla="*/ 4282215 w 5426208"/>
                <a:gd name="connsiteY1" fmla="*/ 5535448 h 6214938"/>
                <a:gd name="connsiteX2" fmla="*/ 4330110 w 5426208"/>
                <a:gd name="connsiteY2" fmla="*/ 5267389 h 6214938"/>
                <a:gd name="connsiteX3" fmla="*/ 4631881 w 5426208"/>
                <a:gd name="connsiteY3" fmla="*/ 4862403 h 6214938"/>
                <a:gd name="connsiteX4" fmla="*/ 5058626 w 5426208"/>
                <a:gd name="connsiteY4" fmla="*/ 3816178 h 6214938"/>
                <a:gd name="connsiteX5" fmla="*/ 5416844 w 5426208"/>
                <a:gd name="connsiteY5" fmla="*/ 2750949 h 6214938"/>
                <a:gd name="connsiteX6" fmla="*/ 5253752 w 5426208"/>
                <a:gd name="connsiteY6" fmla="*/ 2763149 h 6214938"/>
                <a:gd name="connsiteX7" fmla="*/ 4553133 w 5426208"/>
                <a:gd name="connsiteY7" fmla="*/ 3282666 h 6214938"/>
                <a:gd name="connsiteX8" fmla="*/ 3980892 w 5426208"/>
                <a:gd name="connsiteY8" fmla="*/ 4225819 h 6214938"/>
                <a:gd name="connsiteX9" fmla="*/ 4002122 w 5426208"/>
                <a:gd name="connsiteY9" fmla="*/ 3535721 h 6214938"/>
                <a:gd name="connsiteX10" fmla="*/ 4261463 w 5426208"/>
                <a:gd name="connsiteY10" fmla="*/ 1998507 h 6214938"/>
                <a:gd name="connsiteX11" fmla="*/ 4416873 w 5426208"/>
                <a:gd name="connsiteY11" fmla="*/ 1398967 h 6214938"/>
                <a:gd name="connsiteX12" fmla="*/ 4596120 w 5426208"/>
                <a:gd name="connsiteY12" fmla="*/ 940513 h 6214938"/>
                <a:gd name="connsiteX13" fmla="*/ 4049958 w 5426208"/>
                <a:gd name="connsiteY13" fmla="*/ 1214380 h 6214938"/>
                <a:gd name="connsiteX14" fmla="*/ 3488008 w 5426208"/>
                <a:gd name="connsiteY14" fmla="*/ 2330801 h 6214938"/>
                <a:gd name="connsiteX15" fmla="*/ 3287203 w 5426208"/>
                <a:gd name="connsiteY15" fmla="*/ 3424474 h 6214938"/>
                <a:gd name="connsiteX16" fmla="*/ 3292845 w 5426208"/>
                <a:gd name="connsiteY16" fmla="*/ 4108409 h 6214938"/>
                <a:gd name="connsiteX17" fmla="*/ 3192806 w 5426208"/>
                <a:gd name="connsiteY17" fmla="*/ 3858015 h 6214938"/>
                <a:gd name="connsiteX18" fmla="*/ 3006290 w 5426208"/>
                <a:gd name="connsiteY18" fmla="*/ 2988283 h 6214938"/>
                <a:gd name="connsiteX19" fmla="*/ 2437902 w 5426208"/>
                <a:gd name="connsiteY19" fmla="*/ 1644052 h 6214938"/>
                <a:gd name="connsiteX20" fmla="*/ 2116465 w 5426208"/>
                <a:gd name="connsiteY20" fmla="*/ 857747 h 6214938"/>
                <a:gd name="connsiteX21" fmla="*/ 1976061 w 5426208"/>
                <a:gd name="connsiteY21" fmla="*/ 252846 h 6214938"/>
                <a:gd name="connsiteX22" fmla="*/ 1853512 w 5426208"/>
                <a:gd name="connsiteY22" fmla="*/ 17176 h 6214938"/>
                <a:gd name="connsiteX23" fmla="*/ 1612673 w 5426208"/>
                <a:gd name="connsiteY23" fmla="*/ 683202 h 6214938"/>
                <a:gd name="connsiteX24" fmla="*/ 1504721 w 5426208"/>
                <a:gd name="connsiteY24" fmla="*/ 1431197 h 6214938"/>
                <a:gd name="connsiteX25" fmla="*/ 1919500 w 5426208"/>
                <a:gd name="connsiteY25" fmla="*/ 2760376 h 6214938"/>
                <a:gd name="connsiteX26" fmla="*/ 2511779 w 5426208"/>
                <a:gd name="connsiteY26" fmla="*/ 3928087 h 6214938"/>
                <a:gd name="connsiteX27" fmla="*/ 2507282 w 5426208"/>
                <a:gd name="connsiteY27" fmla="*/ 4094238 h 6214938"/>
                <a:gd name="connsiteX28" fmla="*/ 1259624 w 5426208"/>
                <a:gd name="connsiteY28" fmla="*/ 2581267 h 6214938"/>
                <a:gd name="connsiteX29" fmla="*/ 760003 w 5426208"/>
                <a:gd name="connsiteY29" fmla="*/ 2034512 h 6214938"/>
                <a:gd name="connsiteX30" fmla="*/ 213248 w 5426208"/>
                <a:gd name="connsiteY30" fmla="*/ 1525465 h 6214938"/>
                <a:gd name="connsiteX31" fmla="*/ 213248 w 5426208"/>
                <a:gd name="connsiteY31" fmla="*/ 1657440 h 6214938"/>
                <a:gd name="connsiteX32" fmla="*/ 694015 w 5426208"/>
                <a:gd name="connsiteY32" fmla="*/ 2996046 h 6214938"/>
                <a:gd name="connsiteX33" fmla="*/ 1253280 w 5426208"/>
                <a:gd name="connsiteY33" fmla="*/ 4026006 h 6214938"/>
                <a:gd name="connsiteX34" fmla="*/ 2015715 w 5426208"/>
                <a:gd name="connsiteY34" fmla="*/ 4667308 h 6214938"/>
                <a:gd name="connsiteX35" fmla="*/ 2631307 w 5426208"/>
                <a:gd name="connsiteY35" fmla="*/ 4989761 h 6214938"/>
                <a:gd name="connsiteX36" fmla="*/ 2175214 w 5426208"/>
                <a:gd name="connsiteY36" fmla="*/ 5020564 h 6214938"/>
                <a:gd name="connsiteX37" fmla="*/ 1502268 w 5426208"/>
                <a:gd name="connsiteY37" fmla="*/ 4806531 h 6214938"/>
                <a:gd name="connsiteX38" fmla="*/ 760003 w 5426208"/>
                <a:gd name="connsiteY38" fmla="*/ 4202677 h 6214938"/>
                <a:gd name="connsiteX39" fmla="*/ 260382 w 5426208"/>
                <a:gd name="connsiteY39" fmla="*/ 3307131 h 6214938"/>
                <a:gd name="connsiteX40" fmla="*/ 5859 w 5426208"/>
                <a:gd name="connsiteY40" fmla="*/ 2939485 h 6214938"/>
                <a:gd name="connsiteX41" fmla="*/ 109554 w 5426208"/>
                <a:gd name="connsiteY41" fmla="*/ 3533374 h 6214938"/>
                <a:gd name="connsiteX42" fmla="*/ 420638 w 5426208"/>
                <a:gd name="connsiteY42" fmla="*/ 4937968 h 6214938"/>
                <a:gd name="connsiteX43" fmla="*/ 967661 w 5426208"/>
                <a:gd name="connsiteY43" fmla="*/ 5521419 h 6214938"/>
                <a:gd name="connsiteX44" fmla="*/ 1523574 w 5426208"/>
                <a:gd name="connsiteY44" fmla="*/ 5776953 h 6214938"/>
                <a:gd name="connsiteX45" fmla="*/ 2471273 w 5426208"/>
                <a:gd name="connsiteY45" fmla="*/ 5857105 h 6214938"/>
                <a:gd name="connsiteX46" fmla="*/ 3384948 w 5426208"/>
                <a:gd name="connsiteY46" fmla="*/ 5660579 h 6214938"/>
                <a:gd name="connsiteX47" fmla="*/ 3500869 w 5426208"/>
                <a:gd name="connsiteY47" fmla="*/ 5733720 h 6214938"/>
                <a:gd name="connsiteX48" fmla="*/ 3506134 w 5426208"/>
                <a:gd name="connsiteY48" fmla="*/ 6214938 h 6214938"/>
                <a:gd name="connsiteX0" fmla="*/ 4469964 w 5426208"/>
                <a:gd name="connsiteY0" fmla="*/ 6068032 h 6199767"/>
                <a:gd name="connsiteX1" fmla="*/ 4282215 w 5426208"/>
                <a:gd name="connsiteY1" fmla="*/ 5520277 h 6199767"/>
                <a:gd name="connsiteX2" fmla="*/ 4330110 w 5426208"/>
                <a:gd name="connsiteY2" fmla="*/ 5252218 h 6199767"/>
                <a:gd name="connsiteX3" fmla="*/ 4631881 w 5426208"/>
                <a:gd name="connsiteY3" fmla="*/ 4847232 h 6199767"/>
                <a:gd name="connsiteX4" fmla="*/ 5058626 w 5426208"/>
                <a:gd name="connsiteY4" fmla="*/ 3801007 h 6199767"/>
                <a:gd name="connsiteX5" fmla="*/ 5416844 w 5426208"/>
                <a:gd name="connsiteY5" fmla="*/ 2735778 h 6199767"/>
                <a:gd name="connsiteX6" fmla="*/ 5253752 w 5426208"/>
                <a:gd name="connsiteY6" fmla="*/ 2747978 h 6199767"/>
                <a:gd name="connsiteX7" fmla="*/ 4553133 w 5426208"/>
                <a:gd name="connsiteY7" fmla="*/ 3267495 h 6199767"/>
                <a:gd name="connsiteX8" fmla="*/ 3980892 w 5426208"/>
                <a:gd name="connsiteY8" fmla="*/ 4210648 h 6199767"/>
                <a:gd name="connsiteX9" fmla="*/ 4002122 w 5426208"/>
                <a:gd name="connsiteY9" fmla="*/ 3520550 h 6199767"/>
                <a:gd name="connsiteX10" fmla="*/ 4261463 w 5426208"/>
                <a:gd name="connsiteY10" fmla="*/ 1983336 h 6199767"/>
                <a:gd name="connsiteX11" fmla="*/ 4416873 w 5426208"/>
                <a:gd name="connsiteY11" fmla="*/ 1383796 h 6199767"/>
                <a:gd name="connsiteX12" fmla="*/ 4596120 w 5426208"/>
                <a:gd name="connsiteY12" fmla="*/ 925342 h 6199767"/>
                <a:gd name="connsiteX13" fmla="*/ 4049958 w 5426208"/>
                <a:gd name="connsiteY13" fmla="*/ 1199209 h 6199767"/>
                <a:gd name="connsiteX14" fmla="*/ 3488008 w 5426208"/>
                <a:gd name="connsiteY14" fmla="*/ 2315630 h 6199767"/>
                <a:gd name="connsiteX15" fmla="*/ 3287203 w 5426208"/>
                <a:gd name="connsiteY15" fmla="*/ 3409303 h 6199767"/>
                <a:gd name="connsiteX16" fmla="*/ 3292845 w 5426208"/>
                <a:gd name="connsiteY16" fmla="*/ 4093238 h 6199767"/>
                <a:gd name="connsiteX17" fmla="*/ 3192806 w 5426208"/>
                <a:gd name="connsiteY17" fmla="*/ 3842844 h 6199767"/>
                <a:gd name="connsiteX18" fmla="*/ 3006290 w 5426208"/>
                <a:gd name="connsiteY18" fmla="*/ 2973112 h 6199767"/>
                <a:gd name="connsiteX19" fmla="*/ 2437902 w 5426208"/>
                <a:gd name="connsiteY19" fmla="*/ 1628881 h 6199767"/>
                <a:gd name="connsiteX20" fmla="*/ 2116465 w 5426208"/>
                <a:gd name="connsiteY20" fmla="*/ 842576 h 6199767"/>
                <a:gd name="connsiteX21" fmla="*/ 1945144 w 5426208"/>
                <a:gd name="connsiteY21" fmla="*/ 474671 h 6199767"/>
                <a:gd name="connsiteX22" fmla="*/ 1853512 w 5426208"/>
                <a:gd name="connsiteY22" fmla="*/ 2005 h 6199767"/>
                <a:gd name="connsiteX23" fmla="*/ 1612673 w 5426208"/>
                <a:gd name="connsiteY23" fmla="*/ 668031 h 6199767"/>
                <a:gd name="connsiteX24" fmla="*/ 1504721 w 5426208"/>
                <a:gd name="connsiteY24" fmla="*/ 1416026 h 6199767"/>
                <a:gd name="connsiteX25" fmla="*/ 1919500 w 5426208"/>
                <a:gd name="connsiteY25" fmla="*/ 2745205 h 6199767"/>
                <a:gd name="connsiteX26" fmla="*/ 2511779 w 5426208"/>
                <a:gd name="connsiteY26" fmla="*/ 3912916 h 6199767"/>
                <a:gd name="connsiteX27" fmla="*/ 2507282 w 5426208"/>
                <a:gd name="connsiteY27" fmla="*/ 4079067 h 6199767"/>
                <a:gd name="connsiteX28" fmla="*/ 1259624 w 5426208"/>
                <a:gd name="connsiteY28" fmla="*/ 2566096 h 6199767"/>
                <a:gd name="connsiteX29" fmla="*/ 760003 w 5426208"/>
                <a:gd name="connsiteY29" fmla="*/ 2019341 h 6199767"/>
                <a:gd name="connsiteX30" fmla="*/ 213248 w 5426208"/>
                <a:gd name="connsiteY30" fmla="*/ 1510294 h 6199767"/>
                <a:gd name="connsiteX31" fmla="*/ 213248 w 5426208"/>
                <a:gd name="connsiteY31" fmla="*/ 1642269 h 6199767"/>
                <a:gd name="connsiteX32" fmla="*/ 694015 w 5426208"/>
                <a:gd name="connsiteY32" fmla="*/ 2980875 h 6199767"/>
                <a:gd name="connsiteX33" fmla="*/ 1253280 w 5426208"/>
                <a:gd name="connsiteY33" fmla="*/ 4010835 h 6199767"/>
                <a:gd name="connsiteX34" fmla="*/ 2015715 w 5426208"/>
                <a:gd name="connsiteY34" fmla="*/ 4652137 h 6199767"/>
                <a:gd name="connsiteX35" fmla="*/ 2631307 w 5426208"/>
                <a:gd name="connsiteY35" fmla="*/ 4974590 h 6199767"/>
                <a:gd name="connsiteX36" fmla="*/ 2175214 w 5426208"/>
                <a:gd name="connsiteY36" fmla="*/ 5005393 h 6199767"/>
                <a:gd name="connsiteX37" fmla="*/ 1502268 w 5426208"/>
                <a:gd name="connsiteY37" fmla="*/ 4791360 h 6199767"/>
                <a:gd name="connsiteX38" fmla="*/ 760003 w 5426208"/>
                <a:gd name="connsiteY38" fmla="*/ 4187506 h 6199767"/>
                <a:gd name="connsiteX39" fmla="*/ 260382 w 5426208"/>
                <a:gd name="connsiteY39" fmla="*/ 3291960 h 6199767"/>
                <a:gd name="connsiteX40" fmla="*/ 5859 w 5426208"/>
                <a:gd name="connsiteY40" fmla="*/ 2924314 h 6199767"/>
                <a:gd name="connsiteX41" fmla="*/ 109554 w 5426208"/>
                <a:gd name="connsiteY41" fmla="*/ 3518203 h 6199767"/>
                <a:gd name="connsiteX42" fmla="*/ 420638 w 5426208"/>
                <a:gd name="connsiteY42" fmla="*/ 4922797 h 6199767"/>
                <a:gd name="connsiteX43" fmla="*/ 967661 w 5426208"/>
                <a:gd name="connsiteY43" fmla="*/ 5506248 h 6199767"/>
                <a:gd name="connsiteX44" fmla="*/ 1523574 w 5426208"/>
                <a:gd name="connsiteY44" fmla="*/ 5761782 h 6199767"/>
                <a:gd name="connsiteX45" fmla="*/ 2471273 w 5426208"/>
                <a:gd name="connsiteY45" fmla="*/ 5841934 h 6199767"/>
                <a:gd name="connsiteX46" fmla="*/ 3384948 w 5426208"/>
                <a:gd name="connsiteY46" fmla="*/ 5645408 h 6199767"/>
                <a:gd name="connsiteX47" fmla="*/ 3500869 w 5426208"/>
                <a:gd name="connsiteY47" fmla="*/ 5718549 h 6199767"/>
                <a:gd name="connsiteX48" fmla="*/ 3506134 w 5426208"/>
                <a:gd name="connsiteY48" fmla="*/ 6199767 h 6199767"/>
                <a:gd name="connsiteX0" fmla="*/ 4469964 w 5426208"/>
                <a:gd name="connsiteY0" fmla="*/ 5783028 h 5914763"/>
                <a:gd name="connsiteX1" fmla="*/ 4282215 w 5426208"/>
                <a:gd name="connsiteY1" fmla="*/ 5235273 h 5914763"/>
                <a:gd name="connsiteX2" fmla="*/ 4330110 w 5426208"/>
                <a:gd name="connsiteY2" fmla="*/ 4967214 h 5914763"/>
                <a:gd name="connsiteX3" fmla="*/ 4631881 w 5426208"/>
                <a:gd name="connsiteY3" fmla="*/ 4562228 h 5914763"/>
                <a:gd name="connsiteX4" fmla="*/ 5058626 w 5426208"/>
                <a:gd name="connsiteY4" fmla="*/ 3516003 h 5914763"/>
                <a:gd name="connsiteX5" fmla="*/ 5416844 w 5426208"/>
                <a:gd name="connsiteY5" fmla="*/ 2450774 h 5914763"/>
                <a:gd name="connsiteX6" fmla="*/ 5253752 w 5426208"/>
                <a:gd name="connsiteY6" fmla="*/ 2462974 h 5914763"/>
                <a:gd name="connsiteX7" fmla="*/ 4553133 w 5426208"/>
                <a:gd name="connsiteY7" fmla="*/ 2982491 h 5914763"/>
                <a:gd name="connsiteX8" fmla="*/ 3980892 w 5426208"/>
                <a:gd name="connsiteY8" fmla="*/ 3925644 h 5914763"/>
                <a:gd name="connsiteX9" fmla="*/ 4002122 w 5426208"/>
                <a:gd name="connsiteY9" fmla="*/ 3235546 h 5914763"/>
                <a:gd name="connsiteX10" fmla="*/ 4261463 w 5426208"/>
                <a:gd name="connsiteY10" fmla="*/ 1698332 h 5914763"/>
                <a:gd name="connsiteX11" fmla="*/ 4416873 w 5426208"/>
                <a:gd name="connsiteY11" fmla="*/ 1098792 h 5914763"/>
                <a:gd name="connsiteX12" fmla="*/ 4596120 w 5426208"/>
                <a:gd name="connsiteY12" fmla="*/ 640338 h 5914763"/>
                <a:gd name="connsiteX13" fmla="*/ 4049958 w 5426208"/>
                <a:gd name="connsiteY13" fmla="*/ 914205 h 5914763"/>
                <a:gd name="connsiteX14" fmla="*/ 3488008 w 5426208"/>
                <a:gd name="connsiteY14" fmla="*/ 2030626 h 5914763"/>
                <a:gd name="connsiteX15" fmla="*/ 3287203 w 5426208"/>
                <a:gd name="connsiteY15" fmla="*/ 3124299 h 5914763"/>
                <a:gd name="connsiteX16" fmla="*/ 3292845 w 5426208"/>
                <a:gd name="connsiteY16" fmla="*/ 3808234 h 5914763"/>
                <a:gd name="connsiteX17" fmla="*/ 3192806 w 5426208"/>
                <a:gd name="connsiteY17" fmla="*/ 3557840 h 5914763"/>
                <a:gd name="connsiteX18" fmla="*/ 3006290 w 5426208"/>
                <a:gd name="connsiteY18" fmla="*/ 2688108 h 5914763"/>
                <a:gd name="connsiteX19" fmla="*/ 2437902 w 5426208"/>
                <a:gd name="connsiteY19" fmla="*/ 1343877 h 5914763"/>
                <a:gd name="connsiteX20" fmla="*/ 2116465 w 5426208"/>
                <a:gd name="connsiteY20" fmla="*/ 557572 h 5914763"/>
                <a:gd name="connsiteX21" fmla="*/ 1945144 w 5426208"/>
                <a:gd name="connsiteY21" fmla="*/ 189667 h 5914763"/>
                <a:gd name="connsiteX22" fmla="*/ 1791527 w 5426208"/>
                <a:gd name="connsiteY22" fmla="*/ 5193 h 5914763"/>
                <a:gd name="connsiteX23" fmla="*/ 1612673 w 5426208"/>
                <a:gd name="connsiteY23" fmla="*/ 383027 h 5914763"/>
                <a:gd name="connsiteX24" fmla="*/ 1504721 w 5426208"/>
                <a:gd name="connsiteY24" fmla="*/ 1131022 h 5914763"/>
                <a:gd name="connsiteX25" fmla="*/ 1919500 w 5426208"/>
                <a:gd name="connsiteY25" fmla="*/ 2460201 h 5914763"/>
                <a:gd name="connsiteX26" fmla="*/ 2511779 w 5426208"/>
                <a:gd name="connsiteY26" fmla="*/ 3627912 h 5914763"/>
                <a:gd name="connsiteX27" fmla="*/ 2507282 w 5426208"/>
                <a:gd name="connsiteY27" fmla="*/ 3794063 h 5914763"/>
                <a:gd name="connsiteX28" fmla="*/ 1259624 w 5426208"/>
                <a:gd name="connsiteY28" fmla="*/ 2281092 h 5914763"/>
                <a:gd name="connsiteX29" fmla="*/ 760003 w 5426208"/>
                <a:gd name="connsiteY29" fmla="*/ 1734337 h 5914763"/>
                <a:gd name="connsiteX30" fmla="*/ 213248 w 5426208"/>
                <a:gd name="connsiteY30" fmla="*/ 1225290 h 5914763"/>
                <a:gd name="connsiteX31" fmla="*/ 213248 w 5426208"/>
                <a:gd name="connsiteY31" fmla="*/ 1357265 h 5914763"/>
                <a:gd name="connsiteX32" fmla="*/ 694015 w 5426208"/>
                <a:gd name="connsiteY32" fmla="*/ 2695871 h 5914763"/>
                <a:gd name="connsiteX33" fmla="*/ 1253280 w 5426208"/>
                <a:gd name="connsiteY33" fmla="*/ 3725831 h 5914763"/>
                <a:gd name="connsiteX34" fmla="*/ 2015715 w 5426208"/>
                <a:gd name="connsiteY34" fmla="*/ 4367133 h 5914763"/>
                <a:gd name="connsiteX35" fmla="*/ 2631307 w 5426208"/>
                <a:gd name="connsiteY35" fmla="*/ 4689586 h 5914763"/>
                <a:gd name="connsiteX36" fmla="*/ 2175214 w 5426208"/>
                <a:gd name="connsiteY36" fmla="*/ 4720389 h 5914763"/>
                <a:gd name="connsiteX37" fmla="*/ 1502268 w 5426208"/>
                <a:gd name="connsiteY37" fmla="*/ 4506356 h 5914763"/>
                <a:gd name="connsiteX38" fmla="*/ 760003 w 5426208"/>
                <a:gd name="connsiteY38" fmla="*/ 3902502 h 5914763"/>
                <a:gd name="connsiteX39" fmla="*/ 260382 w 5426208"/>
                <a:gd name="connsiteY39" fmla="*/ 3006956 h 5914763"/>
                <a:gd name="connsiteX40" fmla="*/ 5859 w 5426208"/>
                <a:gd name="connsiteY40" fmla="*/ 2639310 h 5914763"/>
                <a:gd name="connsiteX41" fmla="*/ 109554 w 5426208"/>
                <a:gd name="connsiteY41" fmla="*/ 3233199 h 5914763"/>
                <a:gd name="connsiteX42" fmla="*/ 420638 w 5426208"/>
                <a:gd name="connsiteY42" fmla="*/ 4637793 h 5914763"/>
                <a:gd name="connsiteX43" fmla="*/ 967661 w 5426208"/>
                <a:gd name="connsiteY43" fmla="*/ 5221244 h 5914763"/>
                <a:gd name="connsiteX44" fmla="*/ 1523574 w 5426208"/>
                <a:gd name="connsiteY44" fmla="*/ 5476778 h 5914763"/>
                <a:gd name="connsiteX45" fmla="*/ 2471273 w 5426208"/>
                <a:gd name="connsiteY45" fmla="*/ 5556930 h 5914763"/>
                <a:gd name="connsiteX46" fmla="*/ 3384948 w 5426208"/>
                <a:gd name="connsiteY46" fmla="*/ 5360404 h 5914763"/>
                <a:gd name="connsiteX47" fmla="*/ 3500869 w 5426208"/>
                <a:gd name="connsiteY47" fmla="*/ 5433545 h 5914763"/>
                <a:gd name="connsiteX48" fmla="*/ 3506134 w 5426208"/>
                <a:gd name="connsiteY48" fmla="*/ 5914763 h 5914763"/>
                <a:gd name="connsiteX0" fmla="*/ 4469964 w 5426208"/>
                <a:gd name="connsiteY0" fmla="*/ 5781273 h 5913008"/>
                <a:gd name="connsiteX1" fmla="*/ 4282215 w 5426208"/>
                <a:gd name="connsiteY1" fmla="*/ 5233518 h 5913008"/>
                <a:gd name="connsiteX2" fmla="*/ 4330110 w 5426208"/>
                <a:gd name="connsiteY2" fmla="*/ 4965459 h 5913008"/>
                <a:gd name="connsiteX3" fmla="*/ 4631881 w 5426208"/>
                <a:gd name="connsiteY3" fmla="*/ 4560473 h 5913008"/>
                <a:gd name="connsiteX4" fmla="*/ 5058626 w 5426208"/>
                <a:gd name="connsiteY4" fmla="*/ 3514248 h 5913008"/>
                <a:gd name="connsiteX5" fmla="*/ 5416844 w 5426208"/>
                <a:gd name="connsiteY5" fmla="*/ 2449019 h 5913008"/>
                <a:gd name="connsiteX6" fmla="*/ 5253752 w 5426208"/>
                <a:gd name="connsiteY6" fmla="*/ 2461219 h 5913008"/>
                <a:gd name="connsiteX7" fmla="*/ 4553133 w 5426208"/>
                <a:gd name="connsiteY7" fmla="*/ 2980736 h 5913008"/>
                <a:gd name="connsiteX8" fmla="*/ 3980892 w 5426208"/>
                <a:gd name="connsiteY8" fmla="*/ 3923889 h 5913008"/>
                <a:gd name="connsiteX9" fmla="*/ 4002122 w 5426208"/>
                <a:gd name="connsiteY9" fmla="*/ 3233791 h 5913008"/>
                <a:gd name="connsiteX10" fmla="*/ 4261463 w 5426208"/>
                <a:gd name="connsiteY10" fmla="*/ 1696577 h 5913008"/>
                <a:gd name="connsiteX11" fmla="*/ 4416873 w 5426208"/>
                <a:gd name="connsiteY11" fmla="*/ 1097037 h 5913008"/>
                <a:gd name="connsiteX12" fmla="*/ 4596120 w 5426208"/>
                <a:gd name="connsiteY12" fmla="*/ 638583 h 5913008"/>
                <a:gd name="connsiteX13" fmla="*/ 4049958 w 5426208"/>
                <a:gd name="connsiteY13" fmla="*/ 912450 h 5913008"/>
                <a:gd name="connsiteX14" fmla="*/ 3488008 w 5426208"/>
                <a:gd name="connsiteY14" fmla="*/ 2028871 h 5913008"/>
                <a:gd name="connsiteX15" fmla="*/ 3287203 w 5426208"/>
                <a:gd name="connsiteY15" fmla="*/ 3122544 h 5913008"/>
                <a:gd name="connsiteX16" fmla="*/ 3292845 w 5426208"/>
                <a:gd name="connsiteY16" fmla="*/ 3806479 h 5913008"/>
                <a:gd name="connsiteX17" fmla="*/ 3192806 w 5426208"/>
                <a:gd name="connsiteY17" fmla="*/ 3556085 h 5913008"/>
                <a:gd name="connsiteX18" fmla="*/ 3006290 w 5426208"/>
                <a:gd name="connsiteY18" fmla="*/ 2686353 h 5913008"/>
                <a:gd name="connsiteX19" fmla="*/ 2437902 w 5426208"/>
                <a:gd name="connsiteY19" fmla="*/ 1342122 h 5913008"/>
                <a:gd name="connsiteX20" fmla="*/ 2116465 w 5426208"/>
                <a:gd name="connsiteY20" fmla="*/ 555817 h 5913008"/>
                <a:gd name="connsiteX21" fmla="*/ 1934158 w 5426208"/>
                <a:gd name="connsiteY21" fmla="*/ 214606 h 5913008"/>
                <a:gd name="connsiteX22" fmla="*/ 1791527 w 5426208"/>
                <a:gd name="connsiteY22" fmla="*/ 3438 h 5913008"/>
                <a:gd name="connsiteX23" fmla="*/ 1612673 w 5426208"/>
                <a:gd name="connsiteY23" fmla="*/ 381272 h 5913008"/>
                <a:gd name="connsiteX24" fmla="*/ 1504721 w 5426208"/>
                <a:gd name="connsiteY24" fmla="*/ 1129267 h 5913008"/>
                <a:gd name="connsiteX25" fmla="*/ 1919500 w 5426208"/>
                <a:gd name="connsiteY25" fmla="*/ 2458446 h 5913008"/>
                <a:gd name="connsiteX26" fmla="*/ 2511779 w 5426208"/>
                <a:gd name="connsiteY26" fmla="*/ 3626157 h 5913008"/>
                <a:gd name="connsiteX27" fmla="*/ 2507282 w 5426208"/>
                <a:gd name="connsiteY27" fmla="*/ 3792308 h 5913008"/>
                <a:gd name="connsiteX28" fmla="*/ 1259624 w 5426208"/>
                <a:gd name="connsiteY28" fmla="*/ 2279337 h 5913008"/>
                <a:gd name="connsiteX29" fmla="*/ 760003 w 5426208"/>
                <a:gd name="connsiteY29" fmla="*/ 1732582 h 5913008"/>
                <a:gd name="connsiteX30" fmla="*/ 213248 w 5426208"/>
                <a:gd name="connsiteY30" fmla="*/ 1223535 h 5913008"/>
                <a:gd name="connsiteX31" fmla="*/ 213248 w 5426208"/>
                <a:gd name="connsiteY31" fmla="*/ 1355510 h 5913008"/>
                <a:gd name="connsiteX32" fmla="*/ 694015 w 5426208"/>
                <a:gd name="connsiteY32" fmla="*/ 2694116 h 5913008"/>
                <a:gd name="connsiteX33" fmla="*/ 1253280 w 5426208"/>
                <a:gd name="connsiteY33" fmla="*/ 3724076 h 5913008"/>
                <a:gd name="connsiteX34" fmla="*/ 2015715 w 5426208"/>
                <a:gd name="connsiteY34" fmla="*/ 4365378 h 5913008"/>
                <a:gd name="connsiteX35" fmla="*/ 2631307 w 5426208"/>
                <a:gd name="connsiteY35" fmla="*/ 4687831 h 5913008"/>
                <a:gd name="connsiteX36" fmla="*/ 2175214 w 5426208"/>
                <a:gd name="connsiteY36" fmla="*/ 4718634 h 5913008"/>
                <a:gd name="connsiteX37" fmla="*/ 1502268 w 5426208"/>
                <a:gd name="connsiteY37" fmla="*/ 4504601 h 5913008"/>
                <a:gd name="connsiteX38" fmla="*/ 760003 w 5426208"/>
                <a:gd name="connsiteY38" fmla="*/ 3900747 h 5913008"/>
                <a:gd name="connsiteX39" fmla="*/ 260382 w 5426208"/>
                <a:gd name="connsiteY39" fmla="*/ 3005201 h 5913008"/>
                <a:gd name="connsiteX40" fmla="*/ 5859 w 5426208"/>
                <a:gd name="connsiteY40" fmla="*/ 2637555 h 5913008"/>
                <a:gd name="connsiteX41" fmla="*/ 109554 w 5426208"/>
                <a:gd name="connsiteY41" fmla="*/ 3231444 h 5913008"/>
                <a:gd name="connsiteX42" fmla="*/ 420638 w 5426208"/>
                <a:gd name="connsiteY42" fmla="*/ 4636038 h 5913008"/>
                <a:gd name="connsiteX43" fmla="*/ 967661 w 5426208"/>
                <a:gd name="connsiteY43" fmla="*/ 5219489 h 5913008"/>
                <a:gd name="connsiteX44" fmla="*/ 1523574 w 5426208"/>
                <a:gd name="connsiteY44" fmla="*/ 5475023 h 5913008"/>
                <a:gd name="connsiteX45" fmla="*/ 2471273 w 5426208"/>
                <a:gd name="connsiteY45" fmla="*/ 5555175 h 5913008"/>
                <a:gd name="connsiteX46" fmla="*/ 3384948 w 5426208"/>
                <a:gd name="connsiteY46" fmla="*/ 5358649 h 5913008"/>
                <a:gd name="connsiteX47" fmla="*/ 3500869 w 5426208"/>
                <a:gd name="connsiteY47" fmla="*/ 5431790 h 5913008"/>
                <a:gd name="connsiteX48" fmla="*/ 3506134 w 5426208"/>
                <a:gd name="connsiteY48" fmla="*/ 5913008 h 5913008"/>
                <a:gd name="connsiteX0" fmla="*/ 4469964 w 5426208"/>
                <a:gd name="connsiteY0" fmla="*/ 5823370 h 5955105"/>
                <a:gd name="connsiteX1" fmla="*/ 4282215 w 5426208"/>
                <a:gd name="connsiteY1" fmla="*/ 5275615 h 5955105"/>
                <a:gd name="connsiteX2" fmla="*/ 4330110 w 5426208"/>
                <a:gd name="connsiteY2" fmla="*/ 5007556 h 5955105"/>
                <a:gd name="connsiteX3" fmla="*/ 4631881 w 5426208"/>
                <a:gd name="connsiteY3" fmla="*/ 4602570 h 5955105"/>
                <a:gd name="connsiteX4" fmla="*/ 5058626 w 5426208"/>
                <a:gd name="connsiteY4" fmla="*/ 3556345 h 5955105"/>
                <a:gd name="connsiteX5" fmla="*/ 5416844 w 5426208"/>
                <a:gd name="connsiteY5" fmla="*/ 2491116 h 5955105"/>
                <a:gd name="connsiteX6" fmla="*/ 5253752 w 5426208"/>
                <a:gd name="connsiteY6" fmla="*/ 2503316 h 5955105"/>
                <a:gd name="connsiteX7" fmla="*/ 4553133 w 5426208"/>
                <a:gd name="connsiteY7" fmla="*/ 3022833 h 5955105"/>
                <a:gd name="connsiteX8" fmla="*/ 3980892 w 5426208"/>
                <a:gd name="connsiteY8" fmla="*/ 3965986 h 5955105"/>
                <a:gd name="connsiteX9" fmla="*/ 4002122 w 5426208"/>
                <a:gd name="connsiteY9" fmla="*/ 3275888 h 5955105"/>
                <a:gd name="connsiteX10" fmla="*/ 4261463 w 5426208"/>
                <a:gd name="connsiteY10" fmla="*/ 1738674 h 5955105"/>
                <a:gd name="connsiteX11" fmla="*/ 4416873 w 5426208"/>
                <a:gd name="connsiteY11" fmla="*/ 1139134 h 5955105"/>
                <a:gd name="connsiteX12" fmla="*/ 4596120 w 5426208"/>
                <a:gd name="connsiteY12" fmla="*/ 680680 h 5955105"/>
                <a:gd name="connsiteX13" fmla="*/ 4049958 w 5426208"/>
                <a:gd name="connsiteY13" fmla="*/ 954547 h 5955105"/>
                <a:gd name="connsiteX14" fmla="*/ 3488008 w 5426208"/>
                <a:gd name="connsiteY14" fmla="*/ 2070968 h 5955105"/>
                <a:gd name="connsiteX15" fmla="*/ 3287203 w 5426208"/>
                <a:gd name="connsiteY15" fmla="*/ 3164641 h 5955105"/>
                <a:gd name="connsiteX16" fmla="*/ 3292845 w 5426208"/>
                <a:gd name="connsiteY16" fmla="*/ 3848576 h 5955105"/>
                <a:gd name="connsiteX17" fmla="*/ 3192806 w 5426208"/>
                <a:gd name="connsiteY17" fmla="*/ 3598182 h 5955105"/>
                <a:gd name="connsiteX18" fmla="*/ 3006290 w 5426208"/>
                <a:gd name="connsiteY18" fmla="*/ 2728450 h 5955105"/>
                <a:gd name="connsiteX19" fmla="*/ 2437902 w 5426208"/>
                <a:gd name="connsiteY19" fmla="*/ 1384219 h 5955105"/>
                <a:gd name="connsiteX20" fmla="*/ 2116465 w 5426208"/>
                <a:gd name="connsiteY20" fmla="*/ 597914 h 5955105"/>
                <a:gd name="connsiteX21" fmla="*/ 1934158 w 5426208"/>
                <a:gd name="connsiteY21" fmla="*/ 256703 h 5955105"/>
                <a:gd name="connsiteX22" fmla="*/ 1791527 w 5426208"/>
                <a:gd name="connsiteY22" fmla="*/ 45535 h 5955105"/>
                <a:gd name="connsiteX23" fmla="*/ 1504721 w 5426208"/>
                <a:gd name="connsiteY23" fmla="*/ 1171364 h 5955105"/>
                <a:gd name="connsiteX24" fmla="*/ 1919500 w 5426208"/>
                <a:gd name="connsiteY24" fmla="*/ 2500543 h 5955105"/>
                <a:gd name="connsiteX25" fmla="*/ 2511779 w 5426208"/>
                <a:gd name="connsiteY25" fmla="*/ 3668254 h 5955105"/>
                <a:gd name="connsiteX26" fmla="*/ 2507282 w 5426208"/>
                <a:gd name="connsiteY26" fmla="*/ 3834405 h 5955105"/>
                <a:gd name="connsiteX27" fmla="*/ 1259624 w 5426208"/>
                <a:gd name="connsiteY27" fmla="*/ 2321434 h 5955105"/>
                <a:gd name="connsiteX28" fmla="*/ 760003 w 5426208"/>
                <a:gd name="connsiteY28" fmla="*/ 1774679 h 5955105"/>
                <a:gd name="connsiteX29" fmla="*/ 213248 w 5426208"/>
                <a:gd name="connsiteY29" fmla="*/ 1265632 h 5955105"/>
                <a:gd name="connsiteX30" fmla="*/ 213248 w 5426208"/>
                <a:gd name="connsiteY30" fmla="*/ 1397607 h 5955105"/>
                <a:gd name="connsiteX31" fmla="*/ 694015 w 5426208"/>
                <a:gd name="connsiteY31" fmla="*/ 2736213 h 5955105"/>
                <a:gd name="connsiteX32" fmla="*/ 1253280 w 5426208"/>
                <a:gd name="connsiteY32" fmla="*/ 3766173 h 5955105"/>
                <a:gd name="connsiteX33" fmla="*/ 2015715 w 5426208"/>
                <a:gd name="connsiteY33" fmla="*/ 4407475 h 5955105"/>
                <a:gd name="connsiteX34" fmla="*/ 2631307 w 5426208"/>
                <a:gd name="connsiteY34" fmla="*/ 4729928 h 5955105"/>
                <a:gd name="connsiteX35" fmla="*/ 2175214 w 5426208"/>
                <a:gd name="connsiteY35" fmla="*/ 4760731 h 5955105"/>
                <a:gd name="connsiteX36" fmla="*/ 1502268 w 5426208"/>
                <a:gd name="connsiteY36" fmla="*/ 4546698 h 5955105"/>
                <a:gd name="connsiteX37" fmla="*/ 760003 w 5426208"/>
                <a:gd name="connsiteY37" fmla="*/ 3942844 h 5955105"/>
                <a:gd name="connsiteX38" fmla="*/ 260382 w 5426208"/>
                <a:gd name="connsiteY38" fmla="*/ 3047298 h 5955105"/>
                <a:gd name="connsiteX39" fmla="*/ 5859 w 5426208"/>
                <a:gd name="connsiteY39" fmla="*/ 2679652 h 5955105"/>
                <a:gd name="connsiteX40" fmla="*/ 109554 w 5426208"/>
                <a:gd name="connsiteY40" fmla="*/ 3273541 h 5955105"/>
                <a:gd name="connsiteX41" fmla="*/ 420638 w 5426208"/>
                <a:gd name="connsiteY41" fmla="*/ 4678135 h 5955105"/>
                <a:gd name="connsiteX42" fmla="*/ 967661 w 5426208"/>
                <a:gd name="connsiteY42" fmla="*/ 5261586 h 5955105"/>
                <a:gd name="connsiteX43" fmla="*/ 1523574 w 5426208"/>
                <a:gd name="connsiteY43" fmla="*/ 5517120 h 5955105"/>
                <a:gd name="connsiteX44" fmla="*/ 2471273 w 5426208"/>
                <a:gd name="connsiteY44" fmla="*/ 5597272 h 5955105"/>
                <a:gd name="connsiteX45" fmla="*/ 3384948 w 5426208"/>
                <a:gd name="connsiteY45" fmla="*/ 5400746 h 5955105"/>
                <a:gd name="connsiteX46" fmla="*/ 3500869 w 5426208"/>
                <a:gd name="connsiteY46" fmla="*/ 5473887 h 5955105"/>
                <a:gd name="connsiteX47" fmla="*/ 3506134 w 5426208"/>
                <a:gd name="connsiteY47" fmla="*/ 5955105 h 5955105"/>
                <a:gd name="connsiteX0" fmla="*/ 4469964 w 5426208"/>
                <a:gd name="connsiteY0" fmla="*/ 5830286 h 5962021"/>
                <a:gd name="connsiteX1" fmla="*/ 4282215 w 5426208"/>
                <a:gd name="connsiteY1" fmla="*/ 5282531 h 5962021"/>
                <a:gd name="connsiteX2" fmla="*/ 4330110 w 5426208"/>
                <a:gd name="connsiteY2" fmla="*/ 5014472 h 5962021"/>
                <a:gd name="connsiteX3" fmla="*/ 4631881 w 5426208"/>
                <a:gd name="connsiteY3" fmla="*/ 4609486 h 5962021"/>
                <a:gd name="connsiteX4" fmla="*/ 5058626 w 5426208"/>
                <a:gd name="connsiteY4" fmla="*/ 3563261 h 5962021"/>
                <a:gd name="connsiteX5" fmla="*/ 5416844 w 5426208"/>
                <a:gd name="connsiteY5" fmla="*/ 2498032 h 5962021"/>
                <a:gd name="connsiteX6" fmla="*/ 5253752 w 5426208"/>
                <a:gd name="connsiteY6" fmla="*/ 2510232 h 5962021"/>
                <a:gd name="connsiteX7" fmla="*/ 4553133 w 5426208"/>
                <a:gd name="connsiteY7" fmla="*/ 3029749 h 5962021"/>
                <a:gd name="connsiteX8" fmla="*/ 3980892 w 5426208"/>
                <a:gd name="connsiteY8" fmla="*/ 3972902 h 5962021"/>
                <a:gd name="connsiteX9" fmla="*/ 4002122 w 5426208"/>
                <a:gd name="connsiteY9" fmla="*/ 3282804 h 5962021"/>
                <a:gd name="connsiteX10" fmla="*/ 4261463 w 5426208"/>
                <a:gd name="connsiteY10" fmla="*/ 1745590 h 5962021"/>
                <a:gd name="connsiteX11" fmla="*/ 4416873 w 5426208"/>
                <a:gd name="connsiteY11" fmla="*/ 1146050 h 5962021"/>
                <a:gd name="connsiteX12" fmla="*/ 4596120 w 5426208"/>
                <a:gd name="connsiteY12" fmla="*/ 687596 h 5962021"/>
                <a:gd name="connsiteX13" fmla="*/ 4049958 w 5426208"/>
                <a:gd name="connsiteY13" fmla="*/ 961463 h 5962021"/>
                <a:gd name="connsiteX14" fmla="*/ 3488008 w 5426208"/>
                <a:gd name="connsiteY14" fmla="*/ 2077884 h 5962021"/>
                <a:gd name="connsiteX15" fmla="*/ 3287203 w 5426208"/>
                <a:gd name="connsiteY15" fmla="*/ 3171557 h 5962021"/>
                <a:gd name="connsiteX16" fmla="*/ 3292845 w 5426208"/>
                <a:gd name="connsiteY16" fmla="*/ 3855492 h 5962021"/>
                <a:gd name="connsiteX17" fmla="*/ 3192806 w 5426208"/>
                <a:gd name="connsiteY17" fmla="*/ 3605098 h 5962021"/>
                <a:gd name="connsiteX18" fmla="*/ 3006290 w 5426208"/>
                <a:gd name="connsiteY18" fmla="*/ 2735366 h 5962021"/>
                <a:gd name="connsiteX19" fmla="*/ 2437902 w 5426208"/>
                <a:gd name="connsiteY19" fmla="*/ 1391135 h 5962021"/>
                <a:gd name="connsiteX20" fmla="*/ 2116465 w 5426208"/>
                <a:gd name="connsiteY20" fmla="*/ 604830 h 5962021"/>
                <a:gd name="connsiteX21" fmla="*/ 1934158 w 5426208"/>
                <a:gd name="connsiteY21" fmla="*/ 263619 h 5962021"/>
                <a:gd name="connsiteX22" fmla="*/ 1759700 w 5426208"/>
                <a:gd name="connsiteY22" fmla="*/ 44801 h 5962021"/>
                <a:gd name="connsiteX23" fmla="*/ 1504721 w 5426208"/>
                <a:gd name="connsiteY23" fmla="*/ 1178280 h 5962021"/>
                <a:gd name="connsiteX24" fmla="*/ 1919500 w 5426208"/>
                <a:gd name="connsiteY24" fmla="*/ 2507459 h 5962021"/>
                <a:gd name="connsiteX25" fmla="*/ 2511779 w 5426208"/>
                <a:gd name="connsiteY25" fmla="*/ 3675170 h 5962021"/>
                <a:gd name="connsiteX26" fmla="*/ 2507282 w 5426208"/>
                <a:gd name="connsiteY26" fmla="*/ 3841321 h 5962021"/>
                <a:gd name="connsiteX27" fmla="*/ 1259624 w 5426208"/>
                <a:gd name="connsiteY27" fmla="*/ 2328350 h 5962021"/>
                <a:gd name="connsiteX28" fmla="*/ 760003 w 5426208"/>
                <a:gd name="connsiteY28" fmla="*/ 1781595 h 5962021"/>
                <a:gd name="connsiteX29" fmla="*/ 213248 w 5426208"/>
                <a:gd name="connsiteY29" fmla="*/ 1272548 h 5962021"/>
                <a:gd name="connsiteX30" fmla="*/ 213248 w 5426208"/>
                <a:gd name="connsiteY30" fmla="*/ 1404523 h 5962021"/>
                <a:gd name="connsiteX31" fmla="*/ 694015 w 5426208"/>
                <a:gd name="connsiteY31" fmla="*/ 2743129 h 5962021"/>
                <a:gd name="connsiteX32" fmla="*/ 1253280 w 5426208"/>
                <a:gd name="connsiteY32" fmla="*/ 3773089 h 5962021"/>
                <a:gd name="connsiteX33" fmla="*/ 2015715 w 5426208"/>
                <a:gd name="connsiteY33" fmla="*/ 4414391 h 5962021"/>
                <a:gd name="connsiteX34" fmla="*/ 2631307 w 5426208"/>
                <a:gd name="connsiteY34" fmla="*/ 4736844 h 5962021"/>
                <a:gd name="connsiteX35" fmla="*/ 2175214 w 5426208"/>
                <a:gd name="connsiteY35" fmla="*/ 4767647 h 5962021"/>
                <a:gd name="connsiteX36" fmla="*/ 1502268 w 5426208"/>
                <a:gd name="connsiteY36" fmla="*/ 4553614 h 5962021"/>
                <a:gd name="connsiteX37" fmla="*/ 760003 w 5426208"/>
                <a:gd name="connsiteY37" fmla="*/ 3949760 h 5962021"/>
                <a:gd name="connsiteX38" fmla="*/ 260382 w 5426208"/>
                <a:gd name="connsiteY38" fmla="*/ 3054214 h 5962021"/>
                <a:gd name="connsiteX39" fmla="*/ 5859 w 5426208"/>
                <a:gd name="connsiteY39" fmla="*/ 2686568 h 5962021"/>
                <a:gd name="connsiteX40" fmla="*/ 109554 w 5426208"/>
                <a:gd name="connsiteY40" fmla="*/ 3280457 h 5962021"/>
                <a:gd name="connsiteX41" fmla="*/ 420638 w 5426208"/>
                <a:gd name="connsiteY41" fmla="*/ 4685051 h 5962021"/>
                <a:gd name="connsiteX42" fmla="*/ 967661 w 5426208"/>
                <a:gd name="connsiteY42" fmla="*/ 5268502 h 5962021"/>
                <a:gd name="connsiteX43" fmla="*/ 1523574 w 5426208"/>
                <a:gd name="connsiteY43" fmla="*/ 5524036 h 5962021"/>
                <a:gd name="connsiteX44" fmla="*/ 2471273 w 5426208"/>
                <a:gd name="connsiteY44" fmla="*/ 5604188 h 5962021"/>
                <a:gd name="connsiteX45" fmla="*/ 3384948 w 5426208"/>
                <a:gd name="connsiteY45" fmla="*/ 5407662 h 5962021"/>
                <a:gd name="connsiteX46" fmla="*/ 3500869 w 5426208"/>
                <a:gd name="connsiteY46" fmla="*/ 5480803 h 5962021"/>
                <a:gd name="connsiteX47" fmla="*/ 3506134 w 5426208"/>
                <a:gd name="connsiteY47" fmla="*/ 5962021 h 5962021"/>
                <a:gd name="connsiteX0" fmla="*/ 4469964 w 5426208"/>
                <a:gd name="connsiteY0" fmla="*/ 5848022 h 5979757"/>
                <a:gd name="connsiteX1" fmla="*/ 4282215 w 5426208"/>
                <a:gd name="connsiteY1" fmla="*/ 5300267 h 5979757"/>
                <a:gd name="connsiteX2" fmla="*/ 4330110 w 5426208"/>
                <a:gd name="connsiteY2" fmla="*/ 5032208 h 5979757"/>
                <a:gd name="connsiteX3" fmla="*/ 4631881 w 5426208"/>
                <a:gd name="connsiteY3" fmla="*/ 4627222 h 5979757"/>
                <a:gd name="connsiteX4" fmla="*/ 5058626 w 5426208"/>
                <a:gd name="connsiteY4" fmla="*/ 3580997 h 5979757"/>
                <a:gd name="connsiteX5" fmla="*/ 5416844 w 5426208"/>
                <a:gd name="connsiteY5" fmla="*/ 2515768 h 5979757"/>
                <a:gd name="connsiteX6" fmla="*/ 5253752 w 5426208"/>
                <a:gd name="connsiteY6" fmla="*/ 2527968 h 5979757"/>
                <a:gd name="connsiteX7" fmla="*/ 4553133 w 5426208"/>
                <a:gd name="connsiteY7" fmla="*/ 3047485 h 5979757"/>
                <a:gd name="connsiteX8" fmla="*/ 3980892 w 5426208"/>
                <a:gd name="connsiteY8" fmla="*/ 3990638 h 5979757"/>
                <a:gd name="connsiteX9" fmla="*/ 4002122 w 5426208"/>
                <a:gd name="connsiteY9" fmla="*/ 3300540 h 5979757"/>
                <a:gd name="connsiteX10" fmla="*/ 4261463 w 5426208"/>
                <a:gd name="connsiteY10" fmla="*/ 1763326 h 5979757"/>
                <a:gd name="connsiteX11" fmla="*/ 4416873 w 5426208"/>
                <a:gd name="connsiteY11" fmla="*/ 1163786 h 5979757"/>
                <a:gd name="connsiteX12" fmla="*/ 4596120 w 5426208"/>
                <a:gd name="connsiteY12" fmla="*/ 705332 h 5979757"/>
                <a:gd name="connsiteX13" fmla="*/ 4049958 w 5426208"/>
                <a:gd name="connsiteY13" fmla="*/ 979199 h 5979757"/>
                <a:gd name="connsiteX14" fmla="*/ 3488008 w 5426208"/>
                <a:gd name="connsiteY14" fmla="*/ 2095620 h 5979757"/>
                <a:gd name="connsiteX15" fmla="*/ 3287203 w 5426208"/>
                <a:gd name="connsiteY15" fmla="*/ 3189293 h 5979757"/>
                <a:gd name="connsiteX16" fmla="*/ 3292845 w 5426208"/>
                <a:gd name="connsiteY16" fmla="*/ 3873228 h 5979757"/>
                <a:gd name="connsiteX17" fmla="*/ 3192806 w 5426208"/>
                <a:gd name="connsiteY17" fmla="*/ 3622834 h 5979757"/>
                <a:gd name="connsiteX18" fmla="*/ 3006290 w 5426208"/>
                <a:gd name="connsiteY18" fmla="*/ 2753102 h 5979757"/>
                <a:gd name="connsiteX19" fmla="*/ 2437902 w 5426208"/>
                <a:gd name="connsiteY19" fmla="*/ 1408871 h 5979757"/>
                <a:gd name="connsiteX20" fmla="*/ 1934158 w 5426208"/>
                <a:gd name="connsiteY20" fmla="*/ 281355 h 5979757"/>
                <a:gd name="connsiteX21" fmla="*/ 1759700 w 5426208"/>
                <a:gd name="connsiteY21" fmla="*/ 62537 h 5979757"/>
                <a:gd name="connsiteX22" fmla="*/ 1504721 w 5426208"/>
                <a:gd name="connsiteY22" fmla="*/ 1196016 h 5979757"/>
                <a:gd name="connsiteX23" fmla="*/ 1919500 w 5426208"/>
                <a:gd name="connsiteY23" fmla="*/ 2525195 h 5979757"/>
                <a:gd name="connsiteX24" fmla="*/ 2511779 w 5426208"/>
                <a:gd name="connsiteY24" fmla="*/ 3692906 h 5979757"/>
                <a:gd name="connsiteX25" fmla="*/ 2507282 w 5426208"/>
                <a:gd name="connsiteY25" fmla="*/ 3859057 h 5979757"/>
                <a:gd name="connsiteX26" fmla="*/ 1259624 w 5426208"/>
                <a:gd name="connsiteY26" fmla="*/ 2346086 h 5979757"/>
                <a:gd name="connsiteX27" fmla="*/ 760003 w 5426208"/>
                <a:gd name="connsiteY27" fmla="*/ 1799331 h 5979757"/>
                <a:gd name="connsiteX28" fmla="*/ 213248 w 5426208"/>
                <a:gd name="connsiteY28" fmla="*/ 1290284 h 5979757"/>
                <a:gd name="connsiteX29" fmla="*/ 213248 w 5426208"/>
                <a:gd name="connsiteY29" fmla="*/ 1422259 h 5979757"/>
                <a:gd name="connsiteX30" fmla="*/ 694015 w 5426208"/>
                <a:gd name="connsiteY30" fmla="*/ 2760865 h 5979757"/>
                <a:gd name="connsiteX31" fmla="*/ 1253280 w 5426208"/>
                <a:gd name="connsiteY31" fmla="*/ 3790825 h 5979757"/>
                <a:gd name="connsiteX32" fmla="*/ 2015715 w 5426208"/>
                <a:gd name="connsiteY32" fmla="*/ 4432127 h 5979757"/>
                <a:gd name="connsiteX33" fmla="*/ 2631307 w 5426208"/>
                <a:gd name="connsiteY33" fmla="*/ 4754580 h 5979757"/>
                <a:gd name="connsiteX34" fmla="*/ 2175214 w 5426208"/>
                <a:gd name="connsiteY34" fmla="*/ 4785383 h 5979757"/>
                <a:gd name="connsiteX35" fmla="*/ 1502268 w 5426208"/>
                <a:gd name="connsiteY35" fmla="*/ 4571350 h 5979757"/>
                <a:gd name="connsiteX36" fmla="*/ 760003 w 5426208"/>
                <a:gd name="connsiteY36" fmla="*/ 3967496 h 5979757"/>
                <a:gd name="connsiteX37" fmla="*/ 260382 w 5426208"/>
                <a:gd name="connsiteY37" fmla="*/ 3071950 h 5979757"/>
                <a:gd name="connsiteX38" fmla="*/ 5859 w 5426208"/>
                <a:gd name="connsiteY38" fmla="*/ 2704304 h 5979757"/>
                <a:gd name="connsiteX39" fmla="*/ 109554 w 5426208"/>
                <a:gd name="connsiteY39" fmla="*/ 3298193 h 5979757"/>
                <a:gd name="connsiteX40" fmla="*/ 420638 w 5426208"/>
                <a:gd name="connsiteY40" fmla="*/ 4702787 h 5979757"/>
                <a:gd name="connsiteX41" fmla="*/ 967661 w 5426208"/>
                <a:gd name="connsiteY41" fmla="*/ 5286238 h 5979757"/>
                <a:gd name="connsiteX42" fmla="*/ 1523574 w 5426208"/>
                <a:gd name="connsiteY42" fmla="*/ 5541772 h 5979757"/>
                <a:gd name="connsiteX43" fmla="*/ 2471273 w 5426208"/>
                <a:gd name="connsiteY43" fmla="*/ 5621924 h 5979757"/>
                <a:gd name="connsiteX44" fmla="*/ 3384948 w 5426208"/>
                <a:gd name="connsiteY44" fmla="*/ 5425398 h 5979757"/>
                <a:gd name="connsiteX45" fmla="*/ 3500869 w 5426208"/>
                <a:gd name="connsiteY45" fmla="*/ 5498539 h 5979757"/>
                <a:gd name="connsiteX46" fmla="*/ 3506134 w 5426208"/>
                <a:gd name="connsiteY46" fmla="*/ 5979757 h 5979757"/>
                <a:gd name="connsiteX0" fmla="*/ 4469964 w 5426208"/>
                <a:gd name="connsiteY0" fmla="*/ 5848022 h 5979757"/>
                <a:gd name="connsiteX1" fmla="*/ 4282215 w 5426208"/>
                <a:gd name="connsiteY1" fmla="*/ 5300267 h 5979757"/>
                <a:gd name="connsiteX2" fmla="*/ 4330110 w 5426208"/>
                <a:gd name="connsiteY2" fmla="*/ 5032208 h 5979757"/>
                <a:gd name="connsiteX3" fmla="*/ 4631881 w 5426208"/>
                <a:gd name="connsiteY3" fmla="*/ 4627222 h 5979757"/>
                <a:gd name="connsiteX4" fmla="*/ 5058626 w 5426208"/>
                <a:gd name="connsiteY4" fmla="*/ 3580997 h 5979757"/>
                <a:gd name="connsiteX5" fmla="*/ 5416844 w 5426208"/>
                <a:gd name="connsiteY5" fmla="*/ 2515768 h 5979757"/>
                <a:gd name="connsiteX6" fmla="*/ 5253752 w 5426208"/>
                <a:gd name="connsiteY6" fmla="*/ 2527968 h 5979757"/>
                <a:gd name="connsiteX7" fmla="*/ 4553133 w 5426208"/>
                <a:gd name="connsiteY7" fmla="*/ 3047485 h 5979757"/>
                <a:gd name="connsiteX8" fmla="*/ 3980892 w 5426208"/>
                <a:gd name="connsiteY8" fmla="*/ 3990638 h 5979757"/>
                <a:gd name="connsiteX9" fmla="*/ 4002122 w 5426208"/>
                <a:gd name="connsiteY9" fmla="*/ 3300540 h 5979757"/>
                <a:gd name="connsiteX10" fmla="*/ 4261463 w 5426208"/>
                <a:gd name="connsiteY10" fmla="*/ 1763326 h 5979757"/>
                <a:gd name="connsiteX11" fmla="*/ 4416873 w 5426208"/>
                <a:gd name="connsiteY11" fmla="*/ 1163786 h 5979757"/>
                <a:gd name="connsiteX12" fmla="*/ 4596120 w 5426208"/>
                <a:gd name="connsiteY12" fmla="*/ 705332 h 5979757"/>
                <a:gd name="connsiteX13" fmla="*/ 4049958 w 5426208"/>
                <a:gd name="connsiteY13" fmla="*/ 979199 h 5979757"/>
                <a:gd name="connsiteX14" fmla="*/ 3488008 w 5426208"/>
                <a:gd name="connsiteY14" fmla="*/ 2095620 h 5979757"/>
                <a:gd name="connsiteX15" fmla="*/ 3287203 w 5426208"/>
                <a:gd name="connsiteY15" fmla="*/ 3189293 h 5979757"/>
                <a:gd name="connsiteX16" fmla="*/ 3292845 w 5426208"/>
                <a:gd name="connsiteY16" fmla="*/ 3873228 h 5979757"/>
                <a:gd name="connsiteX17" fmla="*/ 3192806 w 5426208"/>
                <a:gd name="connsiteY17" fmla="*/ 3622834 h 5979757"/>
                <a:gd name="connsiteX18" fmla="*/ 2964295 w 5426208"/>
                <a:gd name="connsiteY18" fmla="*/ 2747898 h 5979757"/>
                <a:gd name="connsiteX19" fmla="*/ 2437902 w 5426208"/>
                <a:gd name="connsiteY19" fmla="*/ 1408871 h 5979757"/>
                <a:gd name="connsiteX20" fmla="*/ 1934158 w 5426208"/>
                <a:gd name="connsiteY20" fmla="*/ 281355 h 5979757"/>
                <a:gd name="connsiteX21" fmla="*/ 1759700 w 5426208"/>
                <a:gd name="connsiteY21" fmla="*/ 62537 h 5979757"/>
                <a:gd name="connsiteX22" fmla="*/ 1504721 w 5426208"/>
                <a:gd name="connsiteY22" fmla="*/ 1196016 h 5979757"/>
                <a:gd name="connsiteX23" fmla="*/ 1919500 w 5426208"/>
                <a:gd name="connsiteY23" fmla="*/ 2525195 h 5979757"/>
                <a:gd name="connsiteX24" fmla="*/ 2511779 w 5426208"/>
                <a:gd name="connsiteY24" fmla="*/ 3692906 h 5979757"/>
                <a:gd name="connsiteX25" fmla="*/ 2507282 w 5426208"/>
                <a:gd name="connsiteY25" fmla="*/ 3859057 h 5979757"/>
                <a:gd name="connsiteX26" fmla="*/ 1259624 w 5426208"/>
                <a:gd name="connsiteY26" fmla="*/ 2346086 h 5979757"/>
                <a:gd name="connsiteX27" fmla="*/ 760003 w 5426208"/>
                <a:gd name="connsiteY27" fmla="*/ 1799331 h 5979757"/>
                <a:gd name="connsiteX28" fmla="*/ 213248 w 5426208"/>
                <a:gd name="connsiteY28" fmla="*/ 1290284 h 5979757"/>
                <a:gd name="connsiteX29" fmla="*/ 213248 w 5426208"/>
                <a:gd name="connsiteY29" fmla="*/ 1422259 h 5979757"/>
                <a:gd name="connsiteX30" fmla="*/ 694015 w 5426208"/>
                <a:gd name="connsiteY30" fmla="*/ 2760865 h 5979757"/>
                <a:gd name="connsiteX31" fmla="*/ 1253280 w 5426208"/>
                <a:gd name="connsiteY31" fmla="*/ 3790825 h 5979757"/>
                <a:gd name="connsiteX32" fmla="*/ 2015715 w 5426208"/>
                <a:gd name="connsiteY32" fmla="*/ 4432127 h 5979757"/>
                <a:gd name="connsiteX33" fmla="*/ 2631307 w 5426208"/>
                <a:gd name="connsiteY33" fmla="*/ 4754580 h 5979757"/>
                <a:gd name="connsiteX34" fmla="*/ 2175214 w 5426208"/>
                <a:gd name="connsiteY34" fmla="*/ 4785383 h 5979757"/>
                <a:gd name="connsiteX35" fmla="*/ 1502268 w 5426208"/>
                <a:gd name="connsiteY35" fmla="*/ 4571350 h 5979757"/>
                <a:gd name="connsiteX36" fmla="*/ 760003 w 5426208"/>
                <a:gd name="connsiteY36" fmla="*/ 3967496 h 5979757"/>
                <a:gd name="connsiteX37" fmla="*/ 260382 w 5426208"/>
                <a:gd name="connsiteY37" fmla="*/ 3071950 h 5979757"/>
                <a:gd name="connsiteX38" fmla="*/ 5859 w 5426208"/>
                <a:gd name="connsiteY38" fmla="*/ 2704304 h 5979757"/>
                <a:gd name="connsiteX39" fmla="*/ 109554 w 5426208"/>
                <a:gd name="connsiteY39" fmla="*/ 3298193 h 5979757"/>
                <a:gd name="connsiteX40" fmla="*/ 420638 w 5426208"/>
                <a:gd name="connsiteY40" fmla="*/ 4702787 h 5979757"/>
                <a:gd name="connsiteX41" fmla="*/ 967661 w 5426208"/>
                <a:gd name="connsiteY41" fmla="*/ 5286238 h 5979757"/>
                <a:gd name="connsiteX42" fmla="*/ 1523574 w 5426208"/>
                <a:gd name="connsiteY42" fmla="*/ 5541772 h 5979757"/>
                <a:gd name="connsiteX43" fmla="*/ 2471273 w 5426208"/>
                <a:gd name="connsiteY43" fmla="*/ 5621924 h 5979757"/>
                <a:gd name="connsiteX44" fmla="*/ 3384948 w 5426208"/>
                <a:gd name="connsiteY44" fmla="*/ 5425398 h 5979757"/>
                <a:gd name="connsiteX45" fmla="*/ 3500869 w 5426208"/>
                <a:gd name="connsiteY45" fmla="*/ 5498539 h 5979757"/>
                <a:gd name="connsiteX46" fmla="*/ 3506134 w 5426208"/>
                <a:gd name="connsiteY46" fmla="*/ 5979757 h 5979757"/>
                <a:gd name="connsiteX0" fmla="*/ 4469964 w 5426208"/>
                <a:gd name="connsiteY0" fmla="*/ 5848022 h 5979757"/>
                <a:gd name="connsiteX1" fmla="*/ 4282215 w 5426208"/>
                <a:gd name="connsiteY1" fmla="*/ 5300267 h 5979757"/>
                <a:gd name="connsiteX2" fmla="*/ 4330110 w 5426208"/>
                <a:gd name="connsiteY2" fmla="*/ 5032208 h 5979757"/>
                <a:gd name="connsiteX3" fmla="*/ 4631881 w 5426208"/>
                <a:gd name="connsiteY3" fmla="*/ 4627222 h 5979757"/>
                <a:gd name="connsiteX4" fmla="*/ 5058626 w 5426208"/>
                <a:gd name="connsiteY4" fmla="*/ 3580997 h 5979757"/>
                <a:gd name="connsiteX5" fmla="*/ 5416844 w 5426208"/>
                <a:gd name="connsiteY5" fmla="*/ 2515768 h 5979757"/>
                <a:gd name="connsiteX6" fmla="*/ 5253752 w 5426208"/>
                <a:gd name="connsiteY6" fmla="*/ 2527968 h 5979757"/>
                <a:gd name="connsiteX7" fmla="*/ 4553133 w 5426208"/>
                <a:gd name="connsiteY7" fmla="*/ 3047485 h 5979757"/>
                <a:gd name="connsiteX8" fmla="*/ 3980892 w 5426208"/>
                <a:gd name="connsiteY8" fmla="*/ 3990638 h 5979757"/>
                <a:gd name="connsiteX9" fmla="*/ 4002122 w 5426208"/>
                <a:gd name="connsiteY9" fmla="*/ 3300540 h 5979757"/>
                <a:gd name="connsiteX10" fmla="*/ 4261463 w 5426208"/>
                <a:gd name="connsiteY10" fmla="*/ 1763326 h 5979757"/>
                <a:gd name="connsiteX11" fmla="*/ 4416873 w 5426208"/>
                <a:gd name="connsiteY11" fmla="*/ 1163786 h 5979757"/>
                <a:gd name="connsiteX12" fmla="*/ 4596120 w 5426208"/>
                <a:gd name="connsiteY12" fmla="*/ 705332 h 5979757"/>
                <a:gd name="connsiteX13" fmla="*/ 4049958 w 5426208"/>
                <a:gd name="connsiteY13" fmla="*/ 979199 h 5979757"/>
                <a:gd name="connsiteX14" fmla="*/ 3488008 w 5426208"/>
                <a:gd name="connsiteY14" fmla="*/ 2095620 h 5979757"/>
                <a:gd name="connsiteX15" fmla="*/ 3287203 w 5426208"/>
                <a:gd name="connsiteY15" fmla="*/ 3189293 h 5979757"/>
                <a:gd name="connsiteX16" fmla="*/ 3292845 w 5426208"/>
                <a:gd name="connsiteY16" fmla="*/ 3873228 h 5979757"/>
                <a:gd name="connsiteX17" fmla="*/ 3192806 w 5426208"/>
                <a:gd name="connsiteY17" fmla="*/ 3622834 h 5979757"/>
                <a:gd name="connsiteX18" fmla="*/ 2932473 w 5426208"/>
                <a:gd name="connsiteY18" fmla="*/ 2740246 h 5979757"/>
                <a:gd name="connsiteX19" fmla="*/ 2437902 w 5426208"/>
                <a:gd name="connsiteY19" fmla="*/ 1408871 h 5979757"/>
                <a:gd name="connsiteX20" fmla="*/ 1934158 w 5426208"/>
                <a:gd name="connsiteY20" fmla="*/ 281355 h 5979757"/>
                <a:gd name="connsiteX21" fmla="*/ 1759700 w 5426208"/>
                <a:gd name="connsiteY21" fmla="*/ 62537 h 5979757"/>
                <a:gd name="connsiteX22" fmla="*/ 1504721 w 5426208"/>
                <a:gd name="connsiteY22" fmla="*/ 1196016 h 5979757"/>
                <a:gd name="connsiteX23" fmla="*/ 1919500 w 5426208"/>
                <a:gd name="connsiteY23" fmla="*/ 2525195 h 5979757"/>
                <a:gd name="connsiteX24" fmla="*/ 2511779 w 5426208"/>
                <a:gd name="connsiteY24" fmla="*/ 3692906 h 5979757"/>
                <a:gd name="connsiteX25" fmla="*/ 2507282 w 5426208"/>
                <a:gd name="connsiteY25" fmla="*/ 3859057 h 5979757"/>
                <a:gd name="connsiteX26" fmla="*/ 1259624 w 5426208"/>
                <a:gd name="connsiteY26" fmla="*/ 2346086 h 5979757"/>
                <a:gd name="connsiteX27" fmla="*/ 760003 w 5426208"/>
                <a:gd name="connsiteY27" fmla="*/ 1799331 h 5979757"/>
                <a:gd name="connsiteX28" fmla="*/ 213248 w 5426208"/>
                <a:gd name="connsiteY28" fmla="*/ 1290284 h 5979757"/>
                <a:gd name="connsiteX29" fmla="*/ 213248 w 5426208"/>
                <a:gd name="connsiteY29" fmla="*/ 1422259 h 5979757"/>
                <a:gd name="connsiteX30" fmla="*/ 694015 w 5426208"/>
                <a:gd name="connsiteY30" fmla="*/ 2760865 h 5979757"/>
                <a:gd name="connsiteX31" fmla="*/ 1253280 w 5426208"/>
                <a:gd name="connsiteY31" fmla="*/ 3790825 h 5979757"/>
                <a:gd name="connsiteX32" fmla="*/ 2015715 w 5426208"/>
                <a:gd name="connsiteY32" fmla="*/ 4432127 h 5979757"/>
                <a:gd name="connsiteX33" fmla="*/ 2631307 w 5426208"/>
                <a:gd name="connsiteY33" fmla="*/ 4754580 h 5979757"/>
                <a:gd name="connsiteX34" fmla="*/ 2175214 w 5426208"/>
                <a:gd name="connsiteY34" fmla="*/ 4785383 h 5979757"/>
                <a:gd name="connsiteX35" fmla="*/ 1502268 w 5426208"/>
                <a:gd name="connsiteY35" fmla="*/ 4571350 h 5979757"/>
                <a:gd name="connsiteX36" fmla="*/ 760003 w 5426208"/>
                <a:gd name="connsiteY36" fmla="*/ 3967496 h 5979757"/>
                <a:gd name="connsiteX37" fmla="*/ 260382 w 5426208"/>
                <a:gd name="connsiteY37" fmla="*/ 3071950 h 5979757"/>
                <a:gd name="connsiteX38" fmla="*/ 5859 w 5426208"/>
                <a:gd name="connsiteY38" fmla="*/ 2704304 h 5979757"/>
                <a:gd name="connsiteX39" fmla="*/ 109554 w 5426208"/>
                <a:gd name="connsiteY39" fmla="*/ 3298193 h 5979757"/>
                <a:gd name="connsiteX40" fmla="*/ 420638 w 5426208"/>
                <a:gd name="connsiteY40" fmla="*/ 4702787 h 5979757"/>
                <a:gd name="connsiteX41" fmla="*/ 967661 w 5426208"/>
                <a:gd name="connsiteY41" fmla="*/ 5286238 h 5979757"/>
                <a:gd name="connsiteX42" fmla="*/ 1523574 w 5426208"/>
                <a:gd name="connsiteY42" fmla="*/ 5541772 h 5979757"/>
                <a:gd name="connsiteX43" fmla="*/ 2471273 w 5426208"/>
                <a:gd name="connsiteY43" fmla="*/ 5621924 h 5979757"/>
                <a:gd name="connsiteX44" fmla="*/ 3384948 w 5426208"/>
                <a:gd name="connsiteY44" fmla="*/ 5425398 h 5979757"/>
                <a:gd name="connsiteX45" fmla="*/ 3500869 w 5426208"/>
                <a:gd name="connsiteY45" fmla="*/ 5498539 h 5979757"/>
                <a:gd name="connsiteX46" fmla="*/ 3506134 w 5426208"/>
                <a:gd name="connsiteY46" fmla="*/ 5979757 h 5979757"/>
                <a:gd name="connsiteX0" fmla="*/ 4469964 w 5426208"/>
                <a:gd name="connsiteY0" fmla="*/ 5848036 h 5979771"/>
                <a:gd name="connsiteX1" fmla="*/ 4282215 w 5426208"/>
                <a:gd name="connsiteY1" fmla="*/ 5300281 h 5979771"/>
                <a:gd name="connsiteX2" fmla="*/ 4330110 w 5426208"/>
                <a:gd name="connsiteY2" fmla="*/ 5032222 h 5979771"/>
                <a:gd name="connsiteX3" fmla="*/ 4631881 w 5426208"/>
                <a:gd name="connsiteY3" fmla="*/ 4627236 h 5979771"/>
                <a:gd name="connsiteX4" fmla="*/ 5058626 w 5426208"/>
                <a:gd name="connsiteY4" fmla="*/ 3581011 h 5979771"/>
                <a:gd name="connsiteX5" fmla="*/ 5416844 w 5426208"/>
                <a:gd name="connsiteY5" fmla="*/ 2515782 h 5979771"/>
                <a:gd name="connsiteX6" fmla="*/ 5253752 w 5426208"/>
                <a:gd name="connsiteY6" fmla="*/ 2527982 h 5979771"/>
                <a:gd name="connsiteX7" fmla="*/ 4553133 w 5426208"/>
                <a:gd name="connsiteY7" fmla="*/ 3047499 h 5979771"/>
                <a:gd name="connsiteX8" fmla="*/ 3980892 w 5426208"/>
                <a:gd name="connsiteY8" fmla="*/ 3990652 h 5979771"/>
                <a:gd name="connsiteX9" fmla="*/ 4002122 w 5426208"/>
                <a:gd name="connsiteY9" fmla="*/ 3300554 h 5979771"/>
                <a:gd name="connsiteX10" fmla="*/ 4261463 w 5426208"/>
                <a:gd name="connsiteY10" fmla="*/ 1763340 h 5979771"/>
                <a:gd name="connsiteX11" fmla="*/ 4416873 w 5426208"/>
                <a:gd name="connsiteY11" fmla="*/ 1163800 h 5979771"/>
                <a:gd name="connsiteX12" fmla="*/ 4596120 w 5426208"/>
                <a:gd name="connsiteY12" fmla="*/ 705346 h 5979771"/>
                <a:gd name="connsiteX13" fmla="*/ 4049958 w 5426208"/>
                <a:gd name="connsiteY13" fmla="*/ 979213 h 5979771"/>
                <a:gd name="connsiteX14" fmla="*/ 3488008 w 5426208"/>
                <a:gd name="connsiteY14" fmla="*/ 2095634 h 5979771"/>
                <a:gd name="connsiteX15" fmla="*/ 3287203 w 5426208"/>
                <a:gd name="connsiteY15" fmla="*/ 3189307 h 5979771"/>
                <a:gd name="connsiteX16" fmla="*/ 3292845 w 5426208"/>
                <a:gd name="connsiteY16" fmla="*/ 3873242 h 5979771"/>
                <a:gd name="connsiteX17" fmla="*/ 3192806 w 5426208"/>
                <a:gd name="connsiteY17" fmla="*/ 3622848 h 5979771"/>
                <a:gd name="connsiteX18" fmla="*/ 2932473 w 5426208"/>
                <a:gd name="connsiteY18" fmla="*/ 2740260 h 5979771"/>
                <a:gd name="connsiteX19" fmla="*/ 2399382 w 5426208"/>
                <a:gd name="connsiteY19" fmla="*/ 1409403 h 5979771"/>
                <a:gd name="connsiteX20" fmla="*/ 1934158 w 5426208"/>
                <a:gd name="connsiteY20" fmla="*/ 281369 h 5979771"/>
                <a:gd name="connsiteX21" fmla="*/ 1759700 w 5426208"/>
                <a:gd name="connsiteY21" fmla="*/ 62551 h 5979771"/>
                <a:gd name="connsiteX22" fmla="*/ 1504721 w 5426208"/>
                <a:gd name="connsiteY22" fmla="*/ 1196030 h 5979771"/>
                <a:gd name="connsiteX23" fmla="*/ 1919500 w 5426208"/>
                <a:gd name="connsiteY23" fmla="*/ 2525209 h 5979771"/>
                <a:gd name="connsiteX24" fmla="*/ 2511779 w 5426208"/>
                <a:gd name="connsiteY24" fmla="*/ 3692920 h 5979771"/>
                <a:gd name="connsiteX25" fmla="*/ 2507282 w 5426208"/>
                <a:gd name="connsiteY25" fmla="*/ 3859071 h 5979771"/>
                <a:gd name="connsiteX26" fmla="*/ 1259624 w 5426208"/>
                <a:gd name="connsiteY26" fmla="*/ 2346100 h 5979771"/>
                <a:gd name="connsiteX27" fmla="*/ 760003 w 5426208"/>
                <a:gd name="connsiteY27" fmla="*/ 1799345 h 5979771"/>
                <a:gd name="connsiteX28" fmla="*/ 213248 w 5426208"/>
                <a:gd name="connsiteY28" fmla="*/ 1290298 h 5979771"/>
                <a:gd name="connsiteX29" fmla="*/ 213248 w 5426208"/>
                <a:gd name="connsiteY29" fmla="*/ 1422273 h 5979771"/>
                <a:gd name="connsiteX30" fmla="*/ 694015 w 5426208"/>
                <a:gd name="connsiteY30" fmla="*/ 2760879 h 5979771"/>
                <a:gd name="connsiteX31" fmla="*/ 1253280 w 5426208"/>
                <a:gd name="connsiteY31" fmla="*/ 3790839 h 5979771"/>
                <a:gd name="connsiteX32" fmla="*/ 2015715 w 5426208"/>
                <a:gd name="connsiteY32" fmla="*/ 4432141 h 5979771"/>
                <a:gd name="connsiteX33" fmla="*/ 2631307 w 5426208"/>
                <a:gd name="connsiteY33" fmla="*/ 4754594 h 5979771"/>
                <a:gd name="connsiteX34" fmla="*/ 2175214 w 5426208"/>
                <a:gd name="connsiteY34" fmla="*/ 4785397 h 5979771"/>
                <a:gd name="connsiteX35" fmla="*/ 1502268 w 5426208"/>
                <a:gd name="connsiteY35" fmla="*/ 4571364 h 5979771"/>
                <a:gd name="connsiteX36" fmla="*/ 760003 w 5426208"/>
                <a:gd name="connsiteY36" fmla="*/ 3967510 h 5979771"/>
                <a:gd name="connsiteX37" fmla="*/ 260382 w 5426208"/>
                <a:gd name="connsiteY37" fmla="*/ 3071964 h 5979771"/>
                <a:gd name="connsiteX38" fmla="*/ 5859 w 5426208"/>
                <a:gd name="connsiteY38" fmla="*/ 2704318 h 5979771"/>
                <a:gd name="connsiteX39" fmla="*/ 109554 w 5426208"/>
                <a:gd name="connsiteY39" fmla="*/ 3298207 h 5979771"/>
                <a:gd name="connsiteX40" fmla="*/ 420638 w 5426208"/>
                <a:gd name="connsiteY40" fmla="*/ 4702801 h 5979771"/>
                <a:gd name="connsiteX41" fmla="*/ 967661 w 5426208"/>
                <a:gd name="connsiteY41" fmla="*/ 5286252 h 5979771"/>
                <a:gd name="connsiteX42" fmla="*/ 1523574 w 5426208"/>
                <a:gd name="connsiteY42" fmla="*/ 5541786 h 5979771"/>
                <a:gd name="connsiteX43" fmla="*/ 2471273 w 5426208"/>
                <a:gd name="connsiteY43" fmla="*/ 5621938 h 5979771"/>
                <a:gd name="connsiteX44" fmla="*/ 3384948 w 5426208"/>
                <a:gd name="connsiteY44" fmla="*/ 5425412 h 5979771"/>
                <a:gd name="connsiteX45" fmla="*/ 3500869 w 5426208"/>
                <a:gd name="connsiteY45" fmla="*/ 5498553 h 5979771"/>
                <a:gd name="connsiteX46" fmla="*/ 3506134 w 5426208"/>
                <a:gd name="connsiteY46" fmla="*/ 5979771 h 5979771"/>
                <a:gd name="connsiteX0" fmla="*/ 4469964 w 5426208"/>
                <a:gd name="connsiteY0" fmla="*/ 5831812 h 5963547"/>
                <a:gd name="connsiteX1" fmla="*/ 4282215 w 5426208"/>
                <a:gd name="connsiteY1" fmla="*/ 5284057 h 5963547"/>
                <a:gd name="connsiteX2" fmla="*/ 4330110 w 5426208"/>
                <a:gd name="connsiteY2" fmla="*/ 5015998 h 5963547"/>
                <a:gd name="connsiteX3" fmla="*/ 4631881 w 5426208"/>
                <a:gd name="connsiteY3" fmla="*/ 4611012 h 5963547"/>
                <a:gd name="connsiteX4" fmla="*/ 5058626 w 5426208"/>
                <a:gd name="connsiteY4" fmla="*/ 3564787 h 5963547"/>
                <a:gd name="connsiteX5" fmla="*/ 5416844 w 5426208"/>
                <a:gd name="connsiteY5" fmla="*/ 2499558 h 5963547"/>
                <a:gd name="connsiteX6" fmla="*/ 5253752 w 5426208"/>
                <a:gd name="connsiteY6" fmla="*/ 2511758 h 5963547"/>
                <a:gd name="connsiteX7" fmla="*/ 4553133 w 5426208"/>
                <a:gd name="connsiteY7" fmla="*/ 3031275 h 5963547"/>
                <a:gd name="connsiteX8" fmla="*/ 3980892 w 5426208"/>
                <a:gd name="connsiteY8" fmla="*/ 3974428 h 5963547"/>
                <a:gd name="connsiteX9" fmla="*/ 4002122 w 5426208"/>
                <a:gd name="connsiteY9" fmla="*/ 3284330 h 5963547"/>
                <a:gd name="connsiteX10" fmla="*/ 4261463 w 5426208"/>
                <a:gd name="connsiteY10" fmla="*/ 1747116 h 5963547"/>
                <a:gd name="connsiteX11" fmla="*/ 4416873 w 5426208"/>
                <a:gd name="connsiteY11" fmla="*/ 1147576 h 5963547"/>
                <a:gd name="connsiteX12" fmla="*/ 4596120 w 5426208"/>
                <a:gd name="connsiteY12" fmla="*/ 689122 h 5963547"/>
                <a:gd name="connsiteX13" fmla="*/ 4049958 w 5426208"/>
                <a:gd name="connsiteY13" fmla="*/ 962989 h 5963547"/>
                <a:gd name="connsiteX14" fmla="*/ 3488008 w 5426208"/>
                <a:gd name="connsiteY14" fmla="*/ 2079410 h 5963547"/>
                <a:gd name="connsiteX15" fmla="*/ 3287203 w 5426208"/>
                <a:gd name="connsiteY15" fmla="*/ 3173083 h 5963547"/>
                <a:gd name="connsiteX16" fmla="*/ 3292845 w 5426208"/>
                <a:gd name="connsiteY16" fmla="*/ 3857018 h 5963547"/>
                <a:gd name="connsiteX17" fmla="*/ 3192806 w 5426208"/>
                <a:gd name="connsiteY17" fmla="*/ 3606624 h 5963547"/>
                <a:gd name="connsiteX18" fmla="*/ 2932473 w 5426208"/>
                <a:gd name="connsiteY18" fmla="*/ 2724036 h 5963547"/>
                <a:gd name="connsiteX19" fmla="*/ 2399382 w 5426208"/>
                <a:gd name="connsiteY19" fmla="*/ 1393179 h 5963547"/>
                <a:gd name="connsiteX20" fmla="*/ 1918061 w 5426208"/>
                <a:gd name="connsiteY20" fmla="*/ 334605 h 5963547"/>
                <a:gd name="connsiteX21" fmla="*/ 1759700 w 5426208"/>
                <a:gd name="connsiteY21" fmla="*/ 46327 h 5963547"/>
                <a:gd name="connsiteX22" fmla="*/ 1504721 w 5426208"/>
                <a:gd name="connsiteY22" fmla="*/ 1179806 h 5963547"/>
                <a:gd name="connsiteX23" fmla="*/ 1919500 w 5426208"/>
                <a:gd name="connsiteY23" fmla="*/ 2508985 h 5963547"/>
                <a:gd name="connsiteX24" fmla="*/ 2511779 w 5426208"/>
                <a:gd name="connsiteY24" fmla="*/ 3676696 h 5963547"/>
                <a:gd name="connsiteX25" fmla="*/ 2507282 w 5426208"/>
                <a:gd name="connsiteY25" fmla="*/ 3842847 h 5963547"/>
                <a:gd name="connsiteX26" fmla="*/ 1259624 w 5426208"/>
                <a:gd name="connsiteY26" fmla="*/ 2329876 h 5963547"/>
                <a:gd name="connsiteX27" fmla="*/ 760003 w 5426208"/>
                <a:gd name="connsiteY27" fmla="*/ 1783121 h 5963547"/>
                <a:gd name="connsiteX28" fmla="*/ 213248 w 5426208"/>
                <a:gd name="connsiteY28" fmla="*/ 1274074 h 5963547"/>
                <a:gd name="connsiteX29" fmla="*/ 213248 w 5426208"/>
                <a:gd name="connsiteY29" fmla="*/ 1406049 h 5963547"/>
                <a:gd name="connsiteX30" fmla="*/ 694015 w 5426208"/>
                <a:gd name="connsiteY30" fmla="*/ 2744655 h 5963547"/>
                <a:gd name="connsiteX31" fmla="*/ 1253280 w 5426208"/>
                <a:gd name="connsiteY31" fmla="*/ 3774615 h 5963547"/>
                <a:gd name="connsiteX32" fmla="*/ 2015715 w 5426208"/>
                <a:gd name="connsiteY32" fmla="*/ 4415917 h 5963547"/>
                <a:gd name="connsiteX33" fmla="*/ 2631307 w 5426208"/>
                <a:gd name="connsiteY33" fmla="*/ 4738370 h 5963547"/>
                <a:gd name="connsiteX34" fmla="*/ 2175214 w 5426208"/>
                <a:gd name="connsiteY34" fmla="*/ 4769173 h 5963547"/>
                <a:gd name="connsiteX35" fmla="*/ 1502268 w 5426208"/>
                <a:gd name="connsiteY35" fmla="*/ 4555140 h 5963547"/>
                <a:gd name="connsiteX36" fmla="*/ 760003 w 5426208"/>
                <a:gd name="connsiteY36" fmla="*/ 3951286 h 5963547"/>
                <a:gd name="connsiteX37" fmla="*/ 260382 w 5426208"/>
                <a:gd name="connsiteY37" fmla="*/ 3055740 h 5963547"/>
                <a:gd name="connsiteX38" fmla="*/ 5859 w 5426208"/>
                <a:gd name="connsiteY38" fmla="*/ 2688094 h 5963547"/>
                <a:gd name="connsiteX39" fmla="*/ 109554 w 5426208"/>
                <a:gd name="connsiteY39" fmla="*/ 3281983 h 5963547"/>
                <a:gd name="connsiteX40" fmla="*/ 420638 w 5426208"/>
                <a:gd name="connsiteY40" fmla="*/ 4686577 h 5963547"/>
                <a:gd name="connsiteX41" fmla="*/ 967661 w 5426208"/>
                <a:gd name="connsiteY41" fmla="*/ 5270028 h 5963547"/>
                <a:gd name="connsiteX42" fmla="*/ 1523574 w 5426208"/>
                <a:gd name="connsiteY42" fmla="*/ 5525562 h 5963547"/>
                <a:gd name="connsiteX43" fmla="*/ 2471273 w 5426208"/>
                <a:gd name="connsiteY43" fmla="*/ 5605714 h 5963547"/>
                <a:gd name="connsiteX44" fmla="*/ 3384948 w 5426208"/>
                <a:gd name="connsiteY44" fmla="*/ 5409188 h 5963547"/>
                <a:gd name="connsiteX45" fmla="*/ 3500869 w 5426208"/>
                <a:gd name="connsiteY45" fmla="*/ 5482329 h 5963547"/>
                <a:gd name="connsiteX46" fmla="*/ 3506134 w 5426208"/>
                <a:gd name="connsiteY46" fmla="*/ 5963547 h 5963547"/>
                <a:gd name="connsiteX0" fmla="*/ 4469964 w 5426208"/>
                <a:gd name="connsiteY0" fmla="*/ 5831812 h 5963547"/>
                <a:gd name="connsiteX1" fmla="*/ 4282215 w 5426208"/>
                <a:gd name="connsiteY1" fmla="*/ 5284057 h 5963547"/>
                <a:gd name="connsiteX2" fmla="*/ 4330110 w 5426208"/>
                <a:gd name="connsiteY2" fmla="*/ 5015998 h 5963547"/>
                <a:gd name="connsiteX3" fmla="*/ 4631881 w 5426208"/>
                <a:gd name="connsiteY3" fmla="*/ 4611012 h 5963547"/>
                <a:gd name="connsiteX4" fmla="*/ 5058626 w 5426208"/>
                <a:gd name="connsiteY4" fmla="*/ 3564787 h 5963547"/>
                <a:gd name="connsiteX5" fmla="*/ 5416844 w 5426208"/>
                <a:gd name="connsiteY5" fmla="*/ 2499558 h 5963547"/>
                <a:gd name="connsiteX6" fmla="*/ 5253752 w 5426208"/>
                <a:gd name="connsiteY6" fmla="*/ 2511758 h 5963547"/>
                <a:gd name="connsiteX7" fmla="*/ 4553133 w 5426208"/>
                <a:gd name="connsiteY7" fmla="*/ 3031275 h 5963547"/>
                <a:gd name="connsiteX8" fmla="*/ 3980892 w 5426208"/>
                <a:gd name="connsiteY8" fmla="*/ 3974428 h 5963547"/>
                <a:gd name="connsiteX9" fmla="*/ 4002122 w 5426208"/>
                <a:gd name="connsiteY9" fmla="*/ 3284330 h 5963547"/>
                <a:gd name="connsiteX10" fmla="*/ 4261463 w 5426208"/>
                <a:gd name="connsiteY10" fmla="*/ 1747116 h 5963547"/>
                <a:gd name="connsiteX11" fmla="*/ 4416873 w 5426208"/>
                <a:gd name="connsiteY11" fmla="*/ 1147576 h 5963547"/>
                <a:gd name="connsiteX12" fmla="*/ 4484533 w 5426208"/>
                <a:gd name="connsiteY12" fmla="*/ 653647 h 5963547"/>
                <a:gd name="connsiteX13" fmla="*/ 4049958 w 5426208"/>
                <a:gd name="connsiteY13" fmla="*/ 962989 h 5963547"/>
                <a:gd name="connsiteX14" fmla="*/ 3488008 w 5426208"/>
                <a:gd name="connsiteY14" fmla="*/ 2079410 h 5963547"/>
                <a:gd name="connsiteX15" fmla="*/ 3287203 w 5426208"/>
                <a:gd name="connsiteY15" fmla="*/ 3173083 h 5963547"/>
                <a:gd name="connsiteX16" fmla="*/ 3292845 w 5426208"/>
                <a:gd name="connsiteY16" fmla="*/ 3857018 h 5963547"/>
                <a:gd name="connsiteX17" fmla="*/ 3192806 w 5426208"/>
                <a:gd name="connsiteY17" fmla="*/ 3606624 h 5963547"/>
                <a:gd name="connsiteX18" fmla="*/ 2932473 w 5426208"/>
                <a:gd name="connsiteY18" fmla="*/ 2724036 h 5963547"/>
                <a:gd name="connsiteX19" fmla="*/ 2399382 w 5426208"/>
                <a:gd name="connsiteY19" fmla="*/ 1393179 h 5963547"/>
                <a:gd name="connsiteX20" fmla="*/ 1918061 w 5426208"/>
                <a:gd name="connsiteY20" fmla="*/ 334605 h 5963547"/>
                <a:gd name="connsiteX21" fmla="*/ 1759700 w 5426208"/>
                <a:gd name="connsiteY21" fmla="*/ 46327 h 5963547"/>
                <a:gd name="connsiteX22" fmla="*/ 1504721 w 5426208"/>
                <a:gd name="connsiteY22" fmla="*/ 1179806 h 5963547"/>
                <a:gd name="connsiteX23" fmla="*/ 1919500 w 5426208"/>
                <a:gd name="connsiteY23" fmla="*/ 2508985 h 5963547"/>
                <a:gd name="connsiteX24" fmla="*/ 2511779 w 5426208"/>
                <a:gd name="connsiteY24" fmla="*/ 3676696 h 5963547"/>
                <a:gd name="connsiteX25" fmla="*/ 2507282 w 5426208"/>
                <a:gd name="connsiteY25" fmla="*/ 3842847 h 5963547"/>
                <a:gd name="connsiteX26" fmla="*/ 1259624 w 5426208"/>
                <a:gd name="connsiteY26" fmla="*/ 2329876 h 5963547"/>
                <a:gd name="connsiteX27" fmla="*/ 760003 w 5426208"/>
                <a:gd name="connsiteY27" fmla="*/ 1783121 h 5963547"/>
                <a:gd name="connsiteX28" fmla="*/ 213248 w 5426208"/>
                <a:gd name="connsiteY28" fmla="*/ 1274074 h 5963547"/>
                <a:gd name="connsiteX29" fmla="*/ 213248 w 5426208"/>
                <a:gd name="connsiteY29" fmla="*/ 1406049 h 5963547"/>
                <a:gd name="connsiteX30" fmla="*/ 694015 w 5426208"/>
                <a:gd name="connsiteY30" fmla="*/ 2744655 h 5963547"/>
                <a:gd name="connsiteX31" fmla="*/ 1253280 w 5426208"/>
                <a:gd name="connsiteY31" fmla="*/ 3774615 h 5963547"/>
                <a:gd name="connsiteX32" fmla="*/ 2015715 w 5426208"/>
                <a:gd name="connsiteY32" fmla="*/ 4415917 h 5963547"/>
                <a:gd name="connsiteX33" fmla="*/ 2631307 w 5426208"/>
                <a:gd name="connsiteY33" fmla="*/ 4738370 h 5963547"/>
                <a:gd name="connsiteX34" fmla="*/ 2175214 w 5426208"/>
                <a:gd name="connsiteY34" fmla="*/ 4769173 h 5963547"/>
                <a:gd name="connsiteX35" fmla="*/ 1502268 w 5426208"/>
                <a:gd name="connsiteY35" fmla="*/ 4555140 h 5963547"/>
                <a:gd name="connsiteX36" fmla="*/ 760003 w 5426208"/>
                <a:gd name="connsiteY36" fmla="*/ 3951286 h 5963547"/>
                <a:gd name="connsiteX37" fmla="*/ 260382 w 5426208"/>
                <a:gd name="connsiteY37" fmla="*/ 3055740 h 5963547"/>
                <a:gd name="connsiteX38" fmla="*/ 5859 w 5426208"/>
                <a:gd name="connsiteY38" fmla="*/ 2688094 h 5963547"/>
                <a:gd name="connsiteX39" fmla="*/ 109554 w 5426208"/>
                <a:gd name="connsiteY39" fmla="*/ 3281983 h 5963547"/>
                <a:gd name="connsiteX40" fmla="*/ 420638 w 5426208"/>
                <a:gd name="connsiteY40" fmla="*/ 4686577 h 5963547"/>
                <a:gd name="connsiteX41" fmla="*/ 967661 w 5426208"/>
                <a:gd name="connsiteY41" fmla="*/ 5270028 h 5963547"/>
                <a:gd name="connsiteX42" fmla="*/ 1523574 w 5426208"/>
                <a:gd name="connsiteY42" fmla="*/ 5525562 h 5963547"/>
                <a:gd name="connsiteX43" fmla="*/ 2471273 w 5426208"/>
                <a:gd name="connsiteY43" fmla="*/ 5605714 h 5963547"/>
                <a:gd name="connsiteX44" fmla="*/ 3384948 w 5426208"/>
                <a:gd name="connsiteY44" fmla="*/ 5409188 h 5963547"/>
                <a:gd name="connsiteX45" fmla="*/ 3500869 w 5426208"/>
                <a:gd name="connsiteY45" fmla="*/ 5482329 h 5963547"/>
                <a:gd name="connsiteX46" fmla="*/ 3506134 w 5426208"/>
                <a:gd name="connsiteY46" fmla="*/ 5963547 h 5963547"/>
                <a:gd name="connsiteX0" fmla="*/ 4469964 w 5426208"/>
                <a:gd name="connsiteY0" fmla="*/ 5831812 h 5963547"/>
                <a:gd name="connsiteX1" fmla="*/ 4282215 w 5426208"/>
                <a:gd name="connsiteY1" fmla="*/ 5284057 h 5963547"/>
                <a:gd name="connsiteX2" fmla="*/ 4330110 w 5426208"/>
                <a:gd name="connsiteY2" fmla="*/ 5015998 h 5963547"/>
                <a:gd name="connsiteX3" fmla="*/ 4631881 w 5426208"/>
                <a:gd name="connsiteY3" fmla="*/ 4611012 h 5963547"/>
                <a:gd name="connsiteX4" fmla="*/ 5058626 w 5426208"/>
                <a:gd name="connsiteY4" fmla="*/ 3564787 h 5963547"/>
                <a:gd name="connsiteX5" fmla="*/ 5416844 w 5426208"/>
                <a:gd name="connsiteY5" fmla="*/ 2499558 h 5963547"/>
                <a:gd name="connsiteX6" fmla="*/ 5253752 w 5426208"/>
                <a:gd name="connsiteY6" fmla="*/ 2511758 h 5963547"/>
                <a:gd name="connsiteX7" fmla="*/ 4553133 w 5426208"/>
                <a:gd name="connsiteY7" fmla="*/ 3031275 h 5963547"/>
                <a:gd name="connsiteX8" fmla="*/ 3980892 w 5426208"/>
                <a:gd name="connsiteY8" fmla="*/ 3974428 h 5963547"/>
                <a:gd name="connsiteX9" fmla="*/ 4002122 w 5426208"/>
                <a:gd name="connsiteY9" fmla="*/ 3284330 h 5963547"/>
                <a:gd name="connsiteX10" fmla="*/ 4261463 w 5426208"/>
                <a:gd name="connsiteY10" fmla="*/ 1747116 h 5963547"/>
                <a:gd name="connsiteX11" fmla="*/ 4416873 w 5426208"/>
                <a:gd name="connsiteY11" fmla="*/ 1147576 h 5963547"/>
                <a:gd name="connsiteX12" fmla="*/ 4484533 w 5426208"/>
                <a:gd name="connsiteY12" fmla="*/ 653647 h 5963547"/>
                <a:gd name="connsiteX13" fmla="*/ 4049958 w 5426208"/>
                <a:gd name="connsiteY13" fmla="*/ 962989 h 5963547"/>
                <a:gd name="connsiteX14" fmla="*/ 3488008 w 5426208"/>
                <a:gd name="connsiteY14" fmla="*/ 2079410 h 5963547"/>
                <a:gd name="connsiteX15" fmla="*/ 3287203 w 5426208"/>
                <a:gd name="connsiteY15" fmla="*/ 3173083 h 5963547"/>
                <a:gd name="connsiteX16" fmla="*/ 3292845 w 5426208"/>
                <a:gd name="connsiteY16" fmla="*/ 3857018 h 5963547"/>
                <a:gd name="connsiteX17" fmla="*/ 3192806 w 5426208"/>
                <a:gd name="connsiteY17" fmla="*/ 3606624 h 5963547"/>
                <a:gd name="connsiteX18" fmla="*/ 2932473 w 5426208"/>
                <a:gd name="connsiteY18" fmla="*/ 2724036 h 5963547"/>
                <a:gd name="connsiteX19" fmla="*/ 2399382 w 5426208"/>
                <a:gd name="connsiteY19" fmla="*/ 1393179 h 5963547"/>
                <a:gd name="connsiteX20" fmla="*/ 1918061 w 5426208"/>
                <a:gd name="connsiteY20" fmla="*/ 334605 h 5963547"/>
                <a:gd name="connsiteX21" fmla="*/ 1759700 w 5426208"/>
                <a:gd name="connsiteY21" fmla="*/ 46327 h 5963547"/>
                <a:gd name="connsiteX22" fmla="*/ 1504721 w 5426208"/>
                <a:gd name="connsiteY22" fmla="*/ 1179806 h 5963547"/>
                <a:gd name="connsiteX23" fmla="*/ 1919500 w 5426208"/>
                <a:gd name="connsiteY23" fmla="*/ 2508985 h 5963547"/>
                <a:gd name="connsiteX24" fmla="*/ 2511779 w 5426208"/>
                <a:gd name="connsiteY24" fmla="*/ 3676696 h 5963547"/>
                <a:gd name="connsiteX25" fmla="*/ 2507282 w 5426208"/>
                <a:gd name="connsiteY25" fmla="*/ 3842847 h 5963547"/>
                <a:gd name="connsiteX26" fmla="*/ 1259624 w 5426208"/>
                <a:gd name="connsiteY26" fmla="*/ 2329876 h 5963547"/>
                <a:gd name="connsiteX27" fmla="*/ 760003 w 5426208"/>
                <a:gd name="connsiteY27" fmla="*/ 1783121 h 5963547"/>
                <a:gd name="connsiteX28" fmla="*/ 213248 w 5426208"/>
                <a:gd name="connsiteY28" fmla="*/ 1274074 h 5963547"/>
                <a:gd name="connsiteX29" fmla="*/ 213248 w 5426208"/>
                <a:gd name="connsiteY29" fmla="*/ 1406049 h 5963547"/>
                <a:gd name="connsiteX30" fmla="*/ 694015 w 5426208"/>
                <a:gd name="connsiteY30" fmla="*/ 2744655 h 5963547"/>
                <a:gd name="connsiteX31" fmla="*/ 1253280 w 5426208"/>
                <a:gd name="connsiteY31" fmla="*/ 3774615 h 5963547"/>
                <a:gd name="connsiteX32" fmla="*/ 2015715 w 5426208"/>
                <a:gd name="connsiteY32" fmla="*/ 4415917 h 5963547"/>
                <a:gd name="connsiteX33" fmla="*/ 2631307 w 5426208"/>
                <a:gd name="connsiteY33" fmla="*/ 4738370 h 5963547"/>
                <a:gd name="connsiteX34" fmla="*/ 2175214 w 5426208"/>
                <a:gd name="connsiteY34" fmla="*/ 4769173 h 5963547"/>
                <a:gd name="connsiteX35" fmla="*/ 1502268 w 5426208"/>
                <a:gd name="connsiteY35" fmla="*/ 4555140 h 5963547"/>
                <a:gd name="connsiteX36" fmla="*/ 760003 w 5426208"/>
                <a:gd name="connsiteY36" fmla="*/ 3951286 h 5963547"/>
                <a:gd name="connsiteX37" fmla="*/ 260382 w 5426208"/>
                <a:gd name="connsiteY37" fmla="*/ 3055740 h 5963547"/>
                <a:gd name="connsiteX38" fmla="*/ 5859 w 5426208"/>
                <a:gd name="connsiteY38" fmla="*/ 2688094 h 5963547"/>
                <a:gd name="connsiteX39" fmla="*/ 109554 w 5426208"/>
                <a:gd name="connsiteY39" fmla="*/ 3281983 h 5963547"/>
                <a:gd name="connsiteX40" fmla="*/ 420638 w 5426208"/>
                <a:gd name="connsiteY40" fmla="*/ 4686577 h 5963547"/>
                <a:gd name="connsiteX41" fmla="*/ 967661 w 5426208"/>
                <a:gd name="connsiteY41" fmla="*/ 5270028 h 5963547"/>
                <a:gd name="connsiteX42" fmla="*/ 1523574 w 5426208"/>
                <a:gd name="connsiteY42" fmla="*/ 5525562 h 5963547"/>
                <a:gd name="connsiteX43" fmla="*/ 2471273 w 5426208"/>
                <a:gd name="connsiteY43" fmla="*/ 5605714 h 5963547"/>
                <a:gd name="connsiteX44" fmla="*/ 3384948 w 5426208"/>
                <a:gd name="connsiteY44" fmla="*/ 5409188 h 5963547"/>
                <a:gd name="connsiteX45" fmla="*/ 3500869 w 5426208"/>
                <a:gd name="connsiteY45" fmla="*/ 5482329 h 5963547"/>
                <a:gd name="connsiteX46" fmla="*/ 3506134 w 5426208"/>
                <a:gd name="connsiteY46" fmla="*/ 5963547 h 5963547"/>
                <a:gd name="connsiteX0" fmla="*/ 4469964 w 5426208"/>
                <a:gd name="connsiteY0" fmla="*/ 5831812 h 5963547"/>
                <a:gd name="connsiteX1" fmla="*/ 4282215 w 5426208"/>
                <a:gd name="connsiteY1" fmla="*/ 5284057 h 5963547"/>
                <a:gd name="connsiteX2" fmla="*/ 4330110 w 5426208"/>
                <a:gd name="connsiteY2" fmla="*/ 5015998 h 5963547"/>
                <a:gd name="connsiteX3" fmla="*/ 4631881 w 5426208"/>
                <a:gd name="connsiteY3" fmla="*/ 4611012 h 5963547"/>
                <a:gd name="connsiteX4" fmla="*/ 5058626 w 5426208"/>
                <a:gd name="connsiteY4" fmla="*/ 3564787 h 5963547"/>
                <a:gd name="connsiteX5" fmla="*/ 5416844 w 5426208"/>
                <a:gd name="connsiteY5" fmla="*/ 2499558 h 5963547"/>
                <a:gd name="connsiteX6" fmla="*/ 5253752 w 5426208"/>
                <a:gd name="connsiteY6" fmla="*/ 2511758 h 5963547"/>
                <a:gd name="connsiteX7" fmla="*/ 4553133 w 5426208"/>
                <a:gd name="connsiteY7" fmla="*/ 3031275 h 5963547"/>
                <a:gd name="connsiteX8" fmla="*/ 3980892 w 5426208"/>
                <a:gd name="connsiteY8" fmla="*/ 3974428 h 5963547"/>
                <a:gd name="connsiteX9" fmla="*/ 4002122 w 5426208"/>
                <a:gd name="connsiteY9" fmla="*/ 3284330 h 5963547"/>
                <a:gd name="connsiteX10" fmla="*/ 4261463 w 5426208"/>
                <a:gd name="connsiteY10" fmla="*/ 1747116 h 5963547"/>
                <a:gd name="connsiteX11" fmla="*/ 4416873 w 5426208"/>
                <a:gd name="connsiteY11" fmla="*/ 1147576 h 5963547"/>
                <a:gd name="connsiteX12" fmla="*/ 4484533 w 5426208"/>
                <a:gd name="connsiteY12" fmla="*/ 653647 h 5963547"/>
                <a:gd name="connsiteX13" fmla="*/ 4063391 w 5426208"/>
                <a:gd name="connsiteY13" fmla="*/ 1013087 h 5963547"/>
                <a:gd name="connsiteX14" fmla="*/ 3488008 w 5426208"/>
                <a:gd name="connsiteY14" fmla="*/ 2079410 h 5963547"/>
                <a:gd name="connsiteX15" fmla="*/ 3287203 w 5426208"/>
                <a:gd name="connsiteY15" fmla="*/ 3173083 h 5963547"/>
                <a:gd name="connsiteX16" fmla="*/ 3292845 w 5426208"/>
                <a:gd name="connsiteY16" fmla="*/ 3857018 h 5963547"/>
                <a:gd name="connsiteX17" fmla="*/ 3192806 w 5426208"/>
                <a:gd name="connsiteY17" fmla="*/ 3606624 h 5963547"/>
                <a:gd name="connsiteX18" fmla="*/ 2932473 w 5426208"/>
                <a:gd name="connsiteY18" fmla="*/ 2724036 h 5963547"/>
                <a:gd name="connsiteX19" fmla="*/ 2399382 w 5426208"/>
                <a:gd name="connsiteY19" fmla="*/ 1393179 h 5963547"/>
                <a:gd name="connsiteX20" fmla="*/ 1918061 w 5426208"/>
                <a:gd name="connsiteY20" fmla="*/ 334605 h 5963547"/>
                <a:gd name="connsiteX21" fmla="*/ 1759700 w 5426208"/>
                <a:gd name="connsiteY21" fmla="*/ 46327 h 5963547"/>
                <a:gd name="connsiteX22" fmla="*/ 1504721 w 5426208"/>
                <a:gd name="connsiteY22" fmla="*/ 1179806 h 5963547"/>
                <a:gd name="connsiteX23" fmla="*/ 1919500 w 5426208"/>
                <a:gd name="connsiteY23" fmla="*/ 2508985 h 5963547"/>
                <a:gd name="connsiteX24" fmla="*/ 2511779 w 5426208"/>
                <a:gd name="connsiteY24" fmla="*/ 3676696 h 5963547"/>
                <a:gd name="connsiteX25" fmla="*/ 2507282 w 5426208"/>
                <a:gd name="connsiteY25" fmla="*/ 3842847 h 5963547"/>
                <a:gd name="connsiteX26" fmla="*/ 1259624 w 5426208"/>
                <a:gd name="connsiteY26" fmla="*/ 2329876 h 5963547"/>
                <a:gd name="connsiteX27" fmla="*/ 760003 w 5426208"/>
                <a:gd name="connsiteY27" fmla="*/ 1783121 h 5963547"/>
                <a:gd name="connsiteX28" fmla="*/ 213248 w 5426208"/>
                <a:gd name="connsiteY28" fmla="*/ 1274074 h 5963547"/>
                <a:gd name="connsiteX29" fmla="*/ 213248 w 5426208"/>
                <a:gd name="connsiteY29" fmla="*/ 1406049 h 5963547"/>
                <a:gd name="connsiteX30" fmla="*/ 694015 w 5426208"/>
                <a:gd name="connsiteY30" fmla="*/ 2744655 h 5963547"/>
                <a:gd name="connsiteX31" fmla="*/ 1253280 w 5426208"/>
                <a:gd name="connsiteY31" fmla="*/ 3774615 h 5963547"/>
                <a:gd name="connsiteX32" fmla="*/ 2015715 w 5426208"/>
                <a:gd name="connsiteY32" fmla="*/ 4415917 h 5963547"/>
                <a:gd name="connsiteX33" fmla="*/ 2631307 w 5426208"/>
                <a:gd name="connsiteY33" fmla="*/ 4738370 h 5963547"/>
                <a:gd name="connsiteX34" fmla="*/ 2175214 w 5426208"/>
                <a:gd name="connsiteY34" fmla="*/ 4769173 h 5963547"/>
                <a:gd name="connsiteX35" fmla="*/ 1502268 w 5426208"/>
                <a:gd name="connsiteY35" fmla="*/ 4555140 h 5963547"/>
                <a:gd name="connsiteX36" fmla="*/ 760003 w 5426208"/>
                <a:gd name="connsiteY36" fmla="*/ 3951286 h 5963547"/>
                <a:gd name="connsiteX37" fmla="*/ 260382 w 5426208"/>
                <a:gd name="connsiteY37" fmla="*/ 3055740 h 5963547"/>
                <a:gd name="connsiteX38" fmla="*/ 5859 w 5426208"/>
                <a:gd name="connsiteY38" fmla="*/ 2688094 h 5963547"/>
                <a:gd name="connsiteX39" fmla="*/ 109554 w 5426208"/>
                <a:gd name="connsiteY39" fmla="*/ 3281983 h 5963547"/>
                <a:gd name="connsiteX40" fmla="*/ 420638 w 5426208"/>
                <a:gd name="connsiteY40" fmla="*/ 4686577 h 5963547"/>
                <a:gd name="connsiteX41" fmla="*/ 967661 w 5426208"/>
                <a:gd name="connsiteY41" fmla="*/ 5270028 h 5963547"/>
                <a:gd name="connsiteX42" fmla="*/ 1523574 w 5426208"/>
                <a:gd name="connsiteY42" fmla="*/ 5525562 h 5963547"/>
                <a:gd name="connsiteX43" fmla="*/ 2471273 w 5426208"/>
                <a:gd name="connsiteY43" fmla="*/ 5605714 h 5963547"/>
                <a:gd name="connsiteX44" fmla="*/ 3384948 w 5426208"/>
                <a:gd name="connsiteY44" fmla="*/ 5409188 h 5963547"/>
                <a:gd name="connsiteX45" fmla="*/ 3500869 w 5426208"/>
                <a:gd name="connsiteY45" fmla="*/ 5482329 h 5963547"/>
                <a:gd name="connsiteX46" fmla="*/ 3506134 w 5426208"/>
                <a:gd name="connsiteY46" fmla="*/ 5963547 h 5963547"/>
                <a:gd name="connsiteX0" fmla="*/ 4469964 w 5426208"/>
                <a:gd name="connsiteY0" fmla="*/ 5831812 h 5963547"/>
                <a:gd name="connsiteX1" fmla="*/ 4282215 w 5426208"/>
                <a:gd name="connsiteY1" fmla="*/ 5284057 h 5963547"/>
                <a:gd name="connsiteX2" fmla="*/ 4330110 w 5426208"/>
                <a:gd name="connsiteY2" fmla="*/ 5015998 h 5963547"/>
                <a:gd name="connsiteX3" fmla="*/ 4631881 w 5426208"/>
                <a:gd name="connsiteY3" fmla="*/ 4611012 h 5963547"/>
                <a:gd name="connsiteX4" fmla="*/ 5058626 w 5426208"/>
                <a:gd name="connsiteY4" fmla="*/ 3564787 h 5963547"/>
                <a:gd name="connsiteX5" fmla="*/ 5416844 w 5426208"/>
                <a:gd name="connsiteY5" fmla="*/ 2499558 h 5963547"/>
                <a:gd name="connsiteX6" fmla="*/ 5253752 w 5426208"/>
                <a:gd name="connsiteY6" fmla="*/ 2511758 h 5963547"/>
                <a:gd name="connsiteX7" fmla="*/ 4553133 w 5426208"/>
                <a:gd name="connsiteY7" fmla="*/ 3031275 h 5963547"/>
                <a:gd name="connsiteX8" fmla="*/ 3980892 w 5426208"/>
                <a:gd name="connsiteY8" fmla="*/ 3974428 h 5963547"/>
                <a:gd name="connsiteX9" fmla="*/ 4002122 w 5426208"/>
                <a:gd name="connsiteY9" fmla="*/ 3284330 h 5963547"/>
                <a:gd name="connsiteX10" fmla="*/ 4281760 w 5426208"/>
                <a:gd name="connsiteY10" fmla="*/ 1853260 h 5963547"/>
                <a:gd name="connsiteX11" fmla="*/ 4416873 w 5426208"/>
                <a:gd name="connsiteY11" fmla="*/ 1147576 h 5963547"/>
                <a:gd name="connsiteX12" fmla="*/ 4484533 w 5426208"/>
                <a:gd name="connsiteY12" fmla="*/ 653647 h 5963547"/>
                <a:gd name="connsiteX13" fmla="*/ 4063391 w 5426208"/>
                <a:gd name="connsiteY13" fmla="*/ 1013087 h 5963547"/>
                <a:gd name="connsiteX14" fmla="*/ 3488008 w 5426208"/>
                <a:gd name="connsiteY14" fmla="*/ 2079410 h 5963547"/>
                <a:gd name="connsiteX15" fmla="*/ 3287203 w 5426208"/>
                <a:gd name="connsiteY15" fmla="*/ 3173083 h 5963547"/>
                <a:gd name="connsiteX16" fmla="*/ 3292845 w 5426208"/>
                <a:gd name="connsiteY16" fmla="*/ 3857018 h 5963547"/>
                <a:gd name="connsiteX17" fmla="*/ 3192806 w 5426208"/>
                <a:gd name="connsiteY17" fmla="*/ 3606624 h 5963547"/>
                <a:gd name="connsiteX18" fmla="*/ 2932473 w 5426208"/>
                <a:gd name="connsiteY18" fmla="*/ 2724036 h 5963547"/>
                <a:gd name="connsiteX19" fmla="*/ 2399382 w 5426208"/>
                <a:gd name="connsiteY19" fmla="*/ 1393179 h 5963547"/>
                <a:gd name="connsiteX20" fmla="*/ 1918061 w 5426208"/>
                <a:gd name="connsiteY20" fmla="*/ 334605 h 5963547"/>
                <a:gd name="connsiteX21" fmla="*/ 1759700 w 5426208"/>
                <a:gd name="connsiteY21" fmla="*/ 46327 h 5963547"/>
                <a:gd name="connsiteX22" fmla="*/ 1504721 w 5426208"/>
                <a:gd name="connsiteY22" fmla="*/ 1179806 h 5963547"/>
                <a:gd name="connsiteX23" fmla="*/ 1919500 w 5426208"/>
                <a:gd name="connsiteY23" fmla="*/ 2508985 h 5963547"/>
                <a:gd name="connsiteX24" fmla="*/ 2511779 w 5426208"/>
                <a:gd name="connsiteY24" fmla="*/ 3676696 h 5963547"/>
                <a:gd name="connsiteX25" fmla="*/ 2507282 w 5426208"/>
                <a:gd name="connsiteY25" fmla="*/ 3842847 h 5963547"/>
                <a:gd name="connsiteX26" fmla="*/ 1259624 w 5426208"/>
                <a:gd name="connsiteY26" fmla="*/ 2329876 h 5963547"/>
                <a:gd name="connsiteX27" fmla="*/ 760003 w 5426208"/>
                <a:gd name="connsiteY27" fmla="*/ 1783121 h 5963547"/>
                <a:gd name="connsiteX28" fmla="*/ 213248 w 5426208"/>
                <a:gd name="connsiteY28" fmla="*/ 1274074 h 5963547"/>
                <a:gd name="connsiteX29" fmla="*/ 213248 w 5426208"/>
                <a:gd name="connsiteY29" fmla="*/ 1406049 h 5963547"/>
                <a:gd name="connsiteX30" fmla="*/ 694015 w 5426208"/>
                <a:gd name="connsiteY30" fmla="*/ 2744655 h 5963547"/>
                <a:gd name="connsiteX31" fmla="*/ 1253280 w 5426208"/>
                <a:gd name="connsiteY31" fmla="*/ 3774615 h 5963547"/>
                <a:gd name="connsiteX32" fmla="*/ 2015715 w 5426208"/>
                <a:gd name="connsiteY32" fmla="*/ 4415917 h 5963547"/>
                <a:gd name="connsiteX33" fmla="*/ 2631307 w 5426208"/>
                <a:gd name="connsiteY33" fmla="*/ 4738370 h 5963547"/>
                <a:gd name="connsiteX34" fmla="*/ 2175214 w 5426208"/>
                <a:gd name="connsiteY34" fmla="*/ 4769173 h 5963547"/>
                <a:gd name="connsiteX35" fmla="*/ 1502268 w 5426208"/>
                <a:gd name="connsiteY35" fmla="*/ 4555140 h 5963547"/>
                <a:gd name="connsiteX36" fmla="*/ 760003 w 5426208"/>
                <a:gd name="connsiteY36" fmla="*/ 3951286 h 5963547"/>
                <a:gd name="connsiteX37" fmla="*/ 260382 w 5426208"/>
                <a:gd name="connsiteY37" fmla="*/ 3055740 h 5963547"/>
                <a:gd name="connsiteX38" fmla="*/ 5859 w 5426208"/>
                <a:gd name="connsiteY38" fmla="*/ 2688094 h 5963547"/>
                <a:gd name="connsiteX39" fmla="*/ 109554 w 5426208"/>
                <a:gd name="connsiteY39" fmla="*/ 3281983 h 5963547"/>
                <a:gd name="connsiteX40" fmla="*/ 420638 w 5426208"/>
                <a:gd name="connsiteY40" fmla="*/ 4686577 h 5963547"/>
                <a:gd name="connsiteX41" fmla="*/ 967661 w 5426208"/>
                <a:gd name="connsiteY41" fmla="*/ 5270028 h 5963547"/>
                <a:gd name="connsiteX42" fmla="*/ 1523574 w 5426208"/>
                <a:gd name="connsiteY42" fmla="*/ 5525562 h 5963547"/>
                <a:gd name="connsiteX43" fmla="*/ 2471273 w 5426208"/>
                <a:gd name="connsiteY43" fmla="*/ 5605714 h 5963547"/>
                <a:gd name="connsiteX44" fmla="*/ 3384948 w 5426208"/>
                <a:gd name="connsiteY44" fmla="*/ 5409188 h 5963547"/>
                <a:gd name="connsiteX45" fmla="*/ 3500869 w 5426208"/>
                <a:gd name="connsiteY45" fmla="*/ 5482329 h 5963547"/>
                <a:gd name="connsiteX46" fmla="*/ 3506134 w 5426208"/>
                <a:gd name="connsiteY46" fmla="*/ 5963547 h 5963547"/>
                <a:gd name="connsiteX0" fmla="*/ 4469964 w 5426208"/>
                <a:gd name="connsiteY0" fmla="*/ 5831812 h 5963547"/>
                <a:gd name="connsiteX1" fmla="*/ 4282215 w 5426208"/>
                <a:gd name="connsiteY1" fmla="*/ 5284057 h 5963547"/>
                <a:gd name="connsiteX2" fmla="*/ 4330110 w 5426208"/>
                <a:gd name="connsiteY2" fmla="*/ 5015998 h 5963547"/>
                <a:gd name="connsiteX3" fmla="*/ 4631881 w 5426208"/>
                <a:gd name="connsiteY3" fmla="*/ 4611012 h 5963547"/>
                <a:gd name="connsiteX4" fmla="*/ 5058626 w 5426208"/>
                <a:gd name="connsiteY4" fmla="*/ 3564787 h 5963547"/>
                <a:gd name="connsiteX5" fmla="*/ 5416844 w 5426208"/>
                <a:gd name="connsiteY5" fmla="*/ 2499558 h 5963547"/>
                <a:gd name="connsiteX6" fmla="*/ 5253752 w 5426208"/>
                <a:gd name="connsiteY6" fmla="*/ 2511758 h 5963547"/>
                <a:gd name="connsiteX7" fmla="*/ 4553133 w 5426208"/>
                <a:gd name="connsiteY7" fmla="*/ 3031275 h 5963547"/>
                <a:gd name="connsiteX8" fmla="*/ 3980892 w 5426208"/>
                <a:gd name="connsiteY8" fmla="*/ 3974428 h 5963547"/>
                <a:gd name="connsiteX9" fmla="*/ 4040105 w 5426208"/>
                <a:gd name="connsiteY9" fmla="*/ 3319391 h 5963547"/>
                <a:gd name="connsiteX10" fmla="*/ 4281760 w 5426208"/>
                <a:gd name="connsiteY10" fmla="*/ 1853260 h 5963547"/>
                <a:gd name="connsiteX11" fmla="*/ 4416873 w 5426208"/>
                <a:gd name="connsiteY11" fmla="*/ 1147576 h 5963547"/>
                <a:gd name="connsiteX12" fmla="*/ 4484533 w 5426208"/>
                <a:gd name="connsiteY12" fmla="*/ 653647 h 5963547"/>
                <a:gd name="connsiteX13" fmla="*/ 4063391 w 5426208"/>
                <a:gd name="connsiteY13" fmla="*/ 1013087 h 5963547"/>
                <a:gd name="connsiteX14" fmla="*/ 3488008 w 5426208"/>
                <a:gd name="connsiteY14" fmla="*/ 2079410 h 5963547"/>
                <a:gd name="connsiteX15" fmla="*/ 3287203 w 5426208"/>
                <a:gd name="connsiteY15" fmla="*/ 3173083 h 5963547"/>
                <a:gd name="connsiteX16" fmla="*/ 3292845 w 5426208"/>
                <a:gd name="connsiteY16" fmla="*/ 3857018 h 5963547"/>
                <a:gd name="connsiteX17" fmla="*/ 3192806 w 5426208"/>
                <a:gd name="connsiteY17" fmla="*/ 3606624 h 5963547"/>
                <a:gd name="connsiteX18" fmla="*/ 2932473 w 5426208"/>
                <a:gd name="connsiteY18" fmla="*/ 2724036 h 5963547"/>
                <a:gd name="connsiteX19" fmla="*/ 2399382 w 5426208"/>
                <a:gd name="connsiteY19" fmla="*/ 1393179 h 5963547"/>
                <a:gd name="connsiteX20" fmla="*/ 1918061 w 5426208"/>
                <a:gd name="connsiteY20" fmla="*/ 334605 h 5963547"/>
                <a:gd name="connsiteX21" fmla="*/ 1759700 w 5426208"/>
                <a:gd name="connsiteY21" fmla="*/ 46327 h 5963547"/>
                <a:gd name="connsiteX22" fmla="*/ 1504721 w 5426208"/>
                <a:gd name="connsiteY22" fmla="*/ 1179806 h 5963547"/>
                <a:gd name="connsiteX23" fmla="*/ 1919500 w 5426208"/>
                <a:gd name="connsiteY23" fmla="*/ 2508985 h 5963547"/>
                <a:gd name="connsiteX24" fmla="*/ 2511779 w 5426208"/>
                <a:gd name="connsiteY24" fmla="*/ 3676696 h 5963547"/>
                <a:gd name="connsiteX25" fmla="*/ 2507282 w 5426208"/>
                <a:gd name="connsiteY25" fmla="*/ 3842847 h 5963547"/>
                <a:gd name="connsiteX26" fmla="*/ 1259624 w 5426208"/>
                <a:gd name="connsiteY26" fmla="*/ 2329876 h 5963547"/>
                <a:gd name="connsiteX27" fmla="*/ 760003 w 5426208"/>
                <a:gd name="connsiteY27" fmla="*/ 1783121 h 5963547"/>
                <a:gd name="connsiteX28" fmla="*/ 213248 w 5426208"/>
                <a:gd name="connsiteY28" fmla="*/ 1274074 h 5963547"/>
                <a:gd name="connsiteX29" fmla="*/ 213248 w 5426208"/>
                <a:gd name="connsiteY29" fmla="*/ 1406049 h 5963547"/>
                <a:gd name="connsiteX30" fmla="*/ 694015 w 5426208"/>
                <a:gd name="connsiteY30" fmla="*/ 2744655 h 5963547"/>
                <a:gd name="connsiteX31" fmla="*/ 1253280 w 5426208"/>
                <a:gd name="connsiteY31" fmla="*/ 3774615 h 5963547"/>
                <a:gd name="connsiteX32" fmla="*/ 2015715 w 5426208"/>
                <a:gd name="connsiteY32" fmla="*/ 4415917 h 5963547"/>
                <a:gd name="connsiteX33" fmla="*/ 2631307 w 5426208"/>
                <a:gd name="connsiteY33" fmla="*/ 4738370 h 5963547"/>
                <a:gd name="connsiteX34" fmla="*/ 2175214 w 5426208"/>
                <a:gd name="connsiteY34" fmla="*/ 4769173 h 5963547"/>
                <a:gd name="connsiteX35" fmla="*/ 1502268 w 5426208"/>
                <a:gd name="connsiteY35" fmla="*/ 4555140 h 5963547"/>
                <a:gd name="connsiteX36" fmla="*/ 760003 w 5426208"/>
                <a:gd name="connsiteY36" fmla="*/ 3951286 h 5963547"/>
                <a:gd name="connsiteX37" fmla="*/ 260382 w 5426208"/>
                <a:gd name="connsiteY37" fmla="*/ 3055740 h 5963547"/>
                <a:gd name="connsiteX38" fmla="*/ 5859 w 5426208"/>
                <a:gd name="connsiteY38" fmla="*/ 2688094 h 5963547"/>
                <a:gd name="connsiteX39" fmla="*/ 109554 w 5426208"/>
                <a:gd name="connsiteY39" fmla="*/ 3281983 h 5963547"/>
                <a:gd name="connsiteX40" fmla="*/ 420638 w 5426208"/>
                <a:gd name="connsiteY40" fmla="*/ 4686577 h 5963547"/>
                <a:gd name="connsiteX41" fmla="*/ 967661 w 5426208"/>
                <a:gd name="connsiteY41" fmla="*/ 5270028 h 5963547"/>
                <a:gd name="connsiteX42" fmla="*/ 1523574 w 5426208"/>
                <a:gd name="connsiteY42" fmla="*/ 5525562 h 5963547"/>
                <a:gd name="connsiteX43" fmla="*/ 2471273 w 5426208"/>
                <a:gd name="connsiteY43" fmla="*/ 5605714 h 5963547"/>
                <a:gd name="connsiteX44" fmla="*/ 3384948 w 5426208"/>
                <a:gd name="connsiteY44" fmla="*/ 5409188 h 5963547"/>
                <a:gd name="connsiteX45" fmla="*/ 3500869 w 5426208"/>
                <a:gd name="connsiteY45" fmla="*/ 5482329 h 5963547"/>
                <a:gd name="connsiteX46" fmla="*/ 3506134 w 5426208"/>
                <a:gd name="connsiteY46" fmla="*/ 5963547 h 5963547"/>
                <a:gd name="connsiteX0" fmla="*/ 4469964 w 5426043"/>
                <a:gd name="connsiteY0" fmla="*/ 5831812 h 5963547"/>
                <a:gd name="connsiteX1" fmla="*/ 4282215 w 5426043"/>
                <a:gd name="connsiteY1" fmla="*/ 5284057 h 5963547"/>
                <a:gd name="connsiteX2" fmla="*/ 4330110 w 5426043"/>
                <a:gd name="connsiteY2" fmla="*/ 5015998 h 5963547"/>
                <a:gd name="connsiteX3" fmla="*/ 4631881 w 5426043"/>
                <a:gd name="connsiteY3" fmla="*/ 4611012 h 5963547"/>
                <a:gd name="connsiteX4" fmla="*/ 5058626 w 5426043"/>
                <a:gd name="connsiteY4" fmla="*/ 3564787 h 5963547"/>
                <a:gd name="connsiteX5" fmla="*/ 5416844 w 5426043"/>
                <a:gd name="connsiteY5" fmla="*/ 2499558 h 5963547"/>
                <a:gd name="connsiteX6" fmla="*/ 5253752 w 5426043"/>
                <a:gd name="connsiteY6" fmla="*/ 2511758 h 5963547"/>
                <a:gd name="connsiteX7" fmla="*/ 4564500 w 5426043"/>
                <a:gd name="connsiteY7" fmla="*/ 3073666 h 5963547"/>
                <a:gd name="connsiteX8" fmla="*/ 3980892 w 5426043"/>
                <a:gd name="connsiteY8" fmla="*/ 3974428 h 5963547"/>
                <a:gd name="connsiteX9" fmla="*/ 4040105 w 5426043"/>
                <a:gd name="connsiteY9" fmla="*/ 3319391 h 5963547"/>
                <a:gd name="connsiteX10" fmla="*/ 4281760 w 5426043"/>
                <a:gd name="connsiteY10" fmla="*/ 1853260 h 5963547"/>
                <a:gd name="connsiteX11" fmla="*/ 4416873 w 5426043"/>
                <a:gd name="connsiteY11" fmla="*/ 1147576 h 5963547"/>
                <a:gd name="connsiteX12" fmla="*/ 4484533 w 5426043"/>
                <a:gd name="connsiteY12" fmla="*/ 653647 h 5963547"/>
                <a:gd name="connsiteX13" fmla="*/ 4063391 w 5426043"/>
                <a:gd name="connsiteY13" fmla="*/ 1013087 h 5963547"/>
                <a:gd name="connsiteX14" fmla="*/ 3488008 w 5426043"/>
                <a:gd name="connsiteY14" fmla="*/ 2079410 h 5963547"/>
                <a:gd name="connsiteX15" fmla="*/ 3287203 w 5426043"/>
                <a:gd name="connsiteY15" fmla="*/ 3173083 h 5963547"/>
                <a:gd name="connsiteX16" fmla="*/ 3292845 w 5426043"/>
                <a:gd name="connsiteY16" fmla="*/ 3857018 h 5963547"/>
                <a:gd name="connsiteX17" fmla="*/ 3192806 w 5426043"/>
                <a:gd name="connsiteY17" fmla="*/ 3606624 h 5963547"/>
                <a:gd name="connsiteX18" fmla="*/ 2932473 w 5426043"/>
                <a:gd name="connsiteY18" fmla="*/ 2724036 h 5963547"/>
                <a:gd name="connsiteX19" fmla="*/ 2399382 w 5426043"/>
                <a:gd name="connsiteY19" fmla="*/ 1393179 h 5963547"/>
                <a:gd name="connsiteX20" fmla="*/ 1918061 w 5426043"/>
                <a:gd name="connsiteY20" fmla="*/ 334605 h 5963547"/>
                <a:gd name="connsiteX21" fmla="*/ 1759700 w 5426043"/>
                <a:gd name="connsiteY21" fmla="*/ 46327 h 5963547"/>
                <a:gd name="connsiteX22" fmla="*/ 1504721 w 5426043"/>
                <a:gd name="connsiteY22" fmla="*/ 1179806 h 5963547"/>
                <a:gd name="connsiteX23" fmla="*/ 1919500 w 5426043"/>
                <a:gd name="connsiteY23" fmla="*/ 2508985 h 5963547"/>
                <a:gd name="connsiteX24" fmla="*/ 2511779 w 5426043"/>
                <a:gd name="connsiteY24" fmla="*/ 3676696 h 5963547"/>
                <a:gd name="connsiteX25" fmla="*/ 2507282 w 5426043"/>
                <a:gd name="connsiteY25" fmla="*/ 3842847 h 5963547"/>
                <a:gd name="connsiteX26" fmla="*/ 1259624 w 5426043"/>
                <a:gd name="connsiteY26" fmla="*/ 2329876 h 5963547"/>
                <a:gd name="connsiteX27" fmla="*/ 760003 w 5426043"/>
                <a:gd name="connsiteY27" fmla="*/ 1783121 h 5963547"/>
                <a:gd name="connsiteX28" fmla="*/ 213248 w 5426043"/>
                <a:gd name="connsiteY28" fmla="*/ 1274074 h 5963547"/>
                <a:gd name="connsiteX29" fmla="*/ 213248 w 5426043"/>
                <a:gd name="connsiteY29" fmla="*/ 1406049 h 5963547"/>
                <a:gd name="connsiteX30" fmla="*/ 694015 w 5426043"/>
                <a:gd name="connsiteY30" fmla="*/ 2744655 h 5963547"/>
                <a:gd name="connsiteX31" fmla="*/ 1253280 w 5426043"/>
                <a:gd name="connsiteY31" fmla="*/ 3774615 h 5963547"/>
                <a:gd name="connsiteX32" fmla="*/ 2015715 w 5426043"/>
                <a:gd name="connsiteY32" fmla="*/ 4415917 h 5963547"/>
                <a:gd name="connsiteX33" fmla="*/ 2631307 w 5426043"/>
                <a:gd name="connsiteY33" fmla="*/ 4738370 h 5963547"/>
                <a:gd name="connsiteX34" fmla="*/ 2175214 w 5426043"/>
                <a:gd name="connsiteY34" fmla="*/ 4769173 h 5963547"/>
                <a:gd name="connsiteX35" fmla="*/ 1502268 w 5426043"/>
                <a:gd name="connsiteY35" fmla="*/ 4555140 h 5963547"/>
                <a:gd name="connsiteX36" fmla="*/ 760003 w 5426043"/>
                <a:gd name="connsiteY36" fmla="*/ 3951286 h 5963547"/>
                <a:gd name="connsiteX37" fmla="*/ 260382 w 5426043"/>
                <a:gd name="connsiteY37" fmla="*/ 3055740 h 5963547"/>
                <a:gd name="connsiteX38" fmla="*/ 5859 w 5426043"/>
                <a:gd name="connsiteY38" fmla="*/ 2688094 h 5963547"/>
                <a:gd name="connsiteX39" fmla="*/ 109554 w 5426043"/>
                <a:gd name="connsiteY39" fmla="*/ 3281983 h 5963547"/>
                <a:gd name="connsiteX40" fmla="*/ 420638 w 5426043"/>
                <a:gd name="connsiteY40" fmla="*/ 4686577 h 5963547"/>
                <a:gd name="connsiteX41" fmla="*/ 967661 w 5426043"/>
                <a:gd name="connsiteY41" fmla="*/ 5270028 h 5963547"/>
                <a:gd name="connsiteX42" fmla="*/ 1523574 w 5426043"/>
                <a:gd name="connsiteY42" fmla="*/ 5525562 h 5963547"/>
                <a:gd name="connsiteX43" fmla="*/ 2471273 w 5426043"/>
                <a:gd name="connsiteY43" fmla="*/ 5605714 h 5963547"/>
                <a:gd name="connsiteX44" fmla="*/ 3384948 w 5426043"/>
                <a:gd name="connsiteY44" fmla="*/ 5409188 h 5963547"/>
                <a:gd name="connsiteX45" fmla="*/ 3500869 w 5426043"/>
                <a:gd name="connsiteY45" fmla="*/ 5482329 h 5963547"/>
                <a:gd name="connsiteX46" fmla="*/ 3506134 w 5426043"/>
                <a:gd name="connsiteY46" fmla="*/ 5963547 h 5963547"/>
                <a:gd name="connsiteX0" fmla="*/ 4469964 w 5426043"/>
                <a:gd name="connsiteY0" fmla="*/ 5831812 h 5963547"/>
                <a:gd name="connsiteX1" fmla="*/ 4282215 w 5426043"/>
                <a:gd name="connsiteY1" fmla="*/ 5284057 h 5963547"/>
                <a:gd name="connsiteX2" fmla="*/ 4330110 w 5426043"/>
                <a:gd name="connsiteY2" fmla="*/ 5015998 h 5963547"/>
                <a:gd name="connsiteX3" fmla="*/ 4631881 w 5426043"/>
                <a:gd name="connsiteY3" fmla="*/ 4611012 h 5963547"/>
                <a:gd name="connsiteX4" fmla="*/ 5058626 w 5426043"/>
                <a:gd name="connsiteY4" fmla="*/ 3564787 h 5963547"/>
                <a:gd name="connsiteX5" fmla="*/ 5416844 w 5426043"/>
                <a:gd name="connsiteY5" fmla="*/ 2499558 h 5963547"/>
                <a:gd name="connsiteX6" fmla="*/ 5253752 w 5426043"/>
                <a:gd name="connsiteY6" fmla="*/ 2511758 h 5963547"/>
                <a:gd name="connsiteX7" fmla="*/ 4564500 w 5426043"/>
                <a:gd name="connsiteY7" fmla="*/ 3073666 h 5963547"/>
                <a:gd name="connsiteX8" fmla="*/ 3980892 w 5426043"/>
                <a:gd name="connsiteY8" fmla="*/ 3974428 h 5963547"/>
                <a:gd name="connsiteX9" fmla="*/ 4040105 w 5426043"/>
                <a:gd name="connsiteY9" fmla="*/ 3319391 h 5963547"/>
                <a:gd name="connsiteX10" fmla="*/ 4281760 w 5426043"/>
                <a:gd name="connsiteY10" fmla="*/ 1853260 h 5963547"/>
                <a:gd name="connsiteX11" fmla="*/ 4416873 w 5426043"/>
                <a:gd name="connsiteY11" fmla="*/ 1147576 h 5963547"/>
                <a:gd name="connsiteX12" fmla="*/ 4484533 w 5426043"/>
                <a:gd name="connsiteY12" fmla="*/ 653647 h 5963547"/>
                <a:gd name="connsiteX13" fmla="*/ 4063391 w 5426043"/>
                <a:gd name="connsiteY13" fmla="*/ 1013087 h 5963547"/>
                <a:gd name="connsiteX14" fmla="*/ 3488008 w 5426043"/>
                <a:gd name="connsiteY14" fmla="*/ 2079410 h 5963547"/>
                <a:gd name="connsiteX15" fmla="*/ 3287203 w 5426043"/>
                <a:gd name="connsiteY15" fmla="*/ 3173083 h 5963547"/>
                <a:gd name="connsiteX16" fmla="*/ 3292845 w 5426043"/>
                <a:gd name="connsiteY16" fmla="*/ 3857018 h 5963547"/>
                <a:gd name="connsiteX17" fmla="*/ 3192806 w 5426043"/>
                <a:gd name="connsiteY17" fmla="*/ 3606624 h 5963547"/>
                <a:gd name="connsiteX18" fmla="*/ 2932473 w 5426043"/>
                <a:gd name="connsiteY18" fmla="*/ 2724036 h 5963547"/>
                <a:gd name="connsiteX19" fmla="*/ 2399382 w 5426043"/>
                <a:gd name="connsiteY19" fmla="*/ 1393179 h 5963547"/>
                <a:gd name="connsiteX20" fmla="*/ 1918061 w 5426043"/>
                <a:gd name="connsiteY20" fmla="*/ 334605 h 5963547"/>
                <a:gd name="connsiteX21" fmla="*/ 1759700 w 5426043"/>
                <a:gd name="connsiteY21" fmla="*/ 46327 h 5963547"/>
                <a:gd name="connsiteX22" fmla="*/ 1504721 w 5426043"/>
                <a:gd name="connsiteY22" fmla="*/ 1179806 h 5963547"/>
                <a:gd name="connsiteX23" fmla="*/ 1919500 w 5426043"/>
                <a:gd name="connsiteY23" fmla="*/ 2508985 h 5963547"/>
                <a:gd name="connsiteX24" fmla="*/ 2511779 w 5426043"/>
                <a:gd name="connsiteY24" fmla="*/ 3676696 h 5963547"/>
                <a:gd name="connsiteX25" fmla="*/ 2507282 w 5426043"/>
                <a:gd name="connsiteY25" fmla="*/ 3842847 h 5963547"/>
                <a:gd name="connsiteX26" fmla="*/ 1259624 w 5426043"/>
                <a:gd name="connsiteY26" fmla="*/ 2329876 h 5963547"/>
                <a:gd name="connsiteX27" fmla="*/ 760003 w 5426043"/>
                <a:gd name="connsiteY27" fmla="*/ 1783121 h 5963547"/>
                <a:gd name="connsiteX28" fmla="*/ 213248 w 5426043"/>
                <a:gd name="connsiteY28" fmla="*/ 1274074 h 5963547"/>
                <a:gd name="connsiteX29" fmla="*/ 213248 w 5426043"/>
                <a:gd name="connsiteY29" fmla="*/ 1406049 h 5963547"/>
                <a:gd name="connsiteX30" fmla="*/ 694015 w 5426043"/>
                <a:gd name="connsiteY30" fmla="*/ 2744655 h 5963547"/>
                <a:gd name="connsiteX31" fmla="*/ 1253280 w 5426043"/>
                <a:gd name="connsiteY31" fmla="*/ 3774615 h 5963547"/>
                <a:gd name="connsiteX32" fmla="*/ 2015715 w 5426043"/>
                <a:gd name="connsiteY32" fmla="*/ 4415917 h 5963547"/>
                <a:gd name="connsiteX33" fmla="*/ 2631307 w 5426043"/>
                <a:gd name="connsiteY33" fmla="*/ 4738370 h 5963547"/>
                <a:gd name="connsiteX34" fmla="*/ 2175214 w 5426043"/>
                <a:gd name="connsiteY34" fmla="*/ 4769173 h 5963547"/>
                <a:gd name="connsiteX35" fmla="*/ 1502268 w 5426043"/>
                <a:gd name="connsiteY35" fmla="*/ 4555140 h 5963547"/>
                <a:gd name="connsiteX36" fmla="*/ 760003 w 5426043"/>
                <a:gd name="connsiteY36" fmla="*/ 3951286 h 5963547"/>
                <a:gd name="connsiteX37" fmla="*/ 260382 w 5426043"/>
                <a:gd name="connsiteY37" fmla="*/ 3055740 h 5963547"/>
                <a:gd name="connsiteX38" fmla="*/ 5859 w 5426043"/>
                <a:gd name="connsiteY38" fmla="*/ 2688094 h 5963547"/>
                <a:gd name="connsiteX39" fmla="*/ 109554 w 5426043"/>
                <a:gd name="connsiteY39" fmla="*/ 3281983 h 5963547"/>
                <a:gd name="connsiteX40" fmla="*/ 420638 w 5426043"/>
                <a:gd name="connsiteY40" fmla="*/ 4686577 h 5963547"/>
                <a:gd name="connsiteX41" fmla="*/ 967661 w 5426043"/>
                <a:gd name="connsiteY41" fmla="*/ 5270028 h 5963547"/>
                <a:gd name="connsiteX42" fmla="*/ 1523574 w 5426043"/>
                <a:gd name="connsiteY42" fmla="*/ 5525562 h 5963547"/>
                <a:gd name="connsiteX43" fmla="*/ 2471273 w 5426043"/>
                <a:gd name="connsiteY43" fmla="*/ 5605714 h 5963547"/>
                <a:gd name="connsiteX44" fmla="*/ 3384948 w 5426043"/>
                <a:gd name="connsiteY44" fmla="*/ 5409188 h 5963547"/>
                <a:gd name="connsiteX45" fmla="*/ 3500869 w 5426043"/>
                <a:gd name="connsiteY45" fmla="*/ 5482329 h 5963547"/>
                <a:gd name="connsiteX46" fmla="*/ 3506134 w 5426043"/>
                <a:gd name="connsiteY46" fmla="*/ 5963547 h 5963547"/>
                <a:gd name="connsiteX0" fmla="*/ 4469964 w 5426043"/>
                <a:gd name="connsiteY0" fmla="*/ 5831812 h 5963547"/>
                <a:gd name="connsiteX1" fmla="*/ 4231131 w 5426043"/>
                <a:gd name="connsiteY1" fmla="*/ 5215361 h 5963547"/>
                <a:gd name="connsiteX2" fmla="*/ 4330110 w 5426043"/>
                <a:gd name="connsiteY2" fmla="*/ 5015998 h 5963547"/>
                <a:gd name="connsiteX3" fmla="*/ 4631881 w 5426043"/>
                <a:gd name="connsiteY3" fmla="*/ 4611012 h 5963547"/>
                <a:gd name="connsiteX4" fmla="*/ 5058626 w 5426043"/>
                <a:gd name="connsiteY4" fmla="*/ 3564787 h 5963547"/>
                <a:gd name="connsiteX5" fmla="*/ 5416844 w 5426043"/>
                <a:gd name="connsiteY5" fmla="*/ 2499558 h 5963547"/>
                <a:gd name="connsiteX6" fmla="*/ 5253752 w 5426043"/>
                <a:gd name="connsiteY6" fmla="*/ 2511758 h 5963547"/>
                <a:gd name="connsiteX7" fmla="*/ 4564500 w 5426043"/>
                <a:gd name="connsiteY7" fmla="*/ 3073666 h 5963547"/>
                <a:gd name="connsiteX8" fmla="*/ 3980892 w 5426043"/>
                <a:gd name="connsiteY8" fmla="*/ 3974428 h 5963547"/>
                <a:gd name="connsiteX9" fmla="*/ 4040105 w 5426043"/>
                <a:gd name="connsiteY9" fmla="*/ 3319391 h 5963547"/>
                <a:gd name="connsiteX10" fmla="*/ 4281760 w 5426043"/>
                <a:gd name="connsiteY10" fmla="*/ 1853260 h 5963547"/>
                <a:gd name="connsiteX11" fmla="*/ 4416873 w 5426043"/>
                <a:gd name="connsiteY11" fmla="*/ 1147576 h 5963547"/>
                <a:gd name="connsiteX12" fmla="*/ 4484533 w 5426043"/>
                <a:gd name="connsiteY12" fmla="*/ 653647 h 5963547"/>
                <a:gd name="connsiteX13" fmla="*/ 4063391 w 5426043"/>
                <a:gd name="connsiteY13" fmla="*/ 1013087 h 5963547"/>
                <a:gd name="connsiteX14" fmla="*/ 3488008 w 5426043"/>
                <a:gd name="connsiteY14" fmla="*/ 2079410 h 5963547"/>
                <a:gd name="connsiteX15" fmla="*/ 3287203 w 5426043"/>
                <a:gd name="connsiteY15" fmla="*/ 3173083 h 5963547"/>
                <a:gd name="connsiteX16" fmla="*/ 3292845 w 5426043"/>
                <a:gd name="connsiteY16" fmla="*/ 3857018 h 5963547"/>
                <a:gd name="connsiteX17" fmla="*/ 3192806 w 5426043"/>
                <a:gd name="connsiteY17" fmla="*/ 3606624 h 5963547"/>
                <a:gd name="connsiteX18" fmla="*/ 2932473 w 5426043"/>
                <a:gd name="connsiteY18" fmla="*/ 2724036 h 5963547"/>
                <a:gd name="connsiteX19" fmla="*/ 2399382 w 5426043"/>
                <a:gd name="connsiteY19" fmla="*/ 1393179 h 5963547"/>
                <a:gd name="connsiteX20" fmla="*/ 1918061 w 5426043"/>
                <a:gd name="connsiteY20" fmla="*/ 334605 h 5963547"/>
                <a:gd name="connsiteX21" fmla="*/ 1759700 w 5426043"/>
                <a:gd name="connsiteY21" fmla="*/ 46327 h 5963547"/>
                <a:gd name="connsiteX22" fmla="*/ 1504721 w 5426043"/>
                <a:gd name="connsiteY22" fmla="*/ 1179806 h 5963547"/>
                <a:gd name="connsiteX23" fmla="*/ 1919500 w 5426043"/>
                <a:gd name="connsiteY23" fmla="*/ 2508985 h 5963547"/>
                <a:gd name="connsiteX24" fmla="*/ 2511779 w 5426043"/>
                <a:gd name="connsiteY24" fmla="*/ 3676696 h 5963547"/>
                <a:gd name="connsiteX25" fmla="*/ 2507282 w 5426043"/>
                <a:gd name="connsiteY25" fmla="*/ 3842847 h 5963547"/>
                <a:gd name="connsiteX26" fmla="*/ 1259624 w 5426043"/>
                <a:gd name="connsiteY26" fmla="*/ 2329876 h 5963547"/>
                <a:gd name="connsiteX27" fmla="*/ 760003 w 5426043"/>
                <a:gd name="connsiteY27" fmla="*/ 1783121 h 5963547"/>
                <a:gd name="connsiteX28" fmla="*/ 213248 w 5426043"/>
                <a:gd name="connsiteY28" fmla="*/ 1274074 h 5963547"/>
                <a:gd name="connsiteX29" fmla="*/ 213248 w 5426043"/>
                <a:gd name="connsiteY29" fmla="*/ 1406049 h 5963547"/>
                <a:gd name="connsiteX30" fmla="*/ 694015 w 5426043"/>
                <a:gd name="connsiteY30" fmla="*/ 2744655 h 5963547"/>
                <a:gd name="connsiteX31" fmla="*/ 1253280 w 5426043"/>
                <a:gd name="connsiteY31" fmla="*/ 3774615 h 5963547"/>
                <a:gd name="connsiteX32" fmla="*/ 2015715 w 5426043"/>
                <a:gd name="connsiteY32" fmla="*/ 4415917 h 5963547"/>
                <a:gd name="connsiteX33" fmla="*/ 2631307 w 5426043"/>
                <a:gd name="connsiteY33" fmla="*/ 4738370 h 5963547"/>
                <a:gd name="connsiteX34" fmla="*/ 2175214 w 5426043"/>
                <a:gd name="connsiteY34" fmla="*/ 4769173 h 5963547"/>
                <a:gd name="connsiteX35" fmla="*/ 1502268 w 5426043"/>
                <a:gd name="connsiteY35" fmla="*/ 4555140 h 5963547"/>
                <a:gd name="connsiteX36" fmla="*/ 760003 w 5426043"/>
                <a:gd name="connsiteY36" fmla="*/ 3951286 h 5963547"/>
                <a:gd name="connsiteX37" fmla="*/ 260382 w 5426043"/>
                <a:gd name="connsiteY37" fmla="*/ 3055740 h 5963547"/>
                <a:gd name="connsiteX38" fmla="*/ 5859 w 5426043"/>
                <a:gd name="connsiteY38" fmla="*/ 2688094 h 5963547"/>
                <a:gd name="connsiteX39" fmla="*/ 109554 w 5426043"/>
                <a:gd name="connsiteY39" fmla="*/ 3281983 h 5963547"/>
                <a:gd name="connsiteX40" fmla="*/ 420638 w 5426043"/>
                <a:gd name="connsiteY40" fmla="*/ 4686577 h 5963547"/>
                <a:gd name="connsiteX41" fmla="*/ 967661 w 5426043"/>
                <a:gd name="connsiteY41" fmla="*/ 5270028 h 5963547"/>
                <a:gd name="connsiteX42" fmla="*/ 1523574 w 5426043"/>
                <a:gd name="connsiteY42" fmla="*/ 5525562 h 5963547"/>
                <a:gd name="connsiteX43" fmla="*/ 2471273 w 5426043"/>
                <a:gd name="connsiteY43" fmla="*/ 5605714 h 5963547"/>
                <a:gd name="connsiteX44" fmla="*/ 3384948 w 5426043"/>
                <a:gd name="connsiteY44" fmla="*/ 5409188 h 5963547"/>
                <a:gd name="connsiteX45" fmla="*/ 3500869 w 5426043"/>
                <a:gd name="connsiteY45" fmla="*/ 5482329 h 5963547"/>
                <a:gd name="connsiteX46" fmla="*/ 3506134 w 5426043"/>
                <a:gd name="connsiteY46" fmla="*/ 5963547 h 5963547"/>
                <a:gd name="connsiteX0" fmla="*/ 4469964 w 5426043"/>
                <a:gd name="connsiteY0" fmla="*/ 5831812 h 5963547"/>
                <a:gd name="connsiteX1" fmla="*/ 4231131 w 5426043"/>
                <a:gd name="connsiteY1" fmla="*/ 5215361 h 5963547"/>
                <a:gd name="connsiteX2" fmla="*/ 4333623 w 5426043"/>
                <a:gd name="connsiteY2" fmla="*/ 4952955 h 5963547"/>
                <a:gd name="connsiteX3" fmla="*/ 4631881 w 5426043"/>
                <a:gd name="connsiteY3" fmla="*/ 4611012 h 5963547"/>
                <a:gd name="connsiteX4" fmla="*/ 5058626 w 5426043"/>
                <a:gd name="connsiteY4" fmla="*/ 3564787 h 5963547"/>
                <a:gd name="connsiteX5" fmla="*/ 5416844 w 5426043"/>
                <a:gd name="connsiteY5" fmla="*/ 2499558 h 5963547"/>
                <a:gd name="connsiteX6" fmla="*/ 5253752 w 5426043"/>
                <a:gd name="connsiteY6" fmla="*/ 2511758 h 5963547"/>
                <a:gd name="connsiteX7" fmla="*/ 4564500 w 5426043"/>
                <a:gd name="connsiteY7" fmla="*/ 3073666 h 5963547"/>
                <a:gd name="connsiteX8" fmla="*/ 3980892 w 5426043"/>
                <a:gd name="connsiteY8" fmla="*/ 3974428 h 5963547"/>
                <a:gd name="connsiteX9" fmla="*/ 4040105 w 5426043"/>
                <a:gd name="connsiteY9" fmla="*/ 3319391 h 5963547"/>
                <a:gd name="connsiteX10" fmla="*/ 4281760 w 5426043"/>
                <a:gd name="connsiteY10" fmla="*/ 1853260 h 5963547"/>
                <a:gd name="connsiteX11" fmla="*/ 4416873 w 5426043"/>
                <a:gd name="connsiteY11" fmla="*/ 1147576 h 5963547"/>
                <a:gd name="connsiteX12" fmla="*/ 4484533 w 5426043"/>
                <a:gd name="connsiteY12" fmla="*/ 653647 h 5963547"/>
                <a:gd name="connsiteX13" fmla="*/ 4063391 w 5426043"/>
                <a:gd name="connsiteY13" fmla="*/ 1013087 h 5963547"/>
                <a:gd name="connsiteX14" fmla="*/ 3488008 w 5426043"/>
                <a:gd name="connsiteY14" fmla="*/ 2079410 h 5963547"/>
                <a:gd name="connsiteX15" fmla="*/ 3287203 w 5426043"/>
                <a:gd name="connsiteY15" fmla="*/ 3173083 h 5963547"/>
                <a:gd name="connsiteX16" fmla="*/ 3292845 w 5426043"/>
                <a:gd name="connsiteY16" fmla="*/ 3857018 h 5963547"/>
                <a:gd name="connsiteX17" fmla="*/ 3192806 w 5426043"/>
                <a:gd name="connsiteY17" fmla="*/ 3606624 h 5963547"/>
                <a:gd name="connsiteX18" fmla="*/ 2932473 w 5426043"/>
                <a:gd name="connsiteY18" fmla="*/ 2724036 h 5963547"/>
                <a:gd name="connsiteX19" fmla="*/ 2399382 w 5426043"/>
                <a:gd name="connsiteY19" fmla="*/ 1393179 h 5963547"/>
                <a:gd name="connsiteX20" fmla="*/ 1918061 w 5426043"/>
                <a:gd name="connsiteY20" fmla="*/ 334605 h 5963547"/>
                <a:gd name="connsiteX21" fmla="*/ 1759700 w 5426043"/>
                <a:gd name="connsiteY21" fmla="*/ 46327 h 5963547"/>
                <a:gd name="connsiteX22" fmla="*/ 1504721 w 5426043"/>
                <a:gd name="connsiteY22" fmla="*/ 1179806 h 5963547"/>
                <a:gd name="connsiteX23" fmla="*/ 1919500 w 5426043"/>
                <a:gd name="connsiteY23" fmla="*/ 2508985 h 5963547"/>
                <a:gd name="connsiteX24" fmla="*/ 2511779 w 5426043"/>
                <a:gd name="connsiteY24" fmla="*/ 3676696 h 5963547"/>
                <a:gd name="connsiteX25" fmla="*/ 2507282 w 5426043"/>
                <a:gd name="connsiteY25" fmla="*/ 3842847 h 5963547"/>
                <a:gd name="connsiteX26" fmla="*/ 1259624 w 5426043"/>
                <a:gd name="connsiteY26" fmla="*/ 2329876 h 5963547"/>
                <a:gd name="connsiteX27" fmla="*/ 760003 w 5426043"/>
                <a:gd name="connsiteY27" fmla="*/ 1783121 h 5963547"/>
                <a:gd name="connsiteX28" fmla="*/ 213248 w 5426043"/>
                <a:gd name="connsiteY28" fmla="*/ 1274074 h 5963547"/>
                <a:gd name="connsiteX29" fmla="*/ 213248 w 5426043"/>
                <a:gd name="connsiteY29" fmla="*/ 1406049 h 5963547"/>
                <a:gd name="connsiteX30" fmla="*/ 694015 w 5426043"/>
                <a:gd name="connsiteY30" fmla="*/ 2744655 h 5963547"/>
                <a:gd name="connsiteX31" fmla="*/ 1253280 w 5426043"/>
                <a:gd name="connsiteY31" fmla="*/ 3774615 h 5963547"/>
                <a:gd name="connsiteX32" fmla="*/ 2015715 w 5426043"/>
                <a:gd name="connsiteY32" fmla="*/ 4415917 h 5963547"/>
                <a:gd name="connsiteX33" fmla="*/ 2631307 w 5426043"/>
                <a:gd name="connsiteY33" fmla="*/ 4738370 h 5963547"/>
                <a:gd name="connsiteX34" fmla="*/ 2175214 w 5426043"/>
                <a:gd name="connsiteY34" fmla="*/ 4769173 h 5963547"/>
                <a:gd name="connsiteX35" fmla="*/ 1502268 w 5426043"/>
                <a:gd name="connsiteY35" fmla="*/ 4555140 h 5963547"/>
                <a:gd name="connsiteX36" fmla="*/ 760003 w 5426043"/>
                <a:gd name="connsiteY36" fmla="*/ 3951286 h 5963547"/>
                <a:gd name="connsiteX37" fmla="*/ 260382 w 5426043"/>
                <a:gd name="connsiteY37" fmla="*/ 3055740 h 5963547"/>
                <a:gd name="connsiteX38" fmla="*/ 5859 w 5426043"/>
                <a:gd name="connsiteY38" fmla="*/ 2688094 h 5963547"/>
                <a:gd name="connsiteX39" fmla="*/ 109554 w 5426043"/>
                <a:gd name="connsiteY39" fmla="*/ 3281983 h 5963547"/>
                <a:gd name="connsiteX40" fmla="*/ 420638 w 5426043"/>
                <a:gd name="connsiteY40" fmla="*/ 4686577 h 5963547"/>
                <a:gd name="connsiteX41" fmla="*/ 967661 w 5426043"/>
                <a:gd name="connsiteY41" fmla="*/ 5270028 h 5963547"/>
                <a:gd name="connsiteX42" fmla="*/ 1523574 w 5426043"/>
                <a:gd name="connsiteY42" fmla="*/ 5525562 h 5963547"/>
                <a:gd name="connsiteX43" fmla="*/ 2471273 w 5426043"/>
                <a:gd name="connsiteY43" fmla="*/ 5605714 h 5963547"/>
                <a:gd name="connsiteX44" fmla="*/ 3384948 w 5426043"/>
                <a:gd name="connsiteY44" fmla="*/ 5409188 h 5963547"/>
                <a:gd name="connsiteX45" fmla="*/ 3500869 w 5426043"/>
                <a:gd name="connsiteY45" fmla="*/ 5482329 h 5963547"/>
                <a:gd name="connsiteX46" fmla="*/ 3506134 w 5426043"/>
                <a:gd name="connsiteY46" fmla="*/ 5963547 h 5963547"/>
                <a:gd name="connsiteX0" fmla="*/ 4469964 w 5426043"/>
                <a:gd name="connsiteY0" fmla="*/ 5831812 h 5963547"/>
                <a:gd name="connsiteX1" fmla="*/ 4231131 w 5426043"/>
                <a:gd name="connsiteY1" fmla="*/ 5215361 h 5963547"/>
                <a:gd name="connsiteX2" fmla="*/ 4333623 w 5426043"/>
                <a:gd name="connsiteY2" fmla="*/ 4952955 h 5963547"/>
                <a:gd name="connsiteX3" fmla="*/ 4689326 w 5426043"/>
                <a:gd name="connsiteY3" fmla="*/ 4520699 h 5963547"/>
                <a:gd name="connsiteX4" fmla="*/ 5058626 w 5426043"/>
                <a:gd name="connsiteY4" fmla="*/ 3564787 h 5963547"/>
                <a:gd name="connsiteX5" fmla="*/ 5416844 w 5426043"/>
                <a:gd name="connsiteY5" fmla="*/ 2499558 h 5963547"/>
                <a:gd name="connsiteX6" fmla="*/ 5253752 w 5426043"/>
                <a:gd name="connsiteY6" fmla="*/ 2511758 h 5963547"/>
                <a:gd name="connsiteX7" fmla="*/ 4564500 w 5426043"/>
                <a:gd name="connsiteY7" fmla="*/ 3073666 h 5963547"/>
                <a:gd name="connsiteX8" fmla="*/ 3980892 w 5426043"/>
                <a:gd name="connsiteY8" fmla="*/ 3974428 h 5963547"/>
                <a:gd name="connsiteX9" fmla="*/ 4040105 w 5426043"/>
                <a:gd name="connsiteY9" fmla="*/ 3319391 h 5963547"/>
                <a:gd name="connsiteX10" fmla="*/ 4281760 w 5426043"/>
                <a:gd name="connsiteY10" fmla="*/ 1853260 h 5963547"/>
                <a:gd name="connsiteX11" fmla="*/ 4416873 w 5426043"/>
                <a:gd name="connsiteY11" fmla="*/ 1147576 h 5963547"/>
                <a:gd name="connsiteX12" fmla="*/ 4484533 w 5426043"/>
                <a:gd name="connsiteY12" fmla="*/ 653647 h 5963547"/>
                <a:gd name="connsiteX13" fmla="*/ 4063391 w 5426043"/>
                <a:gd name="connsiteY13" fmla="*/ 1013087 h 5963547"/>
                <a:gd name="connsiteX14" fmla="*/ 3488008 w 5426043"/>
                <a:gd name="connsiteY14" fmla="*/ 2079410 h 5963547"/>
                <a:gd name="connsiteX15" fmla="*/ 3287203 w 5426043"/>
                <a:gd name="connsiteY15" fmla="*/ 3173083 h 5963547"/>
                <a:gd name="connsiteX16" fmla="*/ 3292845 w 5426043"/>
                <a:gd name="connsiteY16" fmla="*/ 3857018 h 5963547"/>
                <a:gd name="connsiteX17" fmla="*/ 3192806 w 5426043"/>
                <a:gd name="connsiteY17" fmla="*/ 3606624 h 5963547"/>
                <a:gd name="connsiteX18" fmla="*/ 2932473 w 5426043"/>
                <a:gd name="connsiteY18" fmla="*/ 2724036 h 5963547"/>
                <a:gd name="connsiteX19" fmla="*/ 2399382 w 5426043"/>
                <a:gd name="connsiteY19" fmla="*/ 1393179 h 5963547"/>
                <a:gd name="connsiteX20" fmla="*/ 1918061 w 5426043"/>
                <a:gd name="connsiteY20" fmla="*/ 334605 h 5963547"/>
                <a:gd name="connsiteX21" fmla="*/ 1759700 w 5426043"/>
                <a:gd name="connsiteY21" fmla="*/ 46327 h 5963547"/>
                <a:gd name="connsiteX22" fmla="*/ 1504721 w 5426043"/>
                <a:gd name="connsiteY22" fmla="*/ 1179806 h 5963547"/>
                <a:gd name="connsiteX23" fmla="*/ 1919500 w 5426043"/>
                <a:gd name="connsiteY23" fmla="*/ 2508985 h 5963547"/>
                <a:gd name="connsiteX24" fmla="*/ 2511779 w 5426043"/>
                <a:gd name="connsiteY24" fmla="*/ 3676696 h 5963547"/>
                <a:gd name="connsiteX25" fmla="*/ 2507282 w 5426043"/>
                <a:gd name="connsiteY25" fmla="*/ 3842847 h 5963547"/>
                <a:gd name="connsiteX26" fmla="*/ 1259624 w 5426043"/>
                <a:gd name="connsiteY26" fmla="*/ 2329876 h 5963547"/>
                <a:gd name="connsiteX27" fmla="*/ 760003 w 5426043"/>
                <a:gd name="connsiteY27" fmla="*/ 1783121 h 5963547"/>
                <a:gd name="connsiteX28" fmla="*/ 213248 w 5426043"/>
                <a:gd name="connsiteY28" fmla="*/ 1274074 h 5963547"/>
                <a:gd name="connsiteX29" fmla="*/ 213248 w 5426043"/>
                <a:gd name="connsiteY29" fmla="*/ 1406049 h 5963547"/>
                <a:gd name="connsiteX30" fmla="*/ 694015 w 5426043"/>
                <a:gd name="connsiteY30" fmla="*/ 2744655 h 5963547"/>
                <a:gd name="connsiteX31" fmla="*/ 1253280 w 5426043"/>
                <a:gd name="connsiteY31" fmla="*/ 3774615 h 5963547"/>
                <a:gd name="connsiteX32" fmla="*/ 2015715 w 5426043"/>
                <a:gd name="connsiteY32" fmla="*/ 4415917 h 5963547"/>
                <a:gd name="connsiteX33" fmla="*/ 2631307 w 5426043"/>
                <a:gd name="connsiteY33" fmla="*/ 4738370 h 5963547"/>
                <a:gd name="connsiteX34" fmla="*/ 2175214 w 5426043"/>
                <a:gd name="connsiteY34" fmla="*/ 4769173 h 5963547"/>
                <a:gd name="connsiteX35" fmla="*/ 1502268 w 5426043"/>
                <a:gd name="connsiteY35" fmla="*/ 4555140 h 5963547"/>
                <a:gd name="connsiteX36" fmla="*/ 760003 w 5426043"/>
                <a:gd name="connsiteY36" fmla="*/ 3951286 h 5963547"/>
                <a:gd name="connsiteX37" fmla="*/ 260382 w 5426043"/>
                <a:gd name="connsiteY37" fmla="*/ 3055740 h 5963547"/>
                <a:gd name="connsiteX38" fmla="*/ 5859 w 5426043"/>
                <a:gd name="connsiteY38" fmla="*/ 2688094 h 5963547"/>
                <a:gd name="connsiteX39" fmla="*/ 109554 w 5426043"/>
                <a:gd name="connsiteY39" fmla="*/ 3281983 h 5963547"/>
                <a:gd name="connsiteX40" fmla="*/ 420638 w 5426043"/>
                <a:gd name="connsiteY40" fmla="*/ 4686577 h 5963547"/>
                <a:gd name="connsiteX41" fmla="*/ 967661 w 5426043"/>
                <a:gd name="connsiteY41" fmla="*/ 5270028 h 5963547"/>
                <a:gd name="connsiteX42" fmla="*/ 1523574 w 5426043"/>
                <a:gd name="connsiteY42" fmla="*/ 5525562 h 5963547"/>
                <a:gd name="connsiteX43" fmla="*/ 2471273 w 5426043"/>
                <a:gd name="connsiteY43" fmla="*/ 5605714 h 5963547"/>
                <a:gd name="connsiteX44" fmla="*/ 3384948 w 5426043"/>
                <a:gd name="connsiteY44" fmla="*/ 5409188 h 5963547"/>
                <a:gd name="connsiteX45" fmla="*/ 3500869 w 5426043"/>
                <a:gd name="connsiteY45" fmla="*/ 5482329 h 5963547"/>
                <a:gd name="connsiteX46" fmla="*/ 3506134 w 5426043"/>
                <a:gd name="connsiteY46" fmla="*/ 5963547 h 5963547"/>
                <a:gd name="connsiteX0" fmla="*/ 4469964 w 5426043"/>
                <a:gd name="connsiteY0" fmla="*/ 5831812 h 5963547"/>
                <a:gd name="connsiteX1" fmla="*/ 4231131 w 5426043"/>
                <a:gd name="connsiteY1" fmla="*/ 5215361 h 5963547"/>
                <a:gd name="connsiteX2" fmla="*/ 4286673 w 5426043"/>
                <a:gd name="connsiteY2" fmla="*/ 4899675 h 5963547"/>
                <a:gd name="connsiteX3" fmla="*/ 4689326 w 5426043"/>
                <a:gd name="connsiteY3" fmla="*/ 4520699 h 5963547"/>
                <a:gd name="connsiteX4" fmla="*/ 5058626 w 5426043"/>
                <a:gd name="connsiteY4" fmla="*/ 3564787 h 5963547"/>
                <a:gd name="connsiteX5" fmla="*/ 5416844 w 5426043"/>
                <a:gd name="connsiteY5" fmla="*/ 2499558 h 5963547"/>
                <a:gd name="connsiteX6" fmla="*/ 5253752 w 5426043"/>
                <a:gd name="connsiteY6" fmla="*/ 2511758 h 5963547"/>
                <a:gd name="connsiteX7" fmla="*/ 4564500 w 5426043"/>
                <a:gd name="connsiteY7" fmla="*/ 3073666 h 5963547"/>
                <a:gd name="connsiteX8" fmla="*/ 3980892 w 5426043"/>
                <a:gd name="connsiteY8" fmla="*/ 3974428 h 5963547"/>
                <a:gd name="connsiteX9" fmla="*/ 4040105 w 5426043"/>
                <a:gd name="connsiteY9" fmla="*/ 3319391 h 5963547"/>
                <a:gd name="connsiteX10" fmla="*/ 4281760 w 5426043"/>
                <a:gd name="connsiteY10" fmla="*/ 1853260 h 5963547"/>
                <a:gd name="connsiteX11" fmla="*/ 4416873 w 5426043"/>
                <a:gd name="connsiteY11" fmla="*/ 1147576 h 5963547"/>
                <a:gd name="connsiteX12" fmla="*/ 4484533 w 5426043"/>
                <a:gd name="connsiteY12" fmla="*/ 653647 h 5963547"/>
                <a:gd name="connsiteX13" fmla="*/ 4063391 w 5426043"/>
                <a:gd name="connsiteY13" fmla="*/ 1013087 h 5963547"/>
                <a:gd name="connsiteX14" fmla="*/ 3488008 w 5426043"/>
                <a:gd name="connsiteY14" fmla="*/ 2079410 h 5963547"/>
                <a:gd name="connsiteX15" fmla="*/ 3287203 w 5426043"/>
                <a:gd name="connsiteY15" fmla="*/ 3173083 h 5963547"/>
                <a:gd name="connsiteX16" fmla="*/ 3292845 w 5426043"/>
                <a:gd name="connsiteY16" fmla="*/ 3857018 h 5963547"/>
                <a:gd name="connsiteX17" fmla="*/ 3192806 w 5426043"/>
                <a:gd name="connsiteY17" fmla="*/ 3606624 h 5963547"/>
                <a:gd name="connsiteX18" fmla="*/ 2932473 w 5426043"/>
                <a:gd name="connsiteY18" fmla="*/ 2724036 h 5963547"/>
                <a:gd name="connsiteX19" fmla="*/ 2399382 w 5426043"/>
                <a:gd name="connsiteY19" fmla="*/ 1393179 h 5963547"/>
                <a:gd name="connsiteX20" fmla="*/ 1918061 w 5426043"/>
                <a:gd name="connsiteY20" fmla="*/ 334605 h 5963547"/>
                <a:gd name="connsiteX21" fmla="*/ 1759700 w 5426043"/>
                <a:gd name="connsiteY21" fmla="*/ 46327 h 5963547"/>
                <a:gd name="connsiteX22" fmla="*/ 1504721 w 5426043"/>
                <a:gd name="connsiteY22" fmla="*/ 1179806 h 5963547"/>
                <a:gd name="connsiteX23" fmla="*/ 1919500 w 5426043"/>
                <a:gd name="connsiteY23" fmla="*/ 2508985 h 5963547"/>
                <a:gd name="connsiteX24" fmla="*/ 2511779 w 5426043"/>
                <a:gd name="connsiteY24" fmla="*/ 3676696 h 5963547"/>
                <a:gd name="connsiteX25" fmla="*/ 2507282 w 5426043"/>
                <a:gd name="connsiteY25" fmla="*/ 3842847 h 5963547"/>
                <a:gd name="connsiteX26" fmla="*/ 1259624 w 5426043"/>
                <a:gd name="connsiteY26" fmla="*/ 2329876 h 5963547"/>
                <a:gd name="connsiteX27" fmla="*/ 760003 w 5426043"/>
                <a:gd name="connsiteY27" fmla="*/ 1783121 h 5963547"/>
                <a:gd name="connsiteX28" fmla="*/ 213248 w 5426043"/>
                <a:gd name="connsiteY28" fmla="*/ 1274074 h 5963547"/>
                <a:gd name="connsiteX29" fmla="*/ 213248 w 5426043"/>
                <a:gd name="connsiteY29" fmla="*/ 1406049 h 5963547"/>
                <a:gd name="connsiteX30" fmla="*/ 694015 w 5426043"/>
                <a:gd name="connsiteY30" fmla="*/ 2744655 h 5963547"/>
                <a:gd name="connsiteX31" fmla="*/ 1253280 w 5426043"/>
                <a:gd name="connsiteY31" fmla="*/ 3774615 h 5963547"/>
                <a:gd name="connsiteX32" fmla="*/ 2015715 w 5426043"/>
                <a:gd name="connsiteY32" fmla="*/ 4415917 h 5963547"/>
                <a:gd name="connsiteX33" fmla="*/ 2631307 w 5426043"/>
                <a:gd name="connsiteY33" fmla="*/ 4738370 h 5963547"/>
                <a:gd name="connsiteX34" fmla="*/ 2175214 w 5426043"/>
                <a:gd name="connsiteY34" fmla="*/ 4769173 h 5963547"/>
                <a:gd name="connsiteX35" fmla="*/ 1502268 w 5426043"/>
                <a:gd name="connsiteY35" fmla="*/ 4555140 h 5963547"/>
                <a:gd name="connsiteX36" fmla="*/ 760003 w 5426043"/>
                <a:gd name="connsiteY36" fmla="*/ 3951286 h 5963547"/>
                <a:gd name="connsiteX37" fmla="*/ 260382 w 5426043"/>
                <a:gd name="connsiteY37" fmla="*/ 3055740 h 5963547"/>
                <a:gd name="connsiteX38" fmla="*/ 5859 w 5426043"/>
                <a:gd name="connsiteY38" fmla="*/ 2688094 h 5963547"/>
                <a:gd name="connsiteX39" fmla="*/ 109554 w 5426043"/>
                <a:gd name="connsiteY39" fmla="*/ 3281983 h 5963547"/>
                <a:gd name="connsiteX40" fmla="*/ 420638 w 5426043"/>
                <a:gd name="connsiteY40" fmla="*/ 4686577 h 5963547"/>
                <a:gd name="connsiteX41" fmla="*/ 967661 w 5426043"/>
                <a:gd name="connsiteY41" fmla="*/ 5270028 h 5963547"/>
                <a:gd name="connsiteX42" fmla="*/ 1523574 w 5426043"/>
                <a:gd name="connsiteY42" fmla="*/ 5525562 h 5963547"/>
                <a:gd name="connsiteX43" fmla="*/ 2471273 w 5426043"/>
                <a:gd name="connsiteY43" fmla="*/ 5605714 h 5963547"/>
                <a:gd name="connsiteX44" fmla="*/ 3384948 w 5426043"/>
                <a:gd name="connsiteY44" fmla="*/ 5409188 h 5963547"/>
                <a:gd name="connsiteX45" fmla="*/ 3500869 w 5426043"/>
                <a:gd name="connsiteY45" fmla="*/ 5482329 h 5963547"/>
                <a:gd name="connsiteX46" fmla="*/ 3506134 w 5426043"/>
                <a:gd name="connsiteY46" fmla="*/ 5963547 h 5963547"/>
                <a:gd name="connsiteX0" fmla="*/ 4361304 w 5426043"/>
                <a:gd name="connsiteY0" fmla="*/ 5609304 h 5963547"/>
                <a:gd name="connsiteX1" fmla="*/ 4231131 w 5426043"/>
                <a:gd name="connsiteY1" fmla="*/ 5215361 h 5963547"/>
                <a:gd name="connsiteX2" fmla="*/ 4286673 w 5426043"/>
                <a:gd name="connsiteY2" fmla="*/ 4899675 h 5963547"/>
                <a:gd name="connsiteX3" fmla="*/ 4689326 w 5426043"/>
                <a:gd name="connsiteY3" fmla="*/ 4520699 h 5963547"/>
                <a:gd name="connsiteX4" fmla="*/ 5058626 w 5426043"/>
                <a:gd name="connsiteY4" fmla="*/ 3564787 h 5963547"/>
                <a:gd name="connsiteX5" fmla="*/ 5416844 w 5426043"/>
                <a:gd name="connsiteY5" fmla="*/ 2499558 h 5963547"/>
                <a:gd name="connsiteX6" fmla="*/ 5253752 w 5426043"/>
                <a:gd name="connsiteY6" fmla="*/ 2511758 h 5963547"/>
                <a:gd name="connsiteX7" fmla="*/ 4564500 w 5426043"/>
                <a:gd name="connsiteY7" fmla="*/ 3073666 h 5963547"/>
                <a:gd name="connsiteX8" fmla="*/ 3980892 w 5426043"/>
                <a:gd name="connsiteY8" fmla="*/ 3974428 h 5963547"/>
                <a:gd name="connsiteX9" fmla="*/ 4040105 w 5426043"/>
                <a:gd name="connsiteY9" fmla="*/ 3319391 h 5963547"/>
                <a:gd name="connsiteX10" fmla="*/ 4281760 w 5426043"/>
                <a:gd name="connsiteY10" fmla="*/ 1853260 h 5963547"/>
                <a:gd name="connsiteX11" fmla="*/ 4416873 w 5426043"/>
                <a:gd name="connsiteY11" fmla="*/ 1147576 h 5963547"/>
                <a:gd name="connsiteX12" fmla="*/ 4484533 w 5426043"/>
                <a:gd name="connsiteY12" fmla="*/ 653647 h 5963547"/>
                <a:gd name="connsiteX13" fmla="*/ 4063391 w 5426043"/>
                <a:gd name="connsiteY13" fmla="*/ 1013087 h 5963547"/>
                <a:gd name="connsiteX14" fmla="*/ 3488008 w 5426043"/>
                <a:gd name="connsiteY14" fmla="*/ 2079410 h 5963547"/>
                <a:gd name="connsiteX15" fmla="*/ 3287203 w 5426043"/>
                <a:gd name="connsiteY15" fmla="*/ 3173083 h 5963547"/>
                <a:gd name="connsiteX16" fmla="*/ 3292845 w 5426043"/>
                <a:gd name="connsiteY16" fmla="*/ 3857018 h 5963547"/>
                <a:gd name="connsiteX17" fmla="*/ 3192806 w 5426043"/>
                <a:gd name="connsiteY17" fmla="*/ 3606624 h 5963547"/>
                <a:gd name="connsiteX18" fmla="*/ 2932473 w 5426043"/>
                <a:gd name="connsiteY18" fmla="*/ 2724036 h 5963547"/>
                <a:gd name="connsiteX19" fmla="*/ 2399382 w 5426043"/>
                <a:gd name="connsiteY19" fmla="*/ 1393179 h 5963547"/>
                <a:gd name="connsiteX20" fmla="*/ 1918061 w 5426043"/>
                <a:gd name="connsiteY20" fmla="*/ 334605 h 5963547"/>
                <a:gd name="connsiteX21" fmla="*/ 1759700 w 5426043"/>
                <a:gd name="connsiteY21" fmla="*/ 46327 h 5963547"/>
                <a:gd name="connsiteX22" fmla="*/ 1504721 w 5426043"/>
                <a:gd name="connsiteY22" fmla="*/ 1179806 h 5963547"/>
                <a:gd name="connsiteX23" fmla="*/ 1919500 w 5426043"/>
                <a:gd name="connsiteY23" fmla="*/ 2508985 h 5963547"/>
                <a:gd name="connsiteX24" fmla="*/ 2511779 w 5426043"/>
                <a:gd name="connsiteY24" fmla="*/ 3676696 h 5963547"/>
                <a:gd name="connsiteX25" fmla="*/ 2507282 w 5426043"/>
                <a:gd name="connsiteY25" fmla="*/ 3842847 h 5963547"/>
                <a:gd name="connsiteX26" fmla="*/ 1259624 w 5426043"/>
                <a:gd name="connsiteY26" fmla="*/ 2329876 h 5963547"/>
                <a:gd name="connsiteX27" fmla="*/ 760003 w 5426043"/>
                <a:gd name="connsiteY27" fmla="*/ 1783121 h 5963547"/>
                <a:gd name="connsiteX28" fmla="*/ 213248 w 5426043"/>
                <a:gd name="connsiteY28" fmla="*/ 1274074 h 5963547"/>
                <a:gd name="connsiteX29" fmla="*/ 213248 w 5426043"/>
                <a:gd name="connsiteY29" fmla="*/ 1406049 h 5963547"/>
                <a:gd name="connsiteX30" fmla="*/ 694015 w 5426043"/>
                <a:gd name="connsiteY30" fmla="*/ 2744655 h 5963547"/>
                <a:gd name="connsiteX31" fmla="*/ 1253280 w 5426043"/>
                <a:gd name="connsiteY31" fmla="*/ 3774615 h 5963547"/>
                <a:gd name="connsiteX32" fmla="*/ 2015715 w 5426043"/>
                <a:gd name="connsiteY32" fmla="*/ 4415917 h 5963547"/>
                <a:gd name="connsiteX33" fmla="*/ 2631307 w 5426043"/>
                <a:gd name="connsiteY33" fmla="*/ 4738370 h 5963547"/>
                <a:gd name="connsiteX34" fmla="*/ 2175214 w 5426043"/>
                <a:gd name="connsiteY34" fmla="*/ 4769173 h 5963547"/>
                <a:gd name="connsiteX35" fmla="*/ 1502268 w 5426043"/>
                <a:gd name="connsiteY35" fmla="*/ 4555140 h 5963547"/>
                <a:gd name="connsiteX36" fmla="*/ 760003 w 5426043"/>
                <a:gd name="connsiteY36" fmla="*/ 3951286 h 5963547"/>
                <a:gd name="connsiteX37" fmla="*/ 260382 w 5426043"/>
                <a:gd name="connsiteY37" fmla="*/ 3055740 h 5963547"/>
                <a:gd name="connsiteX38" fmla="*/ 5859 w 5426043"/>
                <a:gd name="connsiteY38" fmla="*/ 2688094 h 5963547"/>
                <a:gd name="connsiteX39" fmla="*/ 109554 w 5426043"/>
                <a:gd name="connsiteY39" fmla="*/ 3281983 h 5963547"/>
                <a:gd name="connsiteX40" fmla="*/ 420638 w 5426043"/>
                <a:gd name="connsiteY40" fmla="*/ 4686577 h 5963547"/>
                <a:gd name="connsiteX41" fmla="*/ 967661 w 5426043"/>
                <a:gd name="connsiteY41" fmla="*/ 5270028 h 5963547"/>
                <a:gd name="connsiteX42" fmla="*/ 1523574 w 5426043"/>
                <a:gd name="connsiteY42" fmla="*/ 5525562 h 5963547"/>
                <a:gd name="connsiteX43" fmla="*/ 2471273 w 5426043"/>
                <a:gd name="connsiteY43" fmla="*/ 5605714 h 5963547"/>
                <a:gd name="connsiteX44" fmla="*/ 3384948 w 5426043"/>
                <a:gd name="connsiteY44" fmla="*/ 5409188 h 5963547"/>
                <a:gd name="connsiteX45" fmla="*/ 3500869 w 5426043"/>
                <a:gd name="connsiteY45" fmla="*/ 5482329 h 5963547"/>
                <a:gd name="connsiteX46" fmla="*/ 3506134 w 5426043"/>
                <a:gd name="connsiteY46" fmla="*/ 5963547 h 5963547"/>
                <a:gd name="connsiteX0" fmla="*/ 4361304 w 5426043"/>
                <a:gd name="connsiteY0" fmla="*/ 5609304 h 5806634"/>
                <a:gd name="connsiteX1" fmla="*/ 4231131 w 5426043"/>
                <a:gd name="connsiteY1" fmla="*/ 5215361 h 5806634"/>
                <a:gd name="connsiteX2" fmla="*/ 4286673 w 5426043"/>
                <a:gd name="connsiteY2" fmla="*/ 4899675 h 5806634"/>
                <a:gd name="connsiteX3" fmla="*/ 4689326 w 5426043"/>
                <a:gd name="connsiteY3" fmla="*/ 4520699 h 5806634"/>
                <a:gd name="connsiteX4" fmla="*/ 5058626 w 5426043"/>
                <a:gd name="connsiteY4" fmla="*/ 3564787 h 5806634"/>
                <a:gd name="connsiteX5" fmla="*/ 5416844 w 5426043"/>
                <a:gd name="connsiteY5" fmla="*/ 2499558 h 5806634"/>
                <a:gd name="connsiteX6" fmla="*/ 5253752 w 5426043"/>
                <a:gd name="connsiteY6" fmla="*/ 2511758 h 5806634"/>
                <a:gd name="connsiteX7" fmla="*/ 4564500 w 5426043"/>
                <a:gd name="connsiteY7" fmla="*/ 3073666 h 5806634"/>
                <a:gd name="connsiteX8" fmla="*/ 3980892 w 5426043"/>
                <a:gd name="connsiteY8" fmla="*/ 3974428 h 5806634"/>
                <a:gd name="connsiteX9" fmla="*/ 4040105 w 5426043"/>
                <a:gd name="connsiteY9" fmla="*/ 3319391 h 5806634"/>
                <a:gd name="connsiteX10" fmla="*/ 4281760 w 5426043"/>
                <a:gd name="connsiteY10" fmla="*/ 1853260 h 5806634"/>
                <a:gd name="connsiteX11" fmla="*/ 4416873 w 5426043"/>
                <a:gd name="connsiteY11" fmla="*/ 1147576 h 5806634"/>
                <a:gd name="connsiteX12" fmla="*/ 4484533 w 5426043"/>
                <a:gd name="connsiteY12" fmla="*/ 653647 h 5806634"/>
                <a:gd name="connsiteX13" fmla="*/ 4063391 w 5426043"/>
                <a:gd name="connsiteY13" fmla="*/ 1013087 h 5806634"/>
                <a:gd name="connsiteX14" fmla="*/ 3488008 w 5426043"/>
                <a:gd name="connsiteY14" fmla="*/ 2079410 h 5806634"/>
                <a:gd name="connsiteX15" fmla="*/ 3287203 w 5426043"/>
                <a:gd name="connsiteY15" fmla="*/ 3173083 h 5806634"/>
                <a:gd name="connsiteX16" fmla="*/ 3292845 w 5426043"/>
                <a:gd name="connsiteY16" fmla="*/ 3857018 h 5806634"/>
                <a:gd name="connsiteX17" fmla="*/ 3192806 w 5426043"/>
                <a:gd name="connsiteY17" fmla="*/ 3606624 h 5806634"/>
                <a:gd name="connsiteX18" fmla="*/ 2932473 w 5426043"/>
                <a:gd name="connsiteY18" fmla="*/ 2724036 h 5806634"/>
                <a:gd name="connsiteX19" fmla="*/ 2399382 w 5426043"/>
                <a:gd name="connsiteY19" fmla="*/ 1393179 h 5806634"/>
                <a:gd name="connsiteX20" fmla="*/ 1918061 w 5426043"/>
                <a:gd name="connsiteY20" fmla="*/ 334605 h 5806634"/>
                <a:gd name="connsiteX21" fmla="*/ 1759700 w 5426043"/>
                <a:gd name="connsiteY21" fmla="*/ 46327 h 5806634"/>
                <a:gd name="connsiteX22" fmla="*/ 1504721 w 5426043"/>
                <a:gd name="connsiteY22" fmla="*/ 1179806 h 5806634"/>
                <a:gd name="connsiteX23" fmla="*/ 1919500 w 5426043"/>
                <a:gd name="connsiteY23" fmla="*/ 2508985 h 5806634"/>
                <a:gd name="connsiteX24" fmla="*/ 2511779 w 5426043"/>
                <a:gd name="connsiteY24" fmla="*/ 3676696 h 5806634"/>
                <a:gd name="connsiteX25" fmla="*/ 2507282 w 5426043"/>
                <a:gd name="connsiteY25" fmla="*/ 3842847 h 5806634"/>
                <a:gd name="connsiteX26" fmla="*/ 1259624 w 5426043"/>
                <a:gd name="connsiteY26" fmla="*/ 2329876 h 5806634"/>
                <a:gd name="connsiteX27" fmla="*/ 760003 w 5426043"/>
                <a:gd name="connsiteY27" fmla="*/ 1783121 h 5806634"/>
                <a:gd name="connsiteX28" fmla="*/ 213248 w 5426043"/>
                <a:gd name="connsiteY28" fmla="*/ 1274074 h 5806634"/>
                <a:gd name="connsiteX29" fmla="*/ 213248 w 5426043"/>
                <a:gd name="connsiteY29" fmla="*/ 1406049 h 5806634"/>
                <a:gd name="connsiteX30" fmla="*/ 694015 w 5426043"/>
                <a:gd name="connsiteY30" fmla="*/ 2744655 h 5806634"/>
                <a:gd name="connsiteX31" fmla="*/ 1253280 w 5426043"/>
                <a:gd name="connsiteY31" fmla="*/ 3774615 h 5806634"/>
                <a:gd name="connsiteX32" fmla="*/ 2015715 w 5426043"/>
                <a:gd name="connsiteY32" fmla="*/ 4415917 h 5806634"/>
                <a:gd name="connsiteX33" fmla="*/ 2631307 w 5426043"/>
                <a:gd name="connsiteY33" fmla="*/ 4738370 h 5806634"/>
                <a:gd name="connsiteX34" fmla="*/ 2175214 w 5426043"/>
                <a:gd name="connsiteY34" fmla="*/ 4769173 h 5806634"/>
                <a:gd name="connsiteX35" fmla="*/ 1502268 w 5426043"/>
                <a:gd name="connsiteY35" fmla="*/ 4555140 h 5806634"/>
                <a:gd name="connsiteX36" fmla="*/ 760003 w 5426043"/>
                <a:gd name="connsiteY36" fmla="*/ 3951286 h 5806634"/>
                <a:gd name="connsiteX37" fmla="*/ 260382 w 5426043"/>
                <a:gd name="connsiteY37" fmla="*/ 3055740 h 5806634"/>
                <a:gd name="connsiteX38" fmla="*/ 5859 w 5426043"/>
                <a:gd name="connsiteY38" fmla="*/ 2688094 h 5806634"/>
                <a:gd name="connsiteX39" fmla="*/ 109554 w 5426043"/>
                <a:gd name="connsiteY39" fmla="*/ 3281983 h 5806634"/>
                <a:gd name="connsiteX40" fmla="*/ 420638 w 5426043"/>
                <a:gd name="connsiteY40" fmla="*/ 4686577 h 5806634"/>
                <a:gd name="connsiteX41" fmla="*/ 967661 w 5426043"/>
                <a:gd name="connsiteY41" fmla="*/ 5270028 h 5806634"/>
                <a:gd name="connsiteX42" fmla="*/ 1523574 w 5426043"/>
                <a:gd name="connsiteY42" fmla="*/ 5525562 h 5806634"/>
                <a:gd name="connsiteX43" fmla="*/ 2471273 w 5426043"/>
                <a:gd name="connsiteY43" fmla="*/ 5605714 h 5806634"/>
                <a:gd name="connsiteX44" fmla="*/ 3384948 w 5426043"/>
                <a:gd name="connsiteY44" fmla="*/ 5409188 h 5806634"/>
                <a:gd name="connsiteX45" fmla="*/ 3500869 w 5426043"/>
                <a:gd name="connsiteY45" fmla="*/ 5482329 h 5806634"/>
                <a:gd name="connsiteX46" fmla="*/ 3504890 w 5426043"/>
                <a:gd name="connsiteY46" fmla="*/ 5806634 h 5806634"/>
                <a:gd name="connsiteX0" fmla="*/ 4361304 w 5426043"/>
                <a:gd name="connsiteY0" fmla="*/ 5609304 h 5806634"/>
                <a:gd name="connsiteX1" fmla="*/ 4231131 w 5426043"/>
                <a:gd name="connsiteY1" fmla="*/ 5215361 h 5806634"/>
                <a:gd name="connsiteX2" fmla="*/ 4286673 w 5426043"/>
                <a:gd name="connsiteY2" fmla="*/ 4899675 h 5806634"/>
                <a:gd name="connsiteX3" fmla="*/ 4689326 w 5426043"/>
                <a:gd name="connsiteY3" fmla="*/ 4520699 h 5806634"/>
                <a:gd name="connsiteX4" fmla="*/ 5058626 w 5426043"/>
                <a:gd name="connsiteY4" fmla="*/ 3564787 h 5806634"/>
                <a:gd name="connsiteX5" fmla="*/ 5416844 w 5426043"/>
                <a:gd name="connsiteY5" fmla="*/ 2499558 h 5806634"/>
                <a:gd name="connsiteX6" fmla="*/ 5253752 w 5426043"/>
                <a:gd name="connsiteY6" fmla="*/ 2511758 h 5806634"/>
                <a:gd name="connsiteX7" fmla="*/ 4564500 w 5426043"/>
                <a:gd name="connsiteY7" fmla="*/ 3073666 h 5806634"/>
                <a:gd name="connsiteX8" fmla="*/ 3980892 w 5426043"/>
                <a:gd name="connsiteY8" fmla="*/ 3974428 h 5806634"/>
                <a:gd name="connsiteX9" fmla="*/ 4040105 w 5426043"/>
                <a:gd name="connsiteY9" fmla="*/ 3319391 h 5806634"/>
                <a:gd name="connsiteX10" fmla="*/ 4281760 w 5426043"/>
                <a:gd name="connsiteY10" fmla="*/ 1853260 h 5806634"/>
                <a:gd name="connsiteX11" fmla="*/ 4416873 w 5426043"/>
                <a:gd name="connsiteY11" fmla="*/ 1147576 h 5806634"/>
                <a:gd name="connsiteX12" fmla="*/ 4484533 w 5426043"/>
                <a:gd name="connsiteY12" fmla="*/ 653647 h 5806634"/>
                <a:gd name="connsiteX13" fmla="*/ 4063391 w 5426043"/>
                <a:gd name="connsiteY13" fmla="*/ 1013087 h 5806634"/>
                <a:gd name="connsiteX14" fmla="*/ 3488008 w 5426043"/>
                <a:gd name="connsiteY14" fmla="*/ 2079410 h 5806634"/>
                <a:gd name="connsiteX15" fmla="*/ 3287203 w 5426043"/>
                <a:gd name="connsiteY15" fmla="*/ 3173083 h 5806634"/>
                <a:gd name="connsiteX16" fmla="*/ 3292845 w 5426043"/>
                <a:gd name="connsiteY16" fmla="*/ 3857018 h 5806634"/>
                <a:gd name="connsiteX17" fmla="*/ 3192806 w 5426043"/>
                <a:gd name="connsiteY17" fmla="*/ 3606624 h 5806634"/>
                <a:gd name="connsiteX18" fmla="*/ 2932473 w 5426043"/>
                <a:gd name="connsiteY18" fmla="*/ 2724036 h 5806634"/>
                <a:gd name="connsiteX19" fmla="*/ 2399382 w 5426043"/>
                <a:gd name="connsiteY19" fmla="*/ 1393179 h 5806634"/>
                <a:gd name="connsiteX20" fmla="*/ 1918061 w 5426043"/>
                <a:gd name="connsiteY20" fmla="*/ 334605 h 5806634"/>
                <a:gd name="connsiteX21" fmla="*/ 1759700 w 5426043"/>
                <a:gd name="connsiteY21" fmla="*/ 46327 h 5806634"/>
                <a:gd name="connsiteX22" fmla="*/ 1504721 w 5426043"/>
                <a:gd name="connsiteY22" fmla="*/ 1179806 h 5806634"/>
                <a:gd name="connsiteX23" fmla="*/ 1919500 w 5426043"/>
                <a:gd name="connsiteY23" fmla="*/ 2508985 h 5806634"/>
                <a:gd name="connsiteX24" fmla="*/ 2511779 w 5426043"/>
                <a:gd name="connsiteY24" fmla="*/ 3676696 h 5806634"/>
                <a:gd name="connsiteX25" fmla="*/ 2507282 w 5426043"/>
                <a:gd name="connsiteY25" fmla="*/ 3842847 h 5806634"/>
                <a:gd name="connsiteX26" fmla="*/ 1259624 w 5426043"/>
                <a:gd name="connsiteY26" fmla="*/ 2329876 h 5806634"/>
                <a:gd name="connsiteX27" fmla="*/ 760003 w 5426043"/>
                <a:gd name="connsiteY27" fmla="*/ 1783121 h 5806634"/>
                <a:gd name="connsiteX28" fmla="*/ 213248 w 5426043"/>
                <a:gd name="connsiteY28" fmla="*/ 1274074 h 5806634"/>
                <a:gd name="connsiteX29" fmla="*/ 213248 w 5426043"/>
                <a:gd name="connsiteY29" fmla="*/ 1406049 h 5806634"/>
                <a:gd name="connsiteX30" fmla="*/ 694015 w 5426043"/>
                <a:gd name="connsiteY30" fmla="*/ 2744655 h 5806634"/>
                <a:gd name="connsiteX31" fmla="*/ 1253280 w 5426043"/>
                <a:gd name="connsiteY31" fmla="*/ 3774615 h 5806634"/>
                <a:gd name="connsiteX32" fmla="*/ 2015715 w 5426043"/>
                <a:gd name="connsiteY32" fmla="*/ 4415917 h 5806634"/>
                <a:gd name="connsiteX33" fmla="*/ 2631307 w 5426043"/>
                <a:gd name="connsiteY33" fmla="*/ 4738370 h 5806634"/>
                <a:gd name="connsiteX34" fmla="*/ 2175214 w 5426043"/>
                <a:gd name="connsiteY34" fmla="*/ 4769173 h 5806634"/>
                <a:gd name="connsiteX35" fmla="*/ 1502268 w 5426043"/>
                <a:gd name="connsiteY35" fmla="*/ 4555140 h 5806634"/>
                <a:gd name="connsiteX36" fmla="*/ 760003 w 5426043"/>
                <a:gd name="connsiteY36" fmla="*/ 3951286 h 5806634"/>
                <a:gd name="connsiteX37" fmla="*/ 260382 w 5426043"/>
                <a:gd name="connsiteY37" fmla="*/ 3055740 h 5806634"/>
                <a:gd name="connsiteX38" fmla="*/ 5859 w 5426043"/>
                <a:gd name="connsiteY38" fmla="*/ 2688094 h 5806634"/>
                <a:gd name="connsiteX39" fmla="*/ 109554 w 5426043"/>
                <a:gd name="connsiteY39" fmla="*/ 3281983 h 5806634"/>
                <a:gd name="connsiteX40" fmla="*/ 420638 w 5426043"/>
                <a:gd name="connsiteY40" fmla="*/ 4686577 h 5806634"/>
                <a:gd name="connsiteX41" fmla="*/ 967661 w 5426043"/>
                <a:gd name="connsiteY41" fmla="*/ 5270028 h 5806634"/>
                <a:gd name="connsiteX42" fmla="*/ 1523574 w 5426043"/>
                <a:gd name="connsiteY42" fmla="*/ 5525562 h 5806634"/>
                <a:gd name="connsiteX43" fmla="*/ 2471273 w 5426043"/>
                <a:gd name="connsiteY43" fmla="*/ 5605714 h 5806634"/>
                <a:gd name="connsiteX44" fmla="*/ 3230503 w 5426043"/>
                <a:gd name="connsiteY44" fmla="*/ 5381381 h 5806634"/>
                <a:gd name="connsiteX45" fmla="*/ 3500869 w 5426043"/>
                <a:gd name="connsiteY45" fmla="*/ 5482329 h 5806634"/>
                <a:gd name="connsiteX46" fmla="*/ 3504890 w 5426043"/>
                <a:gd name="connsiteY46" fmla="*/ 5806634 h 5806634"/>
                <a:gd name="connsiteX0" fmla="*/ 4361304 w 5426043"/>
                <a:gd name="connsiteY0" fmla="*/ 5609304 h 5806634"/>
                <a:gd name="connsiteX1" fmla="*/ 4231131 w 5426043"/>
                <a:gd name="connsiteY1" fmla="*/ 5215361 h 5806634"/>
                <a:gd name="connsiteX2" fmla="*/ 4286673 w 5426043"/>
                <a:gd name="connsiteY2" fmla="*/ 4899675 h 5806634"/>
                <a:gd name="connsiteX3" fmla="*/ 4689326 w 5426043"/>
                <a:gd name="connsiteY3" fmla="*/ 4520699 h 5806634"/>
                <a:gd name="connsiteX4" fmla="*/ 5058626 w 5426043"/>
                <a:gd name="connsiteY4" fmla="*/ 3564787 h 5806634"/>
                <a:gd name="connsiteX5" fmla="*/ 5416844 w 5426043"/>
                <a:gd name="connsiteY5" fmla="*/ 2499558 h 5806634"/>
                <a:gd name="connsiteX6" fmla="*/ 5253752 w 5426043"/>
                <a:gd name="connsiteY6" fmla="*/ 2511758 h 5806634"/>
                <a:gd name="connsiteX7" fmla="*/ 4564500 w 5426043"/>
                <a:gd name="connsiteY7" fmla="*/ 3073666 h 5806634"/>
                <a:gd name="connsiteX8" fmla="*/ 3980892 w 5426043"/>
                <a:gd name="connsiteY8" fmla="*/ 3974428 h 5806634"/>
                <a:gd name="connsiteX9" fmla="*/ 4040105 w 5426043"/>
                <a:gd name="connsiteY9" fmla="*/ 3319391 h 5806634"/>
                <a:gd name="connsiteX10" fmla="*/ 4281760 w 5426043"/>
                <a:gd name="connsiteY10" fmla="*/ 1853260 h 5806634"/>
                <a:gd name="connsiteX11" fmla="*/ 4416873 w 5426043"/>
                <a:gd name="connsiteY11" fmla="*/ 1147576 h 5806634"/>
                <a:gd name="connsiteX12" fmla="*/ 4484533 w 5426043"/>
                <a:gd name="connsiteY12" fmla="*/ 653647 h 5806634"/>
                <a:gd name="connsiteX13" fmla="*/ 4063391 w 5426043"/>
                <a:gd name="connsiteY13" fmla="*/ 1013087 h 5806634"/>
                <a:gd name="connsiteX14" fmla="*/ 3488008 w 5426043"/>
                <a:gd name="connsiteY14" fmla="*/ 2079410 h 5806634"/>
                <a:gd name="connsiteX15" fmla="*/ 3287203 w 5426043"/>
                <a:gd name="connsiteY15" fmla="*/ 3173083 h 5806634"/>
                <a:gd name="connsiteX16" fmla="*/ 3292845 w 5426043"/>
                <a:gd name="connsiteY16" fmla="*/ 3857018 h 5806634"/>
                <a:gd name="connsiteX17" fmla="*/ 3192806 w 5426043"/>
                <a:gd name="connsiteY17" fmla="*/ 3606624 h 5806634"/>
                <a:gd name="connsiteX18" fmla="*/ 2932473 w 5426043"/>
                <a:gd name="connsiteY18" fmla="*/ 2724036 h 5806634"/>
                <a:gd name="connsiteX19" fmla="*/ 2399382 w 5426043"/>
                <a:gd name="connsiteY19" fmla="*/ 1393179 h 5806634"/>
                <a:gd name="connsiteX20" fmla="*/ 1918061 w 5426043"/>
                <a:gd name="connsiteY20" fmla="*/ 334605 h 5806634"/>
                <a:gd name="connsiteX21" fmla="*/ 1759700 w 5426043"/>
                <a:gd name="connsiteY21" fmla="*/ 46327 h 5806634"/>
                <a:gd name="connsiteX22" fmla="*/ 1504721 w 5426043"/>
                <a:gd name="connsiteY22" fmla="*/ 1179806 h 5806634"/>
                <a:gd name="connsiteX23" fmla="*/ 1919500 w 5426043"/>
                <a:gd name="connsiteY23" fmla="*/ 2508985 h 5806634"/>
                <a:gd name="connsiteX24" fmla="*/ 2511779 w 5426043"/>
                <a:gd name="connsiteY24" fmla="*/ 3676696 h 5806634"/>
                <a:gd name="connsiteX25" fmla="*/ 2507282 w 5426043"/>
                <a:gd name="connsiteY25" fmla="*/ 3842847 h 5806634"/>
                <a:gd name="connsiteX26" fmla="*/ 1259624 w 5426043"/>
                <a:gd name="connsiteY26" fmla="*/ 2329876 h 5806634"/>
                <a:gd name="connsiteX27" fmla="*/ 760003 w 5426043"/>
                <a:gd name="connsiteY27" fmla="*/ 1783121 h 5806634"/>
                <a:gd name="connsiteX28" fmla="*/ 213248 w 5426043"/>
                <a:gd name="connsiteY28" fmla="*/ 1274074 h 5806634"/>
                <a:gd name="connsiteX29" fmla="*/ 213248 w 5426043"/>
                <a:gd name="connsiteY29" fmla="*/ 1406049 h 5806634"/>
                <a:gd name="connsiteX30" fmla="*/ 694015 w 5426043"/>
                <a:gd name="connsiteY30" fmla="*/ 2744655 h 5806634"/>
                <a:gd name="connsiteX31" fmla="*/ 1253280 w 5426043"/>
                <a:gd name="connsiteY31" fmla="*/ 3774615 h 5806634"/>
                <a:gd name="connsiteX32" fmla="*/ 2015715 w 5426043"/>
                <a:gd name="connsiteY32" fmla="*/ 4415917 h 5806634"/>
                <a:gd name="connsiteX33" fmla="*/ 2631307 w 5426043"/>
                <a:gd name="connsiteY33" fmla="*/ 4738370 h 5806634"/>
                <a:gd name="connsiteX34" fmla="*/ 2175214 w 5426043"/>
                <a:gd name="connsiteY34" fmla="*/ 4769173 h 5806634"/>
                <a:gd name="connsiteX35" fmla="*/ 1502268 w 5426043"/>
                <a:gd name="connsiteY35" fmla="*/ 4555140 h 5806634"/>
                <a:gd name="connsiteX36" fmla="*/ 760003 w 5426043"/>
                <a:gd name="connsiteY36" fmla="*/ 3951286 h 5806634"/>
                <a:gd name="connsiteX37" fmla="*/ 260382 w 5426043"/>
                <a:gd name="connsiteY37" fmla="*/ 3055740 h 5806634"/>
                <a:gd name="connsiteX38" fmla="*/ 5859 w 5426043"/>
                <a:gd name="connsiteY38" fmla="*/ 2688094 h 5806634"/>
                <a:gd name="connsiteX39" fmla="*/ 109554 w 5426043"/>
                <a:gd name="connsiteY39" fmla="*/ 3281983 h 5806634"/>
                <a:gd name="connsiteX40" fmla="*/ 420638 w 5426043"/>
                <a:gd name="connsiteY40" fmla="*/ 4686577 h 5806634"/>
                <a:gd name="connsiteX41" fmla="*/ 967661 w 5426043"/>
                <a:gd name="connsiteY41" fmla="*/ 5270028 h 5806634"/>
                <a:gd name="connsiteX42" fmla="*/ 1523574 w 5426043"/>
                <a:gd name="connsiteY42" fmla="*/ 5525562 h 5806634"/>
                <a:gd name="connsiteX43" fmla="*/ 2471273 w 5426043"/>
                <a:gd name="connsiteY43" fmla="*/ 5605714 h 5806634"/>
                <a:gd name="connsiteX44" fmla="*/ 3230503 w 5426043"/>
                <a:gd name="connsiteY44" fmla="*/ 5381381 h 5806634"/>
                <a:gd name="connsiteX45" fmla="*/ 3394077 w 5426043"/>
                <a:gd name="connsiteY45" fmla="*/ 5495193 h 5806634"/>
                <a:gd name="connsiteX46" fmla="*/ 3504890 w 5426043"/>
                <a:gd name="connsiteY46" fmla="*/ 5806634 h 5806634"/>
                <a:gd name="connsiteX0" fmla="*/ 4361304 w 5426043"/>
                <a:gd name="connsiteY0" fmla="*/ 5609304 h 5806634"/>
                <a:gd name="connsiteX1" fmla="*/ 4231131 w 5426043"/>
                <a:gd name="connsiteY1" fmla="*/ 5215361 h 5806634"/>
                <a:gd name="connsiteX2" fmla="*/ 4286673 w 5426043"/>
                <a:gd name="connsiteY2" fmla="*/ 4899675 h 5806634"/>
                <a:gd name="connsiteX3" fmla="*/ 4689326 w 5426043"/>
                <a:gd name="connsiteY3" fmla="*/ 4520699 h 5806634"/>
                <a:gd name="connsiteX4" fmla="*/ 5058626 w 5426043"/>
                <a:gd name="connsiteY4" fmla="*/ 3564787 h 5806634"/>
                <a:gd name="connsiteX5" fmla="*/ 5416844 w 5426043"/>
                <a:gd name="connsiteY5" fmla="*/ 2499558 h 5806634"/>
                <a:gd name="connsiteX6" fmla="*/ 5253752 w 5426043"/>
                <a:gd name="connsiteY6" fmla="*/ 2511758 h 5806634"/>
                <a:gd name="connsiteX7" fmla="*/ 4564500 w 5426043"/>
                <a:gd name="connsiteY7" fmla="*/ 3073666 h 5806634"/>
                <a:gd name="connsiteX8" fmla="*/ 3980892 w 5426043"/>
                <a:gd name="connsiteY8" fmla="*/ 3974428 h 5806634"/>
                <a:gd name="connsiteX9" fmla="*/ 4040105 w 5426043"/>
                <a:gd name="connsiteY9" fmla="*/ 3319391 h 5806634"/>
                <a:gd name="connsiteX10" fmla="*/ 4281760 w 5426043"/>
                <a:gd name="connsiteY10" fmla="*/ 1853260 h 5806634"/>
                <a:gd name="connsiteX11" fmla="*/ 4416873 w 5426043"/>
                <a:gd name="connsiteY11" fmla="*/ 1147576 h 5806634"/>
                <a:gd name="connsiteX12" fmla="*/ 4484533 w 5426043"/>
                <a:gd name="connsiteY12" fmla="*/ 653647 h 5806634"/>
                <a:gd name="connsiteX13" fmla="*/ 4063391 w 5426043"/>
                <a:gd name="connsiteY13" fmla="*/ 1013087 h 5806634"/>
                <a:gd name="connsiteX14" fmla="*/ 3488008 w 5426043"/>
                <a:gd name="connsiteY14" fmla="*/ 2079410 h 5806634"/>
                <a:gd name="connsiteX15" fmla="*/ 3287203 w 5426043"/>
                <a:gd name="connsiteY15" fmla="*/ 3173083 h 5806634"/>
                <a:gd name="connsiteX16" fmla="*/ 3292845 w 5426043"/>
                <a:gd name="connsiteY16" fmla="*/ 3857018 h 5806634"/>
                <a:gd name="connsiteX17" fmla="*/ 3192806 w 5426043"/>
                <a:gd name="connsiteY17" fmla="*/ 3606624 h 5806634"/>
                <a:gd name="connsiteX18" fmla="*/ 2932473 w 5426043"/>
                <a:gd name="connsiteY18" fmla="*/ 2724036 h 5806634"/>
                <a:gd name="connsiteX19" fmla="*/ 2399382 w 5426043"/>
                <a:gd name="connsiteY19" fmla="*/ 1393179 h 5806634"/>
                <a:gd name="connsiteX20" fmla="*/ 1918061 w 5426043"/>
                <a:gd name="connsiteY20" fmla="*/ 334605 h 5806634"/>
                <a:gd name="connsiteX21" fmla="*/ 1759700 w 5426043"/>
                <a:gd name="connsiteY21" fmla="*/ 46327 h 5806634"/>
                <a:gd name="connsiteX22" fmla="*/ 1504721 w 5426043"/>
                <a:gd name="connsiteY22" fmla="*/ 1179806 h 5806634"/>
                <a:gd name="connsiteX23" fmla="*/ 1919500 w 5426043"/>
                <a:gd name="connsiteY23" fmla="*/ 2508985 h 5806634"/>
                <a:gd name="connsiteX24" fmla="*/ 2511779 w 5426043"/>
                <a:gd name="connsiteY24" fmla="*/ 3676696 h 5806634"/>
                <a:gd name="connsiteX25" fmla="*/ 2507282 w 5426043"/>
                <a:gd name="connsiteY25" fmla="*/ 3842847 h 5806634"/>
                <a:gd name="connsiteX26" fmla="*/ 1259624 w 5426043"/>
                <a:gd name="connsiteY26" fmla="*/ 2329876 h 5806634"/>
                <a:gd name="connsiteX27" fmla="*/ 760003 w 5426043"/>
                <a:gd name="connsiteY27" fmla="*/ 1783121 h 5806634"/>
                <a:gd name="connsiteX28" fmla="*/ 213248 w 5426043"/>
                <a:gd name="connsiteY28" fmla="*/ 1274074 h 5806634"/>
                <a:gd name="connsiteX29" fmla="*/ 213248 w 5426043"/>
                <a:gd name="connsiteY29" fmla="*/ 1406049 h 5806634"/>
                <a:gd name="connsiteX30" fmla="*/ 694015 w 5426043"/>
                <a:gd name="connsiteY30" fmla="*/ 2744655 h 5806634"/>
                <a:gd name="connsiteX31" fmla="*/ 1253280 w 5426043"/>
                <a:gd name="connsiteY31" fmla="*/ 3774615 h 5806634"/>
                <a:gd name="connsiteX32" fmla="*/ 2015715 w 5426043"/>
                <a:gd name="connsiteY32" fmla="*/ 4415917 h 5806634"/>
                <a:gd name="connsiteX33" fmla="*/ 2631307 w 5426043"/>
                <a:gd name="connsiteY33" fmla="*/ 4738370 h 5806634"/>
                <a:gd name="connsiteX34" fmla="*/ 2175214 w 5426043"/>
                <a:gd name="connsiteY34" fmla="*/ 4769173 h 5806634"/>
                <a:gd name="connsiteX35" fmla="*/ 1502268 w 5426043"/>
                <a:gd name="connsiteY35" fmla="*/ 4555140 h 5806634"/>
                <a:gd name="connsiteX36" fmla="*/ 760003 w 5426043"/>
                <a:gd name="connsiteY36" fmla="*/ 3951286 h 5806634"/>
                <a:gd name="connsiteX37" fmla="*/ 260382 w 5426043"/>
                <a:gd name="connsiteY37" fmla="*/ 3055740 h 5806634"/>
                <a:gd name="connsiteX38" fmla="*/ 5859 w 5426043"/>
                <a:gd name="connsiteY38" fmla="*/ 2688094 h 5806634"/>
                <a:gd name="connsiteX39" fmla="*/ 109554 w 5426043"/>
                <a:gd name="connsiteY39" fmla="*/ 3281983 h 5806634"/>
                <a:gd name="connsiteX40" fmla="*/ 420638 w 5426043"/>
                <a:gd name="connsiteY40" fmla="*/ 4686577 h 5806634"/>
                <a:gd name="connsiteX41" fmla="*/ 967661 w 5426043"/>
                <a:gd name="connsiteY41" fmla="*/ 5270028 h 5806634"/>
                <a:gd name="connsiteX42" fmla="*/ 1523574 w 5426043"/>
                <a:gd name="connsiteY42" fmla="*/ 5525562 h 5806634"/>
                <a:gd name="connsiteX43" fmla="*/ 2471273 w 5426043"/>
                <a:gd name="connsiteY43" fmla="*/ 5605714 h 5806634"/>
                <a:gd name="connsiteX44" fmla="*/ 3230503 w 5426043"/>
                <a:gd name="connsiteY44" fmla="*/ 5381381 h 5806634"/>
                <a:gd name="connsiteX45" fmla="*/ 3457681 w 5426043"/>
                <a:gd name="connsiteY45" fmla="*/ 5473536 h 5806634"/>
                <a:gd name="connsiteX46" fmla="*/ 3504890 w 5426043"/>
                <a:gd name="connsiteY46" fmla="*/ 5806634 h 5806634"/>
                <a:gd name="connsiteX0" fmla="*/ 4361304 w 5426043"/>
                <a:gd name="connsiteY0" fmla="*/ 5609304 h 5806634"/>
                <a:gd name="connsiteX1" fmla="*/ 4231131 w 5426043"/>
                <a:gd name="connsiteY1" fmla="*/ 5215361 h 5806634"/>
                <a:gd name="connsiteX2" fmla="*/ 4286673 w 5426043"/>
                <a:gd name="connsiteY2" fmla="*/ 4899675 h 5806634"/>
                <a:gd name="connsiteX3" fmla="*/ 4689326 w 5426043"/>
                <a:gd name="connsiteY3" fmla="*/ 4520699 h 5806634"/>
                <a:gd name="connsiteX4" fmla="*/ 5058626 w 5426043"/>
                <a:gd name="connsiteY4" fmla="*/ 3564787 h 5806634"/>
                <a:gd name="connsiteX5" fmla="*/ 5416844 w 5426043"/>
                <a:gd name="connsiteY5" fmla="*/ 2499558 h 5806634"/>
                <a:gd name="connsiteX6" fmla="*/ 5253752 w 5426043"/>
                <a:gd name="connsiteY6" fmla="*/ 2511758 h 5806634"/>
                <a:gd name="connsiteX7" fmla="*/ 4564500 w 5426043"/>
                <a:gd name="connsiteY7" fmla="*/ 3073666 h 5806634"/>
                <a:gd name="connsiteX8" fmla="*/ 3980892 w 5426043"/>
                <a:gd name="connsiteY8" fmla="*/ 3974428 h 5806634"/>
                <a:gd name="connsiteX9" fmla="*/ 4040105 w 5426043"/>
                <a:gd name="connsiteY9" fmla="*/ 3319391 h 5806634"/>
                <a:gd name="connsiteX10" fmla="*/ 4281760 w 5426043"/>
                <a:gd name="connsiteY10" fmla="*/ 1853260 h 5806634"/>
                <a:gd name="connsiteX11" fmla="*/ 4416873 w 5426043"/>
                <a:gd name="connsiteY11" fmla="*/ 1147576 h 5806634"/>
                <a:gd name="connsiteX12" fmla="*/ 4484533 w 5426043"/>
                <a:gd name="connsiteY12" fmla="*/ 653647 h 5806634"/>
                <a:gd name="connsiteX13" fmla="*/ 4063391 w 5426043"/>
                <a:gd name="connsiteY13" fmla="*/ 1013087 h 5806634"/>
                <a:gd name="connsiteX14" fmla="*/ 3488008 w 5426043"/>
                <a:gd name="connsiteY14" fmla="*/ 2079410 h 5806634"/>
                <a:gd name="connsiteX15" fmla="*/ 3287203 w 5426043"/>
                <a:gd name="connsiteY15" fmla="*/ 3173083 h 5806634"/>
                <a:gd name="connsiteX16" fmla="*/ 3292845 w 5426043"/>
                <a:gd name="connsiteY16" fmla="*/ 3857018 h 5806634"/>
                <a:gd name="connsiteX17" fmla="*/ 3192806 w 5426043"/>
                <a:gd name="connsiteY17" fmla="*/ 3606624 h 5806634"/>
                <a:gd name="connsiteX18" fmla="*/ 2932473 w 5426043"/>
                <a:gd name="connsiteY18" fmla="*/ 2724036 h 5806634"/>
                <a:gd name="connsiteX19" fmla="*/ 2399382 w 5426043"/>
                <a:gd name="connsiteY19" fmla="*/ 1393179 h 5806634"/>
                <a:gd name="connsiteX20" fmla="*/ 1918061 w 5426043"/>
                <a:gd name="connsiteY20" fmla="*/ 334605 h 5806634"/>
                <a:gd name="connsiteX21" fmla="*/ 1759700 w 5426043"/>
                <a:gd name="connsiteY21" fmla="*/ 46327 h 5806634"/>
                <a:gd name="connsiteX22" fmla="*/ 1504721 w 5426043"/>
                <a:gd name="connsiteY22" fmla="*/ 1179806 h 5806634"/>
                <a:gd name="connsiteX23" fmla="*/ 1919500 w 5426043"/>
                <a:gd name="connsiteY23" fmla="*/ 2508985 h 5806634"/>
                <a:gd name="connsiteX24" fmla="*/ 2511779 w 5426043"/>
                <a:gd name="connsiteY24" fmla="*/ 3676696 h 5806634"/>
                <a:gd name="connsiteX25" fmla="*/ 2507282 w 5426043"/>
                <a:gd name="connsiteY25" fmla="*/ 3842847 h 5806634"/>
                <a:gd name="connsiteX26" fmla="*/ 1259624 w 5426043"/>
                <a:gd name="connsiteY26" fmla="*/ 2329876 h 5806634"/>
                <a:gd name="connsiteX27" fmla="*/ 760003 w 5426043"/>
                <a:gd name="connsiteY27" fmla="*/ 1783121 h 5806634"/>
                <a:gd name="connsiteX28" fmla="*/ 213248 w 5426043"/>
                <a:gd name="connsiteY28" fmla="*/ 1274074 h 5806634"/>
                <a:gd name="connsiteX29" fmla="*/ 213248 w 5426043"/>
                <a:gd name="connsiteY29" fmla="*/ 1406049 h 5806634"/>
                <a:gd name="connsiteX30" fmla="*/ 694015 w 5426043"/>
                <a:gd name="connsiteY30" fmla="*/ 2744655 h 5806634"/>
                <a:gd name="connsiteX31" fmla="*/ 1253280 w 5426043"/>
                <a:gd name="connsiteY31" fmla="*/ 3774615 h 5806634"/>
                <a:gd name="connsiteX32" fmla="*/ 2015715 w 5426043"/>
                <a:gd name="connsiteY32" fmla="*/ 4415917 h 5806634"/>
                <a:gd name="connsiteX33" fmla="*/ 2631307 w 5426043"/>
                <a:gd name="connsiteY33" fmla="*/ 4738370 h 5806634"/>
                <a:gd name="connsiteX34" fmla="*/ 2175214 w 5426043"/>
                <a:gd name="connsiteY34" fmla="*/ 4769173 h 5806634"/>
                <a:gd name="connsiteX35" fmla="*/ 1502268 w 5426043"/>
                <a:gd name="connsiteY35" fmla="*/ 4555140 h 5806634"/>
                <a:gd name="connsiteX36" fmla="*/ 760003 w 5426043"/>
                <a:gd name="connsiteY36" fmla="*/ 3951286 h 5806634"/>
                <a:gd name="connsiteX37" fmla="*/ 260382 w 5426043"/>
                <a:gd name="connsiteY37" fmla="*/ 3055740 h 5806634"/>
                <a:gd name="connsiteX38" fmla="*/ 5859 w 5426043"/>
                <a:gd name="connsiteY38" fmla="*/ 2688094 h 5806634"/>
                <a:gd name="connsiteX39" fmla="*/ 109554 w 5426043"/>
                <a:gd name="connsiteY39" fmla="*/ 3281983 h 5806634"/>
                <a:gd name="connsiteX40" fmla="*/ 420638 w 5426043"/>
                <a:gd name="connsiteY40" fmla="*/ 4686577 h 5806634"/>
                <a:gd name="connsiteX41" fmla="*/ 967661 w 5426043"/>
                <a:gd name="connsiteY41" fmla="*/ 5270028 h 5806634"/>
                <a:gd name="connsiteX42" fmla="*/ 1523574 w 5426043"/>
                <a:gd name="connsiteY42" fmla="*/ 5525562 h 5806634"/>
                <a:gd name="connsiteX43" fmla="*/ 2471273 w 5426043"/>
                <a:gd name="connsiteY43" fmla="*/ 5605714 h 5806634"/>
                <a:gd name="connsiteX44" fmla="*/ 3242901 w 5426043"/>
                <a:gd name="connsiteY44" fmla="*/ 5427626 h 5806634"/>
                <a:gd name="connsiteX45" fmla="*/ 3457681 w 5426043"/>
                <a:gd name="connsiteY45" fmla="*/ 5473536 h 5806634"/>
                <a:gd name="connsiteX46" fmla="*/ 3504890 w 5426043"/>
                <a:gd name="connsiteY46" fmla="*/ 5806634 h 5806634"/>
                <a:gd name="connsiteX0" fmla="*/ 4361304 w 5426043"/>
                <a:gd name="connsiteY0" fmla="*/ 5609304 h 5806634"/>
                <a:gd name="connsiteX1" fmla="*/ 4231131 w 5426043"/>
                <a:gd name="connsiteY1" fmla="*/ 5215361 h 5806634"/>
                <a:gd name="connsiteX2" fmla="*/ 4286673 w 5426043"/>
                <a:gd name="connsiteY2" fmla="*/ 4899675 h 5806634"/>
                <a:gd name="connsiteX3" fmla="*/ 4689326 w 5426043"/>
                <a:gd name="connsiteY3" fmla="*/ 4520699 h 5806634"/>
                <a:gd name="connsiteX4" fmla="*/ 5058626 w 5426043"/>
                <a:gd name="connsiteY4" fmla="*/ 3564787 h 5806634"/>
                <a:gd name="connsiteX5" fmla="*/ 5416844 w 5426043"/>
                <a:gd name="connsiteY5" fmla="*/ 2499558 h 5806634"/>
                <a:gd name="connsiteX6" fmla="*/ 5253752 w 5426043"/>
                <a:gd name="connsiteY6" fmla="*/ 2511758 h 5806634"/>
                <a:gd name="connsiteX7" fmla="*/ 4564500 w 5426043"/>
                <a:gd name="connsiteY7" fmla="*/ 3073666 h 5806634"/>
                <a:gd name="connsiteX8" fmla="*/ 3980892 w 5426043"/>
                <a:gd name="connsiteY8" fmla="*/ 3974428 h 5806634"/>
                <a:gd name="connsiteX9" fmla="*/ 4040105 w 5426043"/>
                <a:gd name="connsiteY9" fmla="*/ 3319391 h 5806634"/>
                <a:gd name="connsiteX10" fmla="*/ 4281760 w 5426043"/>
                <a:gd name="connsiteY10" fmla="*/ 1853260 h 5806634"/>
                <a:gd name="connsiteX11" fmla="*/ 4416873 w 5426043"/>
                <a:gd name="connsiteY11" fmla="*/ 1147576 h 5806634"/>
                <a:gd name="connsiteX12" fmla="*/ 4484533 w 5426043"/>
                <a:gd name="connsiteY12" fmla="*/ 653647 h 5806634"/>
                <a:gd name="connsiteX13" fmla="*/ 4063391 w 5426043"/>
                <a:gd name="connsiteY13" fmla="*/ 1013087 h 5806634"/>
                <a:gd name="connsiteX14" fmla="*/ 3488008 w 5426043"/>
                <a:gd name="connsiteY14" fmla="*/ 2079410 h 5806634"/>
                <a:gd name="connsiteX15" fmla="*/ 3287203 w 5426043"/>
                <a:gd name="connsiteY15" fmla="*/ 3173083 h 5806634"/>
                <a:gd name="connsiteX16" fmla="*/ 3292845 w 5426043"/>
                <a:gd name="connsiteY16" fmla="*/ 3857018 h 5806634"/>
                <a:gd name="connsiteX17" fmla="*/ 3192806 w 5426043"/>
                <a:gd name="connsiteY17" fmla="*/ 3606624 h 5806634"/>
                <a:gd name="connsiteX18" fmla="*/ 2932473 w 5426043"/>
                <a:gd name="connsiteY18" fmla="*/ 2724036 h 5806634"/>
                <a:gd name="connsiteX19" fmla="*/ 2399382 w 5426043"/>
                <a:gd name="connsiteY19" fmla="*/ 1393179 h 5806634"/>
                <a:gd name="connsiteX20" fmla="*/ 1918061 w 5426043"/>
                <a:gd name="connsiteY20" fmla="*/ 334605 h 5806634"/>
                <a:gd name="connsiteX21" fmla="*/ 1759700 w 5426043"/>
                <a:gd name="connsiteY21" fmla="*/ 46327 h 5806634"/>
                <a:gd name="connsiteX22" fmla="*/ 1504721 w 5426043"/>
                <a:gd name="connsiteY22" fmla="*/ 1179806 h 5806634"/>
                <a:gd name="connsiteX23" fmla="*/ 1919500 w 5426043"/>
                <a:gd name="connsiteY23" fmla="*/ 2508985 h 5806634"/>
                <a:gd name="connsiteX24" fmla="*/ 2511779 w 5426043"/>
                <a:gd name="connsiteY24" fmla="*/ 3676696 h 5806634"/>
                <a:gd name="connsiteX25" fmla="*/ 2507282 w 5426043"/>
                <a:gd name="connsiteY25" fmla="*/ 3842847 h 5806634"/>
                <a:gd name="connsiteX26" fmla="*/ 1259624 w 5426043"/>
                <a:gd name="connsiteY26" fmla="*/ 2329876 h 5806634"/>
                <a:gd name="connsiteX27" fmla="*/ 760003 w 5426043"/>
                <a:gd name="connsiteY27" fmla="*/ 1783121 h 5806634"/>
                <a:gd name="connsiteX28" fmla="*/ 213248 w 5426043"/>
                <a:gd name="connsiteY28" fmla="*/ 1274074 h 5806634"/>
                <a:gd name="connsiteX29" fmla="*/ 213248 w 5426043"/>
                <a:gd name="connsiteY29" fmla="*/ 1406049 h 5806634"/>
                <a:gd name="connsiteX30" fmla="*/ 694015 w 5426043"/>
                <a:gd name="connsiteY30" fmla="*/ 2744655 h 5806634"/>
                <a:gd name="connsiteX31" fmla="*/ 1253280 w 5426043"/>
                <a:gd name="connsiteY31" fmla="*/ 3774615 h 5806634"/>
                <a:gd name="connsiteX32" fmla="*/ 2015715 w 5426043"/>
                <a:gd name="connsiteY32" fmla="*/ 4415917 h 5806634"/>
                <a:gd name="connsiteX33" fmla="*/ 2631307 w 5426043"/>
                <a:gd name="connsiteY33" fmla="*/ 4738370 h 5806634"/>
                <a:gd name="connsiteX34" fmla="*/ 2175214 w 5426043"/>
                <a:gd name="connsiteY34" fmla="*/ 4769173 h 5806634"/>
                <a:gd name="connsiteX35" fmla="*/ 1502268 w 5426043"/>
                <a:gd name="connsiteY35" fmla="*/ 4555140 h 5806634"/>
                <a:gd name="connsiteX36" fmla="*/ 760003 w 5426043"/>
                <a:gd name="connsiteY36" fmla="*/ 3951286 h 5806634"/>
                <a:gd name="connsiteX37" fmla="*/ 260382 w 5426043"/>
                <a:gd name="connsiteY37" fmla="*/ 3055740 h 5806634"/>
                <a:gd name="connsiteX38" fmla="*/ 5859 w 5426043"/>
                <a:gd name="connsiteY38" fmla="*/ 2688094 h 5806634"/>
                <a:gd name="connsiteX39" fmla="*/ 109554 w 5426043"/>
                <a:gd name="connsiteY39" fmla="*/ 3281983 h 5806634"/>
                <a:gd name="connsiteX40" fmla="*/ 420638 w 5426043"/>
                <a:gd name="connsiteY40" fmla="*/ 4686577 h 5806634"/>
                <a:gd name="connsiteX41" fmla="*/ 967661 w 5426043"/>
                <a:gd name="connsiteY41" fmla="*/ 5270028 h 5806634"/>
                <a:gd name="connsiteX42" fmla="*/ 1523574 w 5426043"/>
                <a:gd name="connsiteY42" fmla="*/ 5525562 h 5806634"/>
                <a:gd name="connsiteX43" fmla="*/ 2471273 w 5426043"/>
                <a:gd name="connsiteY43" fmla="*/ 5605714 h 5806634"/>
                <a:gd name="connsiteX44" fmla="*/ 3242901 w 5426043"/>
                <a:gd name="connsiteY44" fmla="*/ 5427626 h 5806634"/>
                <a:gd name="connsiteX45" fmla="*/ 3409946 w 5426043"/>
                <a:gd name="connsiteY45" fmla="*/ 5523928 h 5806634"/>
                <a:gd name="connsiteX46" fmla="*/ 3504890 w 5426043"/>
                <a:gd name="connsiteY46" fmla="*/ 5806634 h 5806634"/>
                <a:gd name="connsiteX0" fmla="*/ 4361304 w 5426043"/>
                <a:gd name="connsiteY0" fmla="*/ 5609304 h 5806634"/>
                <a:gd name="connsiteX1" fmla="*/ 4231131 w 5426043"/>
                <a:gd name="connsiteY1" fmla="*/ 5215361 h 5806634"/>
                <a:gd name="connsiteX2" fmla="*/ 4286673 w 5426043"/>
                <a:gd name="connsiteY2" fmla="*/ 4899675 h 5806634"/>
                <a:gd name="connsiteX3" fmla="*/ 4689326 w 5426043"/>
                <a:gd name="connsiteY3" fmla="*/ 4520699 h 5806634"/>
                <a:gd name="connsiteX4" fmla="*/ 5058626 w 5426043"/>
                <a:gd name="connsiteY4" fmla="*/ 3564787 h 5806634"/>
                <a:gd name="connsiteX5" fmla="*/ 5416844 w 5426043"/>
                <a:gd name="connsiteY5" fmla="*/ 2499558 h 5806634"/>
                <a:gd name="connsiteX6" fmla="*/ 5253752 w 5426043"/>
                <a:gd name="connsiteY6" fmla="*/ 2511758 h 5806634"/>
                <a:gd name="connsiteX7" fmla="*/ 4564500 w 5426043"/>
                <a:gd name="connsiteY7" fmla="*/ 3073666 h 5806634"/>
                <a:gd name="connsiteX8" fmla="*/ 3980892 w 5426043"/>
                <a:gd name="connsiteY8" fmla="*/ 3974428 h 5806634"/>
                <a:gd name="connsiteX9" fmla="*/ 4040105 w 5426043"/>
                <a:gd name="connsiteY9" fmla="*/ 3319391 h 5806634"/>
                <a:gd name="connsiteX10" fmla="*/ 4281760 w 5426043"/>
                <a:gd name="connsiteY10" fmla="*/ 1853260 h 5806634"/>
                <a:gd name="connsiteX11" fmla="*/ 4416873 w 5426043"/>
                <a:gd name="connsiteY11" fmla="*/ 1147576 h 5806634"/>
                <a:gd name="connsiteX12" fmla="*/ 4484533 w 5426043"/>
                <a:gd name="connsiteY12" fmla="*/ 653647 h 5806634"/>
                <a:gd name="connsiteX13" fmla="*/ 4063391 w 5426043"/>
                <a:gd name="connsiteY13" fmla="*/ 1013087 h 5806634"/>
                <a:gd name="connsiteX14" fmla="*/ 3488008 w 5426043"/>
                <a:gd name="connsiteY14" fmla="*/ 2079410 h 5806634"/>
                <a:gd name="connsiteX15" fmla="*/ 3287203 w 5426043"/>
                <a:gd name="connsiteY15" fmla="*/ 3173083 h 5806634"/>
                <a:gd name="connsiteX16" fmla="*/ 3292845 w 5426043"/>
                <a:gd name="connsiteY16" fmla="*/ 3857018 h 5806634"/>
                <a:gd name="connsiteX17" fmla="*/ 3192806 w 5426043"/>
                <a:gd name="connsiteY17" fmla="*/ 3606624 h 5806634"/>
                <a:gd name="connsiteX18" fmla="*/ 2932473 w 5426043"/>
                <a:gd name="connsiteY18" fmla="*/ 2724036 h 5806634"/>
                <a:gd name="connsiteX19" fmla="*/ 2399382 w 5426043"/>
                <a:gd name="connsiteY19" fmla="*/ 1393179 h 5806634"/>
                <a:gd name="connsiteX20" fmla="*/ 1918061 w 5426043"/>
                <a:gd name="connsiteY20" fmla="*/ 334605 h 5806634"/>
                <a:gd name="connsiteX21" fmla="*/ 1759700 w 5426043"/>
                <a:gd name="connsiteY21" fmla="*/ 46327 h 5806634"/>
                <a:gd name="connsiteX22" fmla="*/ 1504721 w 5426043"/>
                <a:gd name="connsiteY22" fmla="*/ 1179806 h 5806634"/>
                <a:gd name="connsiteX23" fmla="*/ 1919500 w 5426043"/>
                <a:gd name="connsiteY23" fmla="*/ 2508985 h 5806634"/>
                <a:gd name="connsiteX24" fmla="*/ 2511779 w 5426043"/>
                <a:gd name="connsiteY24" fmla="*/ 3676696 h 5806634"/>
                <a:gd name="connsiteX25" fmla="*/ 2507282 w 5426043"/>
                <a:gd name="connsiteY25" fmla="*/ 3842847 h 5806634"/>
                <a:gd name="connsiteX26" fmla="*/ 1259624 w 5426043"/>
                <a:gd name="connsiteY26" fmla="*/ 2329876 h 5806634"/>
                <a:gd name="connsiteX27" fmla="*/ 760003 w 5426043"/>
                <a:gd name="connsiteY27" fmla="*/ 1783121 h 5806634"/>
                <a:gd name="connsiteX28" fmla="*/ 213248 w 5426043"/>
                <a:gd name="connsiteY28" fmla="*/ 1274074 h 5806634"/>
                <a:gd name="connsiteX29" fmla="*/ 213248 w 5426043"/>
                <a:gd name="connsiteY29" fmla="*/ 1406049 h 5806634"/>
                <a:gd name="connsiteX30" fmla="*/ 694015 w 5426043"/>
                <a:gd name="connsiteY30" fmla="*/ 2744655 h 5806634"/>
                <a:gd name="connsiteX31" fmla="*/ 1253280 w 5426043"/>
                <a:gd name="connsiteY31" fmla="*/ 3774615 h 5806634"/>
                <a:gd name="connsiteX32" fmla="*/ 2015715 w 5426043"/>
                <a:gd name="connsiteY32" fmla="*/ 4415917 h 5806634"/>
                <a:gd name="connsiteX33" fmla="*/ 2631307 w 5426043"/>
                <a:gd name="connsiteY33" fmla="*/ 4738370 h 5806634"/>
                <a:gd name="connsiteX34" fmla="*/ 2175214 w 5426043"/>
                <a:gd name="connsiteY34" fmla="*/ 4769173 h 5806634"/>
                <a:gd name="connsiteX35" fmla="*/ 1502268 w 5426043"/>
                <a:gd name="connsiteY35" fmla="*/ 4555140 h 5806634"/>
                <a:gd name="connsiteX36" fmla="*/ 760003 w 5426043"/>
                <a:gd name="connsiteY36" fmla="*/ 3951286 h 5806634"/>
                <a:gd name="connsiteX37" fmla="*/ 260382 w 5426043"/>
                <a:gd name="connsiteY37" fmla="*/ 3055740 h 5806634"/>
                <a:gd name="connsiteX38" fmla="*/ 5859 w 5426043"/>
                <a:gd name="connsiteY38" fmla="*/ 2688094 h 5806634"/>
                <a:gd name="connsiteX39" fmla="*/ 109554 w 5426043"/>
                <a:gd name="connsiteY39" fmla="*/ 3281983 h 5806634"/>
                <a:gd name="connsiteX40" fmla="*/ 420638 w 5426043"/>
                <a:gd name="connsiteY40" fmla="*/ 4686577 h 5806634"/>
                <a:gd name="connsiteX41" fmla="*/ 967661 w 5426043"/>
                <a:gd name="connsiteY41" fmla="*/ 5270028 h 5806634"/>
                <a:gd name="connsiteX42" fmla="*/ 1523574 w 5426043"/>
                <a:gd name="connsiteY42" fmla="*/ 5525562 h 5806634"/>
                <a:gd name="connsiteX43" fmla="*/ 2471273 w 5426043"/>
                <a:gd name="connsiteY43" fmla="*/ 5605714 h 5806634"/>
                <a:gd name="connsiteX44" fmla="*/ 3242901 w 5426043"/>
                <a:gd name="connsiteY44" fmla="*/ 5427626 h 5806634"/>
                <a:gd name="connsiteX45" fmla="*/ 3409946 w 5426043"/>
                <a:gd name="connsiteY45" fmla="*/ 5523928 h 5806634"/>
                <a:gd name="connsiteX46" fmla="*/ 3504890 w 5426043"/>
                <a:gd name="connsiteY46" fmla="*/ 5806634 h 5806634"/>
                <a:gd name="connsiteX0" fmla="*/ 4361304 w 5426043"/>
                <a:gd name="connsiteY0" fmla="*/ 5609304 h 5806634"/>
                <a:gd name="connsiteX1" fmla="*/ 4231131 w 5426043"/>
                <a:gd name="connsiteY1" fmla="*/ 5215361 h 5806634"/>
                <a:gd name="connsiteX2" fmla="*/ 4286673 w 5426043"/>
                <a:gd name="connsiteY2" fmla="*/ 4899675 h 5806634"/>
                <a:gd name="connsiteX3" fmla="*/ 4689326 w 5426043"/>
                <a:gd name="connsiteY3" fmla="*/ 4520699 h 5806634"/>
                <a:gd name="connsiteX4" fmla="*/ 5058626 w 5426043"/>
                <a:gd name="connsiteY4" fmla="*/ 3564787 h 5806634"/>
                <a:gd name="connsiteX5" fmla="*/ 5416844 w 5426043"/>
                <a:gd name="connsiteY5" fmla="*/ 2499558 h 5806634"/>
                <a:gd name="connsiteX6" fmla="*/ 5253752 w 5426043"/>
                <a:gd name="connsiteY6" fmla="*/ 2511758 h 5806634"/>
                <a:gd name="connsiteX7" fmla="*/ 4564500 w 5426043"/>
                <a:gd name="connsiteY7" fmla="*/ 3073666 h 5806634"/>
                <a:gd name="connsiteX8" fmla="*/ 3980892 w 5426043"/>
                <a:gd name="connsiteY8" fmla="*/ 3974428 h 5806634"/>
                <a:gd name="connsiteX9" fmla="*/ 4040105 w 5426043"/>
                <a:gd name="connsiteY9" fmla="*/ 3319391 h 5806634"/>
                <a:gd name="connsiteX10" fmla="*/ 4281760 w 5426043"/>
                <a:gd name="connsiteY10" fmla="*/ 1853260 h 5806634"/>
                <a:gd name="connsiteX11" fmla="*/ 4416873 w 5426043"/>
                <a:gd name="connsiteY11" fmla="*/ 1147576 h 5806634"/>
                <a:gd name="connsiteX12" fmla="*/ 4484533 w 5426043"/>
                <a:gd name="connsiteY12" fmla="*/ 653647 h 5806634"/>
                <a:gd name="connsiteX13" fmla="*/ 4063391 w 5426043"/>
                <a:gd name="connsiteY13" fmla="*/ 1013087 h 5806634"/>
                <a:gd name="connsiteX14" fmla="*/ 3488008 w 5426043"/>
                <a:gd name="connsiteY14" fmla="*/ 2079410 h 5806634"/>
                <a:gd name="connsiteX15" fmla="*/ 3287203 w 5426043"/>
                <a:gd name="connsiteY15" fmla="*/ 3173083 h 5806634"/>
                <a:gd name="connsiteX16" fmla="*/ 3292845 w 5426043"/>
                <a:gd name="connsiteY16" fmla="*/ 3857018 h 5806634"/>
                <a:gd name="connsiteX17" fmla="*/ 3192806 w 5426043"/>
                <a:gd name="connsiteY17" fmla="*/ 3606624 h 5806634"/>
                <a:gd name="connsiteX18" fmla="*/ 2932473 w 5426043"/>
                <a:gd name="connsiteY18" fmla="*/ 2724036 h 5806634"/>
                <a:gd name="connsiteX19" fmla="*/ 2399382 w 5426043"/>
                <a:gd name="connsiteY19" fmla="*/ 1393179 h 5806634"/>
                <a:gd name="connsiteX20" fmla="*/ 1918061 w 5426043"/>
                <a:gd name="connsiteY20" fmla="*/ 334605 h 5806634"/>
                <a:gd name="connsiteX21" fmla="*/ 1759700 w 5426043"/>
                <a:gd name="connsiteY21" fmla="*/ 46327 h 5806634"/>
                <a:gd name="connsiteX22" fmla="*/ 1504721 w 5426043"/>
                <a:gd name="connsiteY22" fmla="*/ 1179806 h 5806634"/>
                <a:gd name="connsiteX23" fmla="*/ 1919500 w 5426043"/>
                <a:gd name="connsiteY23" fmla="*/ 2508985 h 5806634"/>
                <a:gd name="connsiteX24" fmla="*/ 2511779 w 5426043"/>
                <a:gd name="connsiteY24" fmla="*/ 3676696 h 5806634"/>
                <a:gd name="connsiteX25" fmla="*/ 2507282 w 5426043"/>
                <a:gd name="connsiteY25" fmla="*/ 3842847 h 5806634"/>
                <a:gd name="connsiteX26" fmla="*/ 1259624 w 5426043"/>
                <a:gd name="connsiteY26" fmla="*/ 2329876 h 5806634"/>
                <a:gd name="connsiteX27" fmla="*/ 760003 w 5426043"/>
                <a:gd name="connsiteY27" fmla="*/ 1783121 h 5806634"/>
                <a:gd name="connsiteX28" fmla="*/ 213248 w 5426043"/>
                <a:gd name="connsiteY28" fmla="*/ 1274074 h 5806634"/>
                <a:gd name="connsiteX29" fmla="*/ 213248 w 5426043"/>
                <a:gd name="connsiteY29" fmla="*/ 1406049 h 5806634"/>
                <a:gd name="connsiteX30" fmla="*/ 694015 w 5426043"/>
                <a:gd name="connsiteY30" fmla="*/ 2744655 h 5806634"/>
                <a:gd name="connsiteX31" fmla="*/ 1253280 w 5426043"/>
                <a:gd name="connsiteY31" fmla="*/ 3774615 h 5806634"/>
                <a:gd name="connsiteX32" fmla="*/ 2015715 w 5426043"/>
                <a:gd name="connsiteY32" fmla="*/ 4415917 h 5806634"/>
                <a:gd name="connsiteX33" fmla="*/ 2631307 w 5426043"/>
                <a:gd name="connsiteY33" fmla="*/ 4738370 h 5806634"/>
                <a:gd name="connsiteX34" fmla="*/ 2175214 w 5426043"/>
                <a:gd name="connsiteY34" fmla="*/ 4769173 h 5806634"/>
                <a:gd name="connsiteX35" fmla="*/ 1502268 w 5426043"/>
                <a:gd name="connsiteY35" fmla="*/ 4555140 h 5806634"/>
                <a:gd name="connsiteX36" fmla="*/ 760003 w 5426043"/>
                <a:gd name="connsiteY36" fmla="*/ 3951286 h 5806634"/>
                <a:gd name="connsiteX37" fmla="*/ 260382 w 5426043"/>
                <a:gd name="connsiteY37" fmla="*/ 3055740 h 5806634"/>
                <a:gd name="connsiteX38" fmla="*/ 5859 w 5426043"/>
                <a:gd name="connsiteY38" fmla="*/ 2688094 h 5806634"/>
                <a:gd name="connsiteX39" fmla="*/ 109554 w 5426043"/>
                <a:gd name="connsiteY39" fmla="*/ 3281983 h 5806634"/>
                <a:gd name="connsiteX40" fmla="*/ 420638 w 5426043"/>
                <a:gd name="connsiteY40" fmla="*/ 4686577 h 5806634"/>
                <a:gd name="connsiteX41" fmla="*/ 967661 w 5426043"/>
                <a:gd name="connsiteY41" fmla="*/ 5270028 h 5806634"/>
                <a:gd name="connsiteX42" fmla="*/ 1523574 w 5426043"/>
                <a:gd name="connsiteY42" fmla="*/ 5525562 h 5806634"/>
                <a:gd name="connsiteX43" fmla="*/ 2471273 w 5426043"/>
                <a:gd name="connsiteY43" fmla="*/ 5605714 h 5806634"/>
                <a:gd name="connsiteX44" fmla="*/ 3242901 w 5426043"/>
                <a:gd name="connsiteY44" fmla="*/ 5427626 h 5806634"/>
                <a:gd name="connsiteX45" fmla="*/ 3409946 w 5426043"/>
                <a:gd name="connsiteY45" fmla="*/ 5523928 h 5806634"/>
                <a:gd name="connsiteX46" fmla="*/ 3504890 w 5426043"/>
                <a:gd name="connsiteY46" fmla="*/ 5806634 h 5806634"/>
                <a:gd name="connsiteX0" fmla="*/ 4361304 w 5426043"/>
                <a:gd name="connsiteY0" fmla="*/ 5609304 h 5820250"/>
                <a:gd name="connsiteX1" fmla="*/ 4231131 w 5426043"/>
                <a:gd name="connsiteY1" fmla="*/ 5215361 h 5820250"/>
                <a:gd name="connsiteX2" fmla="*/ 4286673 w 5426043"/>
                <a:gd name="connsiteY2" fmla="*/ 4899675 h 5820250"/>
                <a:gd name="connsiteX3" fmla="*/ 4689326 w 5426043"/>
                <a:gd name="connsiteY3" fmla="*/ 4520699 h 5820250"/>
                <a:gd name="connsiteX4" fmla="*/ 5058626 w 5426043"/>
                <a:gd name="connsiteY4" fmla="*/ 3564787 h 5820250"/>
                <a:gd name="connsiteX5" fmla="*/ 5416844 w 5426043"/>
                <a:gd name="connsiteY5" fmla="*/ 2499558 h 5820250"/>
                <a:gd name="connsiteX6" fmla="*/ 5253752 w 5426043"/>
                <a:gd name="connsiteY6" fmla="*/ 2511758 h 5820250"/>
                <a:gd name="connsiteX7" fmla="*/ 4564500 w 5426043"/>
                <a:gd name="connsiteY7" fmla="*/ 3073666 h 5820250"/>
                <a:gd name="connsiteX8" fmla="*/ 3980892 w 5426043"/>
                <a:gd name="connsiteY8" fmla="*/ 3974428 h 5820250"/>
                <a:gd name="connsiteX9" fmla="*/ 4040105 w 5426043"/>
                <a:gd name="connsiteY9" fmla="*/ 3319391 h 5820250"/>
                <a:gd name="connsiteX10" fmla="*/ 4281760 w 5426043"/>
                <a:gd name="connsiteY10" fmla="*/ 1853260 h 5820250"/>
                <a:gd name="connsiteX11" fmla="*/ 4416873 w 5426043"/>
                <a:gd name="connsiteY11" fmla="*/ 1147576 h 5820250"/>
                <a:gd name="connsiteX12" fmla="*/ 4484533 w 5426043"/>
                <a:gd name="connsiteY12" fmla="*/ 653647 h 5820250"/>
                <a:gd name="connsiteX13" fmla="*/ 4063391 w 5426043"/>
                <a:gd name="connsiteY13" fmla="*/ 1013087 h 5820250"/>
                <a:gd name="connsiteX14" fmla="*/ 3488008 w 5426043"/>
                <a:gd name="connsiteY14" fmla="*/ 2079410 h 5820250"/>
                <a:gd name="connsiteX15" fmla="*/ 3287203 w 5426043"/>
                <a:gd name="connsiteY15" fmla="*/ 3173083 h 5820250"/>
                <a:gd name="connsiteX16" fmla="*/ 3292845 w 5426043"/>
                <a:gd name="connsiteY16" fmla="*/ 3857018 h 5820250"/>
                <a:gd name="connsiteX17" fmla="*/ 3192806 w 5426043"/>
                <a:gd name="connsiteY17" fmla="*/ 3606624 h 5820250"/>
                <a:gd name="connsiteX18" fmla="*/ 2932473 w 5426043"/>
                <a:gd name="connsiteY18" fmla="*/ 2724036 h 5820250"/>
                <a:gd name="connsiteX19" fmla="*/ 2399382 w 5426043"/>
                <a:gd name="connsiteY19" fmla="*/ 1393179 h 5820250"/>
                <a:gd name="connsiteX20" fmla="*/ 1918061 w 5426043"/>
                <a:gd name="connsiteY20" fmla="*/ 334605 h 5820250"/>
                <a:gd name="connsiteX21" fmla="*/ 1759700 w 5426043"/>
                <a:gd name="connsiteY21" fmla="*/ 46327 h 5820250"/>
                <a:gd name="connsiteX22" fmla="*/ 1504721 w 5426043"/>
                <a:gd name="connsiteY22" fmla="*/ 1179806 h 5820250"/>
                <a:gd name="connsiteX23" fmla="*/ 1919500 w 5426043"/>
                <a:gd name="connsiteY23" fmla="*/ 2508985 h 5820250"/>
                <a:gd name="connsiteX24" fmla="*/ 2511779 w 5426043"/>
                <a:gd name="connsiteY24" fmla="*/ 3676696 h 5820250"/>
                <a:gd name="connsiteX25" fmla="*/ 2507282 w 5426043"/>
                <a:gd name="connsiteY25" fmla="*/ 3842847 h 5820250"/>
                <a:gd name="connsiteX26" fmla="*/ 1259624 w 5426043"/>
                <a:gd name="connsiteY26" fmla="*/ 2329876 h 5820250"/>
                <a:gd name="connsiteX27" fmla="*/ 760003 w 5426043"/>
                <a:gd name="connsiteY27" fmla="*/ 1783121 h 5820250"/>
                <a:gd name="connsiteX28" fmla="*/ 213248 w 5426043"/>
                <a:gd name="connsiteY28" fmla="*/ 1274074 h 5820250"/>
                <a:gd name="connsiteX29" fmla="*/ 213248 w 5426043"/>
                <a:gd name="connsiteY29" fmla="*/ 1406049 h 5820250"/>
                <a:gd name="connsiteX30" fmla="*/ 694015 w 5426043"/>
                <a:gd name="connsiteY30" fmla="*/ 2744655 h 5820250"/>
                <a:gd name="connsiteX31" fmla="*/ 1253280 w 5426043"/>
                <a:gd name="connsiteY31" fmla="*/ 3774615 h 5820250"/>
                <a:gd name="connsiteX32" fmla="*/ 2015715 w 5426043"/>
                <a:gd name="connsiteY32" fmla="*/ 4415917 h 5820250"/>
                <a:gd name="connsiteX33" fmla="*/ 2631307 w 5426043"/>
                <a:gd name="connsiteY33" fmla="*/ 4738370 h 5820250"/>
                <a:gd name="connsiteX34" fmla="*/ 2175214 w 5426043"/>
                <a:gd name="connsiteY34" fmla="*/ 4769173 h 5820250"/>
                <a:gd name="connsiteX35" fmla="*/ 1502268 w 5426043"/>
                <a:gd name="connsiteY35" fmla="*/ 4555140 h 5820250"/>
                <a:gd name="connsiteX36" fmla="*/ 760003 w 5426043"/>
                <a:gd name="connsiteY36" fmla="*/ 3951286 h 5820250"/>
                <a:gd name="connsiteX37" fmla="*/ 260382 w 5426043"/>
                <a:gd name="connsiteY37" fmla="*/ 3055740 h 5820250"/>
                <a:gd name="connsiteX38" fmla="*/ 5859 w 5426043"/>
                <a:gd name="connsiteY38" fmla="*/ 2688094 h 5820250"/>
                <a:gd name="connsiteX39" fmla="*/ 109554 w 5426043"/>
                <a:gd name="connsiteY39" fmla="*/ 3281983 h 5820250"/>
                <a:gd name="connsiteX40" fmla="*/ 420638 w 5426043"/>
                <a:gd name="connsiteY40" fmla="*/ 4686577 h 5820250"/>
                <a:gd name="connsiteX41" fmla="*/ 967661 w 5426043"/>
                <a:gd name="connsiteY41" fmla="*/ 5270028 h 5820250"/>
                <a:gd name="connsiteX42" fmla="*/ 1523574 w 5426043"/>
                <a:gd name="connsiteY42" fmla="*/ 5525562 h 5820250"/>
                <a:gd name="connsiteX43" fmla="*/ 2471273 w 5426043"/>
                <a:gd name="connsiteY43" fmla="*/ 5605714 h 5820250"/>
                <a:gd name="connsiteX44" fmla="*/ 3242901 w 5426043"/>
                <a:gd name="connsiteY44" fmla="*/ 5427626 h 5820250"/>
                <a:gd name="connsiteX45" fmla="*/ 3409946 w 5426043"/>
                <a:gd name="connsiteY45" fmla="*/ 5523928 h 5820250"/>
                <a:gd name="connsiteX46" fmla="*/ 3455462 w 5426043"/>
                <a:gd name="connsiteY46" fmla="*/ 5820249 h 5820250"/>
                <a:gd name="connsiteX0" fmla="*/ 4361304 w 5426043"/>
                <a:gd name="connsiteY0" fmla="*/ 5609304 h 5820250"/>
                <a:gd name="connsiteX1" fmla="*/ 4231131 w 5426043"/>
                <a:gd name="connsiteY1" fmla="*/ 5215361 h 5820250"/>
                <a:gd name="connsiteX2" fmla="*/ 4286673 w 5426043"/>
                <a:gd name="connsiteY2" fmla="*/ 4899675 h 5820250"/>
                <a:gd name="connsiteX3" fmla="*/ 4689326 w 5426043"/>
                <a:gd name="connsiteY3" fmla="*/ 4520699 h 5820250"/>
                <a:gd name="connsiteX4" fmla="*/ 5058626 w 5426043"/>
                <a:gd name="connsiteY4" fmla="*/ 3564787 h 5820250"/>
                <a:gd name="connsiteX5" fmla="*/ 5416844 w 5426043"/>
                <a:gd name="connsiteY5" fmla="*/ 2499558 h 5820250"/>
                <a:gd name="connsiteX6" fmla="*/ 5253752 w 5426043"/>
                <a:gd name="connsiteY6" fmla="*/ 2511758 h 5820250"/>
                <a:gd name="connsiteX7" fmla="*/ 4564500 w 5426043"/>
                <a:gd name="connsiteY7" fmla="*/ 3073666 h 5820250"/>
                <a:gd name="connsiteX8" fmla="*/ 3980892 w 5426043"/>
                <a:gd name="connsiteY8" fmla="*/ 3974428 h 5820250"/>
                <a:gd name="connsiteX9" fmla="*/ 4040105 w 5426043"/>
                <a:gd name="connsiteY9" fmla="*/ 3319391 h 5820250"/>
                <a:gd name="connsiteX10" fmla="*/ 4281760 w 5426043"/>
                <a:gd name="connsiteY10" fmla="*/ 1853260 h 5820250"/>
                <a:gd name="connsiteX11" fmla="*/ 4416873 w 5426043"/>
                <a:gd name="connsiteY11" fmla="*/ 1147576 h 5820250"/>
                <a:gd name="connsiteX12" fmla="*/ 4484533 w 5426043"/>
                <a:gd name="connsiteY12" fmla="*/ 653647 h 5820250"/>
                <a:gd name="connsiteX13" fmla="*/ 4063391 w 5426043"/>
                <a:gd name="connsiteY13" fmla="*/ 1013087 h 5820250"/>
                <a:gd name="connsiteX14" fmla="*/ 3488008 w 5426043"/>
                <a:gd name="connsiteY14" fmla="*/ 2079410 h 5820250"/>
                <a:gd name="connsiteX15" fmla="*/ 3287203 w 5426043"/>
                <a:gd name="connsiteY15" fmla="*/ 3173083 h 5820250"/>
                <a:gd name="connsiteX16" fmla="*/ 3292845 w 5426043"/>
                <a:gd name="connsiteY16" fmla="*/ 3857018 h 5820250"/>
                <a:gd name="connsiteX17" fmla="*/ 3192806 w 5426043"/>
                <a:gd name="connsiteY17" fmla="*/ 3606624 h 5820250"/>
                <a:gd name="connsiteX18" fmla="*/ 2932473 w 5426043"/>
                <a:gd name="connsiteY18" fmla="*/ 2724036 h 5820250"/>
                <a:gd name="connsiteX19" fmla="*/ 2399382 w 5426043"/>
                <a:gd name="connsiteY19" fmla="*/ 1393179 h 5820250"/>
                <a:gd name="connsiteX20" fmla="*/ 1918061 w 5426043"/>
                <a:gd name="connsiteY20" fmla="*/ 334605 h 5820250"/>
                <a:gd name="connsiteX21" fmla="*/ 1759700 w 5426043"/>
                <a:gd name="connsiteY21" fmla="*/ 46327 h 5820250"/>
                <a:gd name="connsiteX22" fmla="*/ 1504721 w 5426043"/>
                <a:gd name="connsiteY22" fmla="*/ 1179806 h 5820250"/>
                <a:gd name="connsiteX23" fmla="*/ 1919500 w 5426043"/>
                <a:gd name="connsiteY23" fmla="*/ 2508985 h 5820250"/>
                <a:gd name="connsiteX24" fmla="*/ 2511779 w 5426043"/>
                <a:gd name="connsiteY24" fmla="*/ 3676696 h 5820250"/>
                <a:gd name="connsiteX25" fmla="*/ 2507282 w 5426043"/>
                <a:gd name="connsiteY25" fmla="*/ 3842847 h 5820250"/>
                <a:gd name="connsiteX26" fmla="*/ 1259624 w 5426043"/>
                <a:gd name="connsiteY26" fmla="*/ 2329876 h 5820250"/>
                <a:gd name="connsiteX27" fmla="*/ 760003 w 5426043"/>
                <a:gd name="connsiteY27" fmla="*/ 1783121 h 5820250"/>
                <a:gd name="connsiteX28" fmla="*/ 213248 w 5426043"/>
                <a:gd name="connsiteY28" fmla="*/ 1274074 h 5820250"/>
                <a:gd name="connsiteX29" fmla="*/ 213248 w 5426043"/>
                <a:gd name="connsiteY29" fmla="*/ 1406049 h 5820250"/>
                <a:gd name="connsiteX30" fmla="*/ 694015 w 5426043"/>
                <a:gd name="connsiteY30" fmla="*/ 2744655 h 5820250"/>
                <a:gd name="connsiteX31" fmla="*/ 1253280 w 5426043"/>
                <a:gd name="connsiteY31" fmla="*/ 3774615 h 5820250"/>
                <a:gd name="connsiteX32" fmla="*/ 2015715 w 5426043"/>
                <a:gd name="connsiteY32" fmla="*/ 4415917 h 5820250"/>
                <a:gd name="connsiteX33" fmla="*/ 2631307 w 5426043"/>
                <a:gd name="connsiteY33" fmla="*/ 4738370 h 5820250"/>
                <a:gd name="connsiteX34" fmla="*/ 2175214 w 5426043"/>
                <a:gd name="connsiteY34" fmla="*/ 4769173 h 5820250"/>
                <a:gd name="connsiteX35" fmla="*/ 1502268 w 5426043"/>
                <a:gd name="connsiteY35" fmla="*/ 4555140 h 5820250"/>
                <a:gd name="connsiteX36" fmla="*/ 760003 w 5426043"/>
                <a:gd name="connsiteY36" fmla="*/ 3951286 h 5820250"/>
                <a:gd name="connsiteX37" fmla="*/ 260382 w 5426043"/>
                <a:gd name="connsiteY37" fmla="*/ 3055740 h 5820250"/>
                <a:gd name="connsiteX38" fmla="*/ 5859 w 5426043"/>
                <a:gd name="connsiteY38" fmla="*/ 2688094 h 5820250"/>
                <a:gd name="connsiteX39" fmla="*/ 109554 w 5426043"/>
                <a:gd name="connsiteY39" fmla="*/ 3281983 h 5820250"/>
                <a:gd name="connsiteX40" fmla="*/ 420638 w 5426043"/>
                <a:gd name="connsiteY40" fmla="*/ 4686577 h 5820250"/>
                <a:gd name="connsiteX41" fmla="*/ 967661 w 5426043"/>
                <a:gd name="connsiteY41" fmla="*/ 5270028 h 5820250"/>
                <a:gd name="connsiteX42" fmla="*/ 1523574 w 5426043"/>
                <a:gd name="connsiteY42" fmla="*/ 5525562 h 5820250"/>
                <a:gd name="connsiteX43" fmla="*/ 2471273 w 5426043"/>
                <a:gd name="connsiteY43" fmla="*/ 5605714 h 5820250"/>
                <a:gd name="connsiteX44" fmla="*/ 3242901 w 5426043"/>
                <a:gd name="connsiteY44" fmla="*/ 5427626 h 5820250"/>
                <a:gd name="connsiteX45" fmla="*/ 3409946 w 5426043"/>
                <a:gd name="connsiteY45" fmla="*/ 5523928 h 5820250"/>
                <a:gd name="connsiteX46" fmla="*/ 3455462 w 5426043"/>
                <a:gd name="connsiteY46" fmla="*/ 5820249 h 5820250"/>
                <a:gd name="connsiteX0" fmla="*/ 4361304 w 5426043"/>
                <a:gd name="connsiteY0" fmla="*/ 5609304 h 5820250"/>
                <a:gd name="connsiteX1" fmla="*/ 4231131 w 5426043"/>
                <a:gd name="connsiteY1" fmla="*/ 5215361 h 5820250"/>
                <a:gd name="connsiteX2" fmla="*/ 4340194 w 5426043"/>
                <a:gd name="connsiteY2" fmla="*/ 4947008 h 5820250"/>
                <a:gd name="connsiteX3" fmla="*/ 4689326 w 5426043"/>
                <a:gd name="connsiteY3" fmla="*/ 4520699 h 5820250"/>
                <a:gd name="connsiteX4" fmla="*/ 5058626 w 5426043"/>
                <a:gd name="connsiteY4" fmla="*/ 3564787 h 5820250"/>
                <a:gd name="connsiteX5" fmla="*/ 5416844 w 5426043"/>
                <a:gd name="connsiteY5" fmla="*/ 2499558 h 5820250"/>
                <a:gd name="connsiteX6" fmla="*/ 5253752 w 5426043"/>
                <a:gd name="connsiteY6" fmla="*/ 2511758 h 5820250"/>
                <a:gd name="connsiteX7" fmla="*/ 4564500 w 5426043"/>
                <a:gd name="connsiteY7" fmla="*/ 3073666 h 5820250"/>
                <a:gd name="connsiteX8" fmla="*/ 3980892 w 5426043"/>
                <a:gd name="connsiteY8" fmla="*/ 3974428 h 5820250"/>
                <a:gd name="connsiteX9" fmla="*/ 4040105 w 5426043"/>
                <a:gd name="connsiteY9" fmla="*/ 3319391 h 5820250"/>
                <a:gd name="connsiteX10" fmla="*/ 4281760 w 5426043"/>
                <a:gd name="connsiteY10" fmla="*/ 1853260 h 5820250"/>
                <a:gd name="connsiteX11" fmla="*/ 4416873 w 5426043"/>
                <a:gd name="connsiteY11" fmla="*/ 1147576 h 5820250"/>
                <a:gd name="connsiteX12" fmla="*/ 4484533 w 5426043"/>
                <a:gd name="connsiteY12" fmla="*/ 653647 h 5820250"/>
                <a:gd name="connsiteX13" fmla="*/ 4063391 w 5426043"/>
                <a:gd name="connsiteY13" fmla="*/ 1013087 h 5820250"/>
                <a:gd name="connsiteX14" fmla="*/ 3488008 w 5426043"/>
                <a:gd name="connsiteY14" fmla="*/ 2079410 h 5820250"/>
                <a:gd name="connsiteX15" fmla="*/ 3287203 w 5426043"/>
                <a:gd name="connsiteY15" fmla="*/ 3173083 h 5820250"/>
                <a:gd name="connsiteX16" fmla="*/ 3292845 w 5426043"/>
                <a:gd name="connsiteY16" fmla="*/ 3857018 h 5820250"/>
                <a:gd name="connsiteX17" fmla="*/ 3192806 w 5426043"/>
                <a:gd name="connsiteY17" fmla="*/ 3606624 h 5820250"/>
                <a:gd name="connsiteX18" fmla="*/ 2932473 w 5426043"/>
                <a:gd name="connsiteY18" fmla="*/ 2724036 h 5820250"/>
                <a:gd name="connsiteX19" fmla="*/ 2399382 w 5426043"/>
                <a:gd name="connsiteY19" fmla="*/ 1393179 h 5820250"/>
                <a:gd name="connsiteX20" fmla="*/ 1918061 w 5426043"/>
                <a:gd name="connsiteY20" fmla="*/ 334605 h 5820250"/>
                <a:gd name="connsiteX21" fmla="*/ 1759700 w 5426043"/>
                <a:gd name="connsiteY21" fmla="*/ 46327 h 5820250"/>
                <a:gd name="connsiteX22" fmla="*/ 1504721 w 5426043"/>
                <a:gd name="connsiteY22" fmla="*/ 1179806 h 5820250"/>
                <a:gd name="connsiteX23" fmla="*/ 1919500 w 5426043"/>
                <a:gd name="connsiteY23" fmla="*/ 2508985 h 5820250"/>
                <a:gd name="connsiteX24" fmla="*/ 2511779 w 5426043"/>
                <a:gd name="connsiteY24" fmla="*/ 3676696 h 5820250"/>
                <a:gd name="connsiteX25" fmla="*/ 2507282 w 5426043"/>
                <a:gd name="connsiteY25" fmla="*/ 3842847 h 5820250"/>
                <a:gd name="connsiteX26" fmla="*/ 1259624 w 5426043"/>
                <a:gd name="connsiteY26" fmla="*/ 2329876 h 5820250"/>
                <a:gd name="connsiteX27" fmla="*/ 760003 w 5426043"/>
                <a:gd name="connsiteY27" fmla="*/ 1783121 h 5820250"/>
                <a:gd name="connsiteX28" fmla="*/ 213248 w 5426043"/>
                <a:gd name="connsiteY28" fmla="*/ 1274074 h 5820250"/>
                <a:gd name="connsiteX29" fmla="*/ 213248 w 5426043"/>
                <a:gd name="connsiteY29" fmla="*/ 1406049 h 5820250"/>
                <a:gd name="connsiteX30" fmla="*/ 694015 w 5426043"/>
                <a:gd name="connsiteY30" fmla="*/ 2744655 h 5820250"/>
                <a:gd name="connsiteX31" fmla="*/ 1253280 w 5426043"/>
                <a:gd name="connsiteY31" fmla="*/ 3774615 h 5820250"/>
                <a:gd name="connsiteX32" fmla="*/ 2015715 w 5426043"/>
                <a:gd name="connsiteY32" fmla="*/ 4415917 h 5820250"/>
                <a:gd name="connsiteX33" fmla="*/ 2631307 w 5426043"/>
                <a:gd name="connsiteY33" fmla="*/ 4738370 h 5820250"/>
                <a:gd name="connsiteX34" fmla="*/ 2175214 w 5426043"/>
                <a:gd name="connsiteY34" fmla="*/ 4769173 h 5820250"/>
                <a:gd name="connsiteX35" fmla="*/ 1502268 w 5426043"/>
                <a:gd name="connsiteY35" fmla="*/ 4555140 h 5820250"/>
                <a:gd name="connsiteX36" fmla="*/ 760003 w 5426043"/>
                <a:gd name="connsiteY36" fmla="*/ 3951286 h 5820250"/>
                <a:gd name="connsiteX37" fmla="*/ 260382 w 5426043"/>
                <a:gd name="connsiteY37" fmla="*/ 3055740 h 5820250"/>
                <a:gd name="connsiteX38" fmla="*/ 5859 w 5426043"/>
                <a:gd name="connsiteY38" fmla="*/ 2688094 h 5820250"/>
                <a:gd name="connsiteX39" fmla="*/ 109554 w 5426043"/>
                <a:gd name="connsiteY39" fmla="*/ 3281983 h 5820250"/>
                <a:gd name="connsiteX40" fmla="*/ 420638 w 5426043"/>
                <a:gd name="connsiteY40" fmla="*/ 4686577 h 5820250"/>
                <a:gd name="connsiteX41" fmla="*/ 967661 w 5426043"/>
                <a:gd name="connsiteY41" fmla="*/ 5270028 h 5820250"/>
                <a:gd name="connsiteX42" fmla="*/ 1523574 w 5426043"/>
                <a:gd name="connsiteY42" fmla="*/ 5525562 h 5820250"/>
                <a:gd name="connsiteX43" fmla="*/ 2471273 w 5426043"/>
                <a:gd name="connsiteY43" fmla="*/ 5605714 h 5820250"/>
                <a:gd name="connsiteX44" fmla="*/ 3242901 w 5426043"/>
                <a:gd name="connsiteY44" fmla="*/ 5427626 h 5820250"/>
                <a:gd name="connsiteX45" fmla="*/ 3409946 w 5426043"/>
                <a:gd name="connsiteY45" fmla="*/ 5523928 h 5820250"/>
                <a:gd name="connsiteX46" fmla="*/ 3455462 w 5426043"/>
                <a:gd name="connsiteY46" fmla="*/ 5820249 h 5820250"/>
                <a:gd name="connsiteX0" fmla="*/ 4361304 w 5426043"/>
                <a:gd name="connsiteY0" fmla="*/ 5609304 h 5820250"/>
                <a:gd name="connsiteX1" fmla="*/ 4231131 w 5426043"/>
                <a:gd name="connsiteY1" fmla="*/ 5215361 h 5820250"/>
                <a:gd name="connsiteX2" fmla="*/ 4385780 w 5426043"/>
                <a:gd name="connsiteY2" fmla="*/ 4979973 h 5820250"/>
                <a:gd name="connsiteX3" fmla="*/ 4689326 w 5426043"/>
                <a:gd name="connsiteY3" fmla="*/ 4520699 h 5820250"/>
                <a:gd name="connsiteX4" fmla="*/ 5058626 w 5426043"/>
                <a:gd name="connsiteY4" fmla="*/ 3564787 h 5820250"/>
                <a:gd name="connsiteX5" fmla="*/ 5416844 w 5426043"/>
                <a:gd name="connsiteY5" fmla="*/ 2499558 h 5820250"/>
                <a:gd name="connsiteX6" fmla="*/ 5253752 w 5426043"/>
                <a:gd name="connsiteY6" fmla="*/ 2511758 h 5820250"/>
                <a:gd name="connsiteX7" fmla="*/ 4564500 w 5426043"/>
                <a:gd name="connsiteY7" fmla="*/ 3073666 h 5820250"/>
                <a:gd name="connsiteX8" fmla="*/ 3980892 w 5426043"/>
                <a:gd name="connsiteY8" fmla="*/ 3974428 h 5820250"/>
                <a:gd name="connsiteX9" fmla="*/ 4040105 w 5426043"/>
                <a:gd name="connsiteY9" fmla="*/ 3319391 h 5820250"/>
                <a:gd name="connsiteX10" fmla="*/ 4281760 w 5426043"/>
                <a:gd name="connsiteY10" fmla="*/ 1853260 h 5820250"/>
                <a:gd name="connsiteX11" fmla="*/ 4416873 w 5426043"/>
                <a:gd name="connsiteY11" fmla="*/ 1147576 h 5820250"/>
                <a:gd name="connsiteX12" fmla="*/ 4484533 w 5426043"/>
                <a:gd name="connsiteY12" fmla="*/ 653647 h 5820250"/>
                <a:gd name="connsiteX13" fmla="*/ 4063391 w 5426043"/>
                <a:gd name="connsiteY13" fmla="*/ 1013087 h 5820250"/>
                <a:gd name="connsiteX14" fmla="*/ 3488008 w 5426043"/>
                <a:gd name="connsiteY14" fmla="*/ 2079410 h 5820250"/>
                <a:gd name="connsiteX15" fmla="*/ 3287203 w 5426043"/>
                <a:gd name="connsiteY15" fmla="*/ 3173083 h 5820250"/>
                <a:gd name="connsiteX16" fmla="*/ 3292845 w 5426043"/>
                <a:gd name="connsiteY16" fmla="*/ 3857018 h 5820250"/>
                <a:gd name="connsiteX17" fmla="*/ 3192806 w 5426043"/>
                <a:gd name="connsiteY17" fmla="*/ 3606624 h 5820250"/>
                <a:gd name="connsiteX18" fmla="*/ 2932473 w 5426043"/>
                <a:gd name="connsiteY18" fmla="*/ 2724036 h 5820250"/>
                <a:gd name="connsiteX19" fmla="*/ 2399382 w 5426043"/>
                <a:gd name="connsiteY19" fmla="*/ 1393179 h 5820250"/>
                <a:gd name="connsiteX20" fmla="*/ 1918061 w 5426043"/>
                <a:gd name="connsiteY20" fmla="*/ 334605 h 5820250"/>
                <a:gd name="connsiteX21" fmla="*/ 1759700 w 5426043"/>
                <a:gd name="connsiteY21" fmla="*/ 46327 h 5820250"/>
                <a:gd name="connsiteX22" fmla="*/ 1504721 w 5426043"/>
                <a:gd name="connsiteY22" fmla="*/ 1179806 h 5820250"/>
                <a:gd name="connsiteX23" fmla="*/ 1919500 w 5426043"/>
                <a:gd name="connsiteY23" fmla="*/ 2508985 h 5820250"/>
                <a:gd name="connsiteX24" fmla="*/ 2511779 w 5426043"/>
                <a:gd name="connsiteY24" fmla="*/ 3676696 h 5820250"/>
                <a:gd name="connsiteX25" fmla="*/ 2507282 w 5426043"/>
                <a:gd name="connsiteY25" fmla="*/ 3842847 h 5820250"/>
                <a:gd name="connsiteX26" fmla="*/ 1259624 w 5426043"/>
                <a:gd name="connsiteY26" fmla="*/ 2329876 h 5820250"/>
                <a:gd name="connsiteX27" fmla="*/ 760003 w 5426043"/>
                <a:gd name="connsiteY27" fmla="*/ 1783121 h 5820250"/>
                <a:gd name="connsiteX28" fmla="*/ 213248 w 5426043"/>
                <a:gd name="connsiteY28" fmla="*/ 1274074 h 5820250"/>
                <a:gd name="connsiteX29" fmla="*/ 213248 w 5426043"/>
                <a:gd name="connsiteY29" fmla="*/ 1406049 h 5820250"/>
                <a:gd name="connsiteX30" fmla="*/ 694015 w 5426043"/>
                <a:gd name="connsiteY30" fmla="*/ 2744655 h 5820250"/>
                <a:gd name="connsiteX31" fmla="*/ 1253280 w 5426043"/>
                <a:gd name="connsiteY31" fmla="*/ 3774615 h 5820250"/>
                <a:gd name="connsiteX32" fmla="*/ 2015715 w 5426043"/>
                <a:gd name="connsiteY32" fmla="*/ 4415917 h 5820250"/>
                <a:gd name="connsiteX33" fmla="*/ 2631307 w 5426043"/>
                <a:gd name="connsiteY33" fmla="*/ 4738370 h 5820250"/>
                <a:gd name="connsiteX34" fmla="*/ 2175214 w 5426043"/>
                <a:gd name="connsiteY34" fmla="*/ 4769173 h 5820250"/>
                <a:gd name="connsiteX35" fmla="*/ 1502268 w 5426043"/>
                <a:gd name="connsiteY35" fmla="*/ 4555140 h 5820250"/>
                <a:gd name="connsiteX36" fmla="*/ 760003 w 5426043"/>
                <a:gd name="connsiteY36" fmla="*/ 3951286 h 5820250"/>
                <a:gd name="connsiteX37" fmla="*/ 260382 w 5426043"/>
                <a:gd name="connsiteY37" fmla="*/ 3055740 h 5820250"/>
                <a:gd name="connsiteX38" fmla="*/ 5859 w 5426043"/>
                <a:gd name="connsiteY38" fmla="*/ 2688094 h 5820250"/>
                <a:gd name="connsiteX39" fmla="*/ 109554 w 5426043"/>
                <a:gd name="connsiteY39" fmla="*/ 3281983 h 5820250"/>
                <a:gd name="connsiteX40" fmla="*/ 420638 w 5426043"/>
                <a:gd name="connsiteY40" fmla="*/ 4686577 h 5820250"/>
                <a:gd name="connsiteX41" fmla="*/ 967661 w 5426043"/>
                <a:gd name="connsiteY41" fmla="*/ 5270028 h 5820250"/>
                <a:gd name="connsiteX42" fmla="*/ 1523574 w 5426043"/>
                <a:gd name="connsiteY42" fmla="*/ 5525562 h 5820250"/>
                <a:gd name="connsiteX43" fmla="*/ 2471273 w 5426043"/>
                <a:gd name="connsiteY43" fmla="*/ 5605714 h 5820250"/>
                <a:gd name="connsiteX44" fmla="*/ 3242901 w 5426043"/>
                <a:gd name="connsiteY44" fmla="*/ 5427626 h 5820250"/>
                <a:gd name="connsiteX45" fmla="*/ 3409946 w 5426043"/>
                <a:gd name="connsiteY45" fmla="*/ 5523928 h 5820250"/>
                <a:gd name="connsiteX46" fmla="*/ 3455462 w 5426043"/>
                <a:gd name="connsiteY46" fmla="*/ 5820249 h 5820250"/>
                <a:gd name="connsiteX0" fmla="*/ 4361304 w 5426043"/>
                <a:gd name="connsiteY0" fmla="*/ 5609304 h 5820250"/>
                <a:gd name="connsiteX1" fmla="*/ 4231131 w 5426043"/>
                <a:gd name="connsiteY1" fmla="*/ 5215361 h 5820250"/>
                <a:gd name="connsiteX2" fmla="*/ 4435951 w 5426043"/>
                <a:gd name="connsiteY2" fmla="*/ 4908219 h 5820250"/>
                <a:gd name="connsiteX3" fmla="*/ 4689326 w 5426043"/>
                <a:gd name="connsiteY3" fmla="*/ 4520699 h 5820250"/>
                <a:gd name="connsiteX4" fmla="*/ 5058626 w 5426043"/>
                <a:gd name="connsiteY4" fmla="*/ 3564787 h 5820250"/>
                <a:gd name="connsiteX5" fmla="*/ 5416844 w 5426043"/>
                <a:gd name="connsiteY5" fmla="*/ 2499558 h 5820250"/>
                <a:gd name="connsiteX6" fmla="*/ 5253752 w 5426043"/>
                <a:gd name="connsiteY6" fmla="*/ 2511758 h 5820250"/>
                <a:gd name="connsiteX7" fmla="*/ 4564500 w 5426043"/>
                <a:gd name="connsiteY7" fmla="*/ 3073666 h 5820250"/>
                <a:gd name="connsiteX8" fmla="*/ 3980892 w 5426043"/>
                <a:gd name="connsiteY8" fmla="*/ 3974428 h 5820250"/>
                <a:gd name="connsiteX9" fmla="*/ 4040105 w 5426043"/>
                <a:gd name="connsiteY9" fmla="*/ 3319391 h 5820250"/>
                <a:gd name="connsiteX10" fmla="*/ 4281760 w 5426043"/>
                <a:gd name="connsiteY10" fmla="*/ 1853260 h 5820250"/>
                <a:gd name="connsiteX11" fmla="*/ 4416873 w 5426043"/>
                <a:gd name="connsiteY11" fmla="*/ 1147576 h 5820250"/>
                <a:gd name="connsiteX12" fmla="*/ 4484533 w 5426043"/>
                <a:gd name="connsiteY12" fmla="*/ 653647 h 5820250"/>
                <a:gd name="connsiteX13" fmla="*/ 4063391 w 5426043"/>
                <a:gd name="connsiteY13" fmla="*/ 1013087 h 5820250"/>
                <a:gd name="connsiteX14" fmla="*/ 3488008 w 5426043"/>
                <a:gd name="connsiteY14" fmla="*/ 2079410 h 5820250"/>
                <a:gd name="connsiteX15" fmla="*/ 3287203 w 5426043"/>
                <a:gd name="connsiteY15" fmla="*/ 3173083 h 5820250"/>
                <a:gd name="connsiteX16" fmla="*/ 3292845 w 5426043"/>
                <a:gd name="connsiteY16" fmla="*/ 3857018 h 5820250"/>
                <a:gd name="connsiteX17" fmla="*/ 3192806 w 5426043"/>
                <a:gd name="connsiteY17" fmla="*/ 3606624 h 5820250"/>
                <a:gd name="connsiteX18" fmla="*/ 2932473 w 5426043"/>
                <a:gd name="connsiteY18" fmla="*/ 2724036 h 5820250"/>
                <a:gd name="connsiteX19" fmla="*/ 2399382 w 5426043"/>
                <a:gd name="connsiteY19" fmla="*/ 1393179 h 5820250"/>
                <a:gd name="connsiteX20" fmla="*/ 1918061 w 5426043"/>
                <a:gd name="connsiteY20" fmla="*/ 334605 h 5820250"/>
                <a:gd name="connsiteX21" fmla="*/ 1759700 w 5426043"/>
                <a:gd name="connsiteY21" fmla="*/ 46327 h 5820250"/>
                <a:gd name="connsiteX22" fmla="*/ 1504721 w 5426043"/>
                <a:gd name="connsiteY22" fmla="*/ 1179806 h 5820250"/>
                <a:gd name="connsiteX23" fmla="*/ 1919500 w 5426043"/>
                <a:gd name="connsiteY23" fmla="*/ 2508985 h 5820250"/>
                <a:gd name="connsiteX24" fmla="*/ 2511779 w 5426043"/>
                <a:gd name="connsiteY24" fmla="*/ 3676696 h 5820250"/>
                <a:gd name="connsiteX25" fmla="*/ 2507282 w 5426043"/>
                <a:gd name="connsiteY25" fmla="*/ 3842847 h 5820250"/>
                <a:gd name="connsiteX26" fmla="*/ 1259624 w 5426043"/>
                <a:gd name="connsiteY26" fmla="*/ 2329876 h 5820250"/>
                <a:gd name="connsiteX27" fmla="*/ 760003 w 5426043"/>
                <a:gd name="connsiteY27" fmla="*/ 1783121 h 5820250"/>
                <a:gd name="connsiteX28" fmla="*/ 213248 w 5426043"/>
                <a:gd name="connsiteY28" fmla="*/ 1274074 h 5820250"/>
                <a:gd name="connsiteX29" fmla="*/ 213248 w 5426043"/>
                <a:gd name="connsiteY29" fmla="*/ 1406049 h 5820250"/>
                <a:gd name="connsiteX30" fmla="*/ 694015 w 5426043"/>
                <a:gd name="connsiteY30" fmla="*/ 2744655 h 5820250"/>
                <a:gd name="connsiteX31" fmla="*/ 1253280 w 5426043"/>
                <a:gd name="connsiteY31" fmla="*/ 3774615 h 5820250"/>
                <a:gd name="connsiteX32" fmla="*/ 2015715 w 5426043"/>
                <a:gd name="connsiteY32" fmla="*/ 4415917 h 5820250"/>
                <a:gd name="connsiteX33" fmla="*/ 2631307 w 5426043"/>
                <a:gd name="connsiteY33" fmla="*/ 4738370 h 5820250"/>
                <a:gd name="connsiteX34" fmla="*/ 2175214 w 5426043"/>
                <a:gd name="connsiteY34" fmla="*/ 4769173 h 5820250"/>
                <a:gd name="connsiteX35" fmla="*/ 1502268 w 5426043"/>
                <a:gd name="connsiteY35" fmla="*/ 4555140 h 5820250"/>
                <a:gd name="connsiteX36" fmla="*/ 760003 w 5426043"/>
                <a:gd name="connsiteY36" fmla="*/ 3951286 h 5820250"/>
                <a:gd name="connsiteX37" fmla="*/ 260382 w 5426043"/>
                <a:gd name="connsiteY37" fmla="*/ 3055740 h 5820250"/>
                <a:gd name="connsiteX38" fmla="*/ 5859 w 5426043"/>
                <a:gd name="connsiteY38" fmla="*/ 2688094 h 5820250"/>
                <a:gd name="connsiteX39" fmla="*/ 109554 w 5426043"/>
                <a:gd name="connsiteY39" fmla="*/ 3281983 h 5820250"/>
                <a:gd name="connsiteX40" fmla="*/ 420638 w 5426043"/>
                <a:gd name="connsiteY40" fmla="*/ 4686577 h 5820250"/>
                <a:gd name="connsiteX41" fmla="*/ 967661 w 5426043"/>
                <a:gd name="connsiteY41" fmla="*/ 5270028 h 5820250"/>
                <a:gd name="connsiteX42" fmla="*/ 1523574 w 5426043"/>
                <a:gd name="connsiteY42" fmla="*/ 5525562 h 5820250"/>
                <a:gd name="connsiteX43" fmla="*/ 2471273 w 5426043"/>
                <a:gd name="connsiteY43" fmla="*/ 5605714 h 5820250"/>
                <a:gd name="connsiteX44" fmla="*/ 3242901 w 5426043"/>
                <a:gd name="connsiteY44" fmla="*/ 5427626 h 5820250"/>
                <a:gd name="connsiteX45" fmla="*/ 3409946 w 5426043"/>
                <a:gd name="connsiteY45" fmla="*/ 5523928 h 5820250"/>
                <a:gd name="connsiteX46" fmla="*/ 3455462 w 5426043"/>
                <a:gd name="connsiteY46" fmla="*/ 5820249 h 5820250"/>
                <a:gd name="connsiteX0" fmla="*/ 4361304 w 5426043"/>
                <a:gd name="connsiteY0" fmla="*/ 5609304 h 5820250"/>
                <a:gd name="connsiteX1" fmla="*/ 4231131 w 5426043"/>
                <a:gd name="connsiteY1" fmla="*/ 5215361 h 5820250"/>
                <a:gd name="connsiteX2" fmla="*/ 4435951 w 5426043"/>
                <a:gd name="connsiteY2" fmla="*/ 4908219 h 5820250"/>
                <a:gd name="connsiteX3" fmla="*/ 4689326 w 5426043"/>
                <a:gd name="connsiteY3" fmla="*/ 4520699 h 5820250"/>
                <a:gd name="connsiteX4" fmla="*/ 5058626 w 5426043"/>
                <a:gd name="connsiteY4" fmla="*/ 3564787 h 5820250"/>
                <a:gd name="connsiteX5" fmla="*/ 5416844 w 5426043"/>
                <a:gd name="connsiteY5" fmla="*/ 2499558 h 5820250"/>
                <a:gd name="connsiteX6" fmla="*/ 5253752 w 5426043"/>
                <a:gd name="connsiteY6" fmla="*/ 2511758 h 5820250"/>
                <a:gd name="connsiteX7" fmla="*/ 4564500 w 5426043"/>
                <a:gd name="connsiteY7" fmla="*/ 3073666 h 5820250"/>
                <a:gd name="connsiteX8" fmla="*/ 3980892 w 5426043"/>
                <a:gd name="connsiteY8" fmla="*/ 3974428 h 5820250"/>
                <a:gd name="connsiteX9" fmla="*/ 4040105 w 5426043"/>
                <a:gd name="connsiteY9" fmla="*/ 3319391 h 5820250"/>
                <a:gd name="connsiteX10" fmla="*/ 4281760 w 5426043"/>
                <a:gd name="connsiteY10" fmla="*/ 1853260 h 5820250"/>
                <a:gd name="connsiteX11" fmla="*/ 4416873 w 5426043"/>
                <a:gd name="connsiteY11" fmla="*/ 1147576 h 5820250"/>
                <a:gd name="connsiteX12" fmla="*/ 4484533 w 5426043"/>
                <a:gd name="connsiteY12" fmla="*/ 653647 h 5820250"/>
                <a:gd name="connsiteX13" fmla="*/ 4063391 w 5426043"/>
                <a:gd name="connsiteY13" fmla="*/ 1013087 h 5820250"/>
                <a:gd name="connsiteX14" fmla="*/ 3488008 w 5426043"/>
                <a:gd name="connsiteY14" fmla="*/ 2079410 h 5820250"/>
                <a:gd name="connsiteX15" fmla="*/ 3287203 w 5426043"/>
                <a:gd name="connsiteY15" fmla="*/ 3173083 h 5820250"/>
                <a:gd name="connsiteX16" fmla="*/ 3292845 w 5426043"/>
                <a:gd name="connsiteY16" fmla="*/ 3857018 h 5820250"/>
                <a:gd name="connsiteX17" fmla="*/ 3192806 w 5426043"/>
                <a:gd name="connsiteY17" fmla="*/ 3606624 h 5820250"/>
                <a:gd name="connsiteX18" fmla="*/ 2932473 w 5426043"/>
                <a:gd name="connsiteY18" fmla="*/ 2724036 h 5820250"/>
                <a:gd name="connsiteX19" fmla="*/ 2399382 w 5426043"/>
                <a:gd name="connsiteY19" fmla="*/ 1393179 h 5820250"/>
                <a:gd name="connsiteX20" fmla="*/ 1918061 w 5426043"/>
                <a:gd name="connsiteY20" fmla="*/ 334605 h 5820250"/>
                <a:gd name="connsiteX21" fmla="*/ 1759700 w 5426043"/>
                <a:gd name="connsiteY21" fmla="*/ 46327 h 5820250"/>
                <a:gd name="connsiteX22" fmla="*/ 1504721 w 5426043"/>
                <a:gd name="connsiteY22" fmla="*/ 1179806 h 5820250"/>
                <a:gd name="connsiteX23" fmla="*/ 1919500 w 5426043"/>
                <a:gd name="connsiteY23" fmla="*/ 2508985 h 5820250"/>
                <a:gd name="connsiteX24" fmla="*/ 2511779 w 5426043"/>
                <a:gd name="connsiteY24" fmla="*/ 3676696 h 5820250"/>
                <a:gd name="connsiteX25" fmla="*/ 2507282 w 5426043"/>
                <a:gd name="connsiteY25" fmla="*/ 3842847 h 5820250"/>
                <a:gd name="connsiteX26" fmla="*/ 1259624 w 5426043"/>
                <a:gd name="connsiteY26" fmla="*/ 2329876 h 5820250"/>
                <a:gd name="connsiteX27" fmla="*/ 760003 w 5426043"/>
                <a:gd name="connsiteY27" fmla="*/ 1783121 h 5820250"/>
                <a:gd name="connsiteX28" fmla="*/ 213248 w 5426043"/>
                <a:gd name="connsiteY28" fmla="*/ 1274074 h 5820250"/>
                <a:gd name="connsiteX29" fmla="*/ 213248 w 5426043"/>
                <a:gd name="connsiteY29" fmla="*/ 1406049 h 5820250"/>
                <a:gd name="connsiteX30" fmla="*/ 694015 w 5426043"/>
                <a:gd name="connsiteY30" fmla="*/ 2744655 h 5820250"/>
                <a:gd name="connsiteX31" fmla="*/ 1253280 w 5426043"/>
                <a:gd name="connsiteY31" fmla="*/ 3774615 h 5820250"/>
                <a:gd name="connsiteX32" fmla="*/ 2015715 w 5426043"/>
                <a:gd name="connsiteY32" fmla="*/ 4415917 h 5820250"/>
                <a:gd name="connsiteX33" fmla="*/ 2631307 w 5426043"/>
                <a:gd name="connsiteY33" fmla="*/ 4738370 h 5820250"/>
                <a:gd name="connsiteX34" fmla="*/ 2175214 w 5426043"/>
                <a:gd name="connsiteY34" fmla="*/ 4769173 h 5820250"/>
                <a:gd name="connsiteX35" fmla="*/ 1502268 w 5426043"/>
                <a:gd name="connsiteY35" fmla="*/ 4555140 h 5820250"/>
                <a:gd name="connsiteX36" fmla="*/ 760003 w 5426043"/>
                <a:gd name="connsiteY36" fmla="*/ 3951286 h 5820250"/>
                <a:gd name="connsiteX37" fmla="*/ 260382 w 5426043"/>
                <a:gd name="connsiteY37" fmla="*/ 3055740 h 5820250"/>
                <a:gd name="connsiteX38" fmla="*/ 5859 w 5426043"/>
                <a:gd name="connsiteY38" fmla="*/ 2688094 h 5820250"/>
                <a:gd name="connsiteX39" fmla="*/ 109554 w 5426043"/>
                <a:gd name="connsiteY39" fmla="*/ 3281983 h 5820250"/>
                <a:gd name="connsiteX40" fmla="*/ 420638 w 5426043"/>
                <a:gd name="connsiteY40" fmla="*/ 4686577 h 5820250"/>
                <a:gd name="connsiteX41" fmla="*/ 967661 w 5426043"/>
                <a:gd name="connsiteY41" fmla="*/ 5270028 h 5820250"/>
                <a:gd name="connsiteX42" fmla="*/ 1523574 w 5426043"/>
                <a:gd name="connsiteY42" fmla="*/ 5525562 h 5820250"/>
                <a:gd name="connsiteX43" fmla="*/ 2471273 w 5426043"/>
                <a:gd name="connsiteY43" fmla="*/ 5605714 h 5820250"/>
                <a:gd name="connsiteX44" fmla="*/ 3242901 w 5426043"/>
                <a:gd name="connsiteY44" fmla="*/ 5427626 h 5820250"/>
                <a:gd name="connsiteX45" fmla="*/ 3409946 w 5426043"/>
                <a:gd name="connsiteY45" fmla="*/ 5523928 h 5820250"/>
                <a:gd name="connsiteX46" fmla="*/ 3455462 w 5426043"/>
                <a:gd name="connsiteY46" fmla="*/ 5820249 h 5820250"/>
                <a:gd name="connsiteX0" fmla="*/ 4361304 w 5426043"/>
                <a:gd name="connsiteY0" fmla="*/ 5609304 h 5820250"/>
                <a:gd name="connsiteX1" fmla="*/ 4231131 w 5426043"/>
                <a:gd name="connsiteY1" fmla="*/ 5215361 h 5820250"/>
                <a:gd name="connsiteX2" fmla="*/ 4435951 w 5426043"/>
                <a:gd name="connsiteY2" fmla="*/ 4908219 h 5820250"/>
                <a:gd name="connsiteX3" fmla="*/ 4779546 w 5426043"/>
                <a:gd name="connsiteY3" fmla="*/ 4491709 h 5820250"/>
                <a:gd name="connsiteX4" fmla="*/ 5058626 w 5426043"/>
                <a:gd name="connsiteY4" fmla="*/ 3564787 h 5820250"/>
                <a:gd name="connsiteX5" fmla="*/ 5416844 w 5426043"/>
                <a:gd name="connsiteY5" fmla="*/ 2499558 h 5820250"/>
                <a:gd name="connsiteX6" fmla="*/ 5253752 w 5426043"/>
                <a:gd name="connsiteY6" fmla="*/ 2511758 h 5820250"/>
                <a:gd name="connsiteX7" fmla="*/ 4564500 w 5426043"/>
                <a:gd name="connsiteY7" fmla="*/ 3073666 h 5820250"/>
                <a:gd name="connsiteX8" fmla="*/ 3980892 w 5426043"/>
                <a:gd name="connsiteY8" fmla="*/ 3974428 h 5820250"/>
                <a:gd name="connsiteX9" fmla="*/ 4040105 w 5426043"/>
                <a:gd name="connsiteY9" fmla="*/ 3319391 h 5820250"/>
                <a:gd name="connsiteX10" fmla="*/ 4281760 w 5426043"/>
                <a:gd name="connsiteY10" fmla="*/ 1853260 h 5820250"/>
                <a:gd name="connsiteX11" fmla="*/ 4416873 w 5426043"/>
                <a:gd name="connsiteY11" fmla="*/ 1147576 h 5820250"/>
                <a:gd name="connsiteX12" fmla="*/ 4484533 w 5426043"/>
                <a:gd name="connsiteY12" fmla="*/ 653647 h 5820250"/>
                <a:gd name="connsiteX13" fmla="*/ 4063391 w 5426043"/>
                <a:gd name="connsiteY13" fmla="*/ 1013087 h 5820250"/>
                <a:gd name="connsiteX14" fmla="*/ 3488008 w 5426043"/>
                <a:gd name="connsiteY14" fmla="*/ 2079410 h 5820250"/>
                <a:gd name="connsiteX15" fmla="*/ 3287203 w 5426043"/>
                <a:gd name="connsiteY15" fmla="*/ 3173083 h 5820250"/>
                <a:gd name="connsiteX16" fmla="*/ 3292845 w 5426043"/>
                <a:gd name="connsiteY16" fmla="*/ 3857018 h 5820250"/>
                <a:gd name="connsiteX17" fmla="*/ 3192806 w 5426043"/>
                <a:gd name="connsiteY17" fmla="*/ 3606624 h 5820250"/>
                <a:gd name="connsiteX18" fmla="*/ 2932473 w 5426043"/>
                <a:gd name="connsiteY18" fmla="*/ 2724036 h 5820250"/>
                <a:gd name="connsiteX19" fmla="*/ 2399382 w 5426043"/>
                <a:gd name="connsiteY19" fmla="*/ 1393179 h 5820250"/>
                <a:gd name="connsiteX20" fmla="*/ 1918061 w 5426043"/>
                <a:gd name="connsiteY20" fmla="*/ 334605 h 5820250"/>
                <a:gd name="connsiteX21" fmla="*/ 1759700 w 5426043"/>
                <a:gd name="connsiteY21" fmla="*/ 46327 h 5820250"/>
                <a:gd name="connsiteX22" fmla="*/ 1504721 w 5426043"/>
                <a:gd name="connsiteY22" fmla="*/ 1179806 h 5820250"/>
                <a:gd name="connsiteX23" fmla="*/ 1919500 w 5426043"/>
                <a:gd name="connsiteY23" fmla="*/ 2508985 h 5820250"/>
                <a:gd name="connsiteX24" fmla="*/ 2511779 w 5426043"/>
                <a:gd name="connsiteY24" fmla="*/ 3676696 h 5820250"/>
                <a:gd name="connsiteX25" fmla="*/ 2507282 w 5426043"/>
                <a:gd name="connsiteY25" fmla="*/ 3842847 h 5820250"/>
                <a:gd name="connsiteX26" fmla="*/ 1259624 w 5426043"/>
                <a:gd name="connsiteY26" fmla="*/ 2329876 h 5820250"/>
                <a:gd name="connsiteX27" fmla="*/ 760003 w 5426043"/>
                <a:gd name="connsiteY27" fmla="*/ 1783121 h 5820250"/>
                <a:gd name="connsiteX28" fmla="*/ 213248 w 5426043"/>
                <a:gd name="connsiteY28" fmla="*/ 1274074 h 5820250"/>
                <a:gd name="connsiteX29" fmla="*/ 213248 w 5426043"/>
                <a:gd name="connsiteY29" fmla="*/ 1406049 h 5820250"/>
                <a:gd name="connsiteX30" fmla="*/ 694015 w 5426043"/>
                <a:gd name="connsiteY30" fmla="*/ 2744655 h 5820250"/>
                <a:gd name="connsiteX31" fmla="*/ 1253280 w 5426043"/>
                <a:gd name="connsiteY31" fmla="*/ 3774615 h 5820250"/>
                <a:gd name="connsiteX32" fmla="*/ 2015715 w 5426043"/>
                <a:gd name="connsiteY32" fmla="*/ 4415917 h 5820250"/>
                <a:gd name="connsiteX33" fmla="*/ 2631307 w 5426043"/>
                <a:gd name="connsiteY33" fmla="*/ 4738370 h 5820250"/>
                <a:gd name="connsiteX34" fmla="*/ 2175214 w 5426043"/>
                <a:gd name="connsiteY34" fmla="*/ 4769173 h 5820250"/>
                <a:gd name="connsiteX35" fmla="*/ 1502268 w 5426043"/>
                <a:gd name="connsiteY35" fmla="*/ 4555140 h 5820250"/>
                <a:gd name="connsiteX36" fmla="*/ 760003 w 5426043"/>
                <a:gd name="connsiteY36" fmla="*/ 3951286 h 5820250"/>
                <a:gd name="connsiteX37" fmla="*/ 260382 w 5426043"/>
                <a:gd name="connsiteY37" fmla="*/ 3055740 h 5820250"/>
                <a:gd name="connsiteX38" fmla="*/ 5859 w 5426043"/>
                <a:gd name="connsiteY38" fmla="*/ 2688094 h 5820250"/>
                <a:gd name="connsiteX39" fmla="*/ 109554 w 5426043"/>
                <a:gd name="connsiteY39" fmla="*/ 3281983 h 5820250"/>
                <a:gd name="connsiteX40" fmla="*/ 420638 w 5426043"/>
                <a:gd name="connsiteY40" fmla="*/ 4686577 h 5820250"/>
                <a:gd name="connsiteX41" fmla="*/ 967661 w 5426043"/>
                <a:gd name="connsiteY41" fmla="*/ 5270028 h 5820250"/>
                <a:gd name="connsiteX42" fmla="*/ 1523574 w 5426043"/>
                <a:gd name="connsiteY42" fmla="*/ 5525562 h 5820250"/>
                <a:gd name="connsiteX43" fmla="*/ 2471273 w 5426043"/>
                <a:gd name="connsiteY43" fmla="*/ 5605714 h 5820250"/>
                <a:gd name="connsiteX44" fmla="*/ 3242901 w 5426043"/>
                <a:gd name="connsiteY44" fmla="*/ 5427626 h 5820250"/>
                <a:gd name="connsiteX45" fmla="*/ 3409946 w 5426043"/>
                <a:gd name="connsiteY45" fmla="*/ 5523928 h 5820250"/>
                <a:gd name="connsiteX46" fmla="*/ 3455462 w 5426043"/>
                <a:gd name="connsiteY46" fmla="*/ 5820249 h 5820250"/>
                <a:gd name="connsiteX0" fmla="*/ 4361304 w 5426043"/>
                <a:gd name="connsiteY0" fmla="*/ 5609304 h 5820250"/>
                <a:gd name="connsiteX1" fmla="*/ 4231131 w 5426043"/>
                <a:gd name="connsiteY1" fmla="*/ 5215361 h 5820250"/>
                <a:gd name="connsiteX2" fmla="*/ 4435951 w 5426043"/>
                <a:gd name="connsiteY2" fmla="*/ 4908219 h 5820250"/>
                <a:gd name="connsiteX3" fmla="*/ 4779546 w 5426043"/>
                <a:gd name="connsiteY3" fmla="*/ 4491709 h 5820250"/>
                <a:gd name="connsiteX4" fmla="*/ 5058626 w 5426043"/>
                <a:gd name="connsiteY4" fmla="*/ 3564787 h 5820250"/>
                <a:gd name="connsiteX5" fmla="*/ 5416844 w 5426043"/>
                <a:gd name="connsiteY5" fmla="*/ 2499558 h 5820250"/>
                <a:gd name="connsiteX6" fmla="*/ 5253752 w 5426043"/>
                <a:gd name="connsiteY6" fmla="*/ 2511758 h 5820250"/>
                <a:gd name="connsiteX7" fmla="*/ 4564500 w 5426043"/>
                <a:gd name="connsiteY7" fmla="*/ 3073666 h 5820250"/>
                <a:gd name="connsiteX8" fmla="*/ 4040534 w 5426043"/>
                <a:gd name="connsiteY8" fmla="*/ 4135949 h 5820250"/>
                <a:gd name="connsiteX9" fmla="*/ 4040105 w 5426043"/>
                <a:gd name="connsiteY9" fmla="*/ 3319391 h 5820250"/>
                <a:gd name="connsiteX10" fmla="*/ 4281760 w 5426043"/>
                <a:gd name="connsiteY10" fmla="*/ 1853260 h 5820250"/>
                <a:gd name="connsiteX11" fmla="*/ 4416873 w 5426043"/>
                <a:gd name="connsiteY11" fmla="*/ 1147576 h 5820250"/>
                <a:gd name="connsiteX12" fmla="*/ 4484533 w 5426043"/>
                <a:gd name="connsiteY12" fmla="*/ 653647 h 5820250"/>
                <a:gd name="connsiteX13" fmla="*/ 4063391 w 5426043"/>
                <a:gd name="connsiteY13" fmla="*/ 1013087 h 5820250"/>
                <a:gd name="connsiteX14" fmla="*/ 3488008 w 5426043"/>
                <a:gd name="connsiteY14" fmla="*/ 2079410 h 5820250"/>
                <a:gd name="connsiteX15" fmla="*/ 3287203 w 5426043"/>
                <a:gd name="connsiteY15" fmla="*/ 3173083 h 5820250"/>
                <a:gd name="connsiteX16" fmla="*/ 3292845 w 5426043"/>
                <a:gd name="connsiteY16" fmla="*/ 3857018 h 5820250"/>
                <a:gd name="connsiteX17" fmla="*/ 3192806 w 5426043"/>
                <a:gd name="connsiteY17" fmla="*/ 3606624 h 5820250"/>
                <a:gd name="connsiteX18" fmla="*/ 2932473 w 5426043"/>
                <a:gd name="connsiteY18" fmla="*/ 2724036 h 5820250"/>
                <a:gd name="connsiteX19" fmla="*/ 2399382 w 5426043"/>
                <a:gd name="connsiteY19" fmla="*/ 1393179 h 5820250"/>
                <a:gd name="connsiteX20" fmla="*/ 1918061 w 5426043"/>
                <a:gd name="connsiteY20" fmla="*/ 334605 h 5820250"/>
                <a:gd name="connsiteX21" fmla="*/ 1759700 w 5426043"/>
                <a:gd name="connsiteY21" fmla="*/ 46327 h 5820250"/>
                <a:gd name="connsiteX22" fmla="*/ 1504721 w 5426043"/>
                <a:gd name="connsiteY22" fmla="*/ 1179806 h 5820250"/>
                <a:gd name="connsiteX23" fmla="*/ 1919500 w 5426043"/>
                <a:gd name="connsiteY23" fmla="*/ 2508985 h 5820250"/>
                <a:gd name="connsiteX24" fmla="*/ 2511779 w 5426043"/>
                <a:gd name="connsiteY24" fmla="*/ 3676696 h 5820250"/>
                <a:gd name="connsiteX25" fmla="*/ 2507282 w 5426043"/>
                <a:gd name="connsiteY25" fmla="*/ 3842847 h 5820250"/>
                <a:gd name="connsiteX26" fmla="*/ 1259624 w 5426043"/>
                <a:gd name="connsiteY26" fmla="*/ 2329876 h 5820250"/>
                <a:gd name="connsiteX27" fmla="*/ 760003 w 5426043"/>
                <a:gd name="connsiteY27" fmla="*/ 1783121 h 5820250"/>
                <a:gd name="connsiteX28" fmla="*/ 213248 w 5426043"/>
                <a:gd name="connsiteY28" fmla="*/ 1274074 h 5820250"/>
                <a:gd name="connsiteX29" fmla="*/ 213248 w 5426043"/>
                <a:gd name="connsiteY29" fmla="*/ 1406049 h 5820250"/>
                <a:gd name="connsiteX30" fmla="*/ 694015 w 5426043"/>
                <a:gd name="connsiteY30" fmla="*/ 2744655 h 5820250"/>
                <a:gd name="connsiteX31" fmla="*/ 1253280 w 5426043"/>
                <a:gd name="connsiteY31" fmla="*/ 3774615 h 5820250"/>
                <a:gd name="connsiteX32" fmla="*/ 2015715 w 5426043"/>
                <a:gd name="connsiteY32" fmla="*/ 4415917 h 5820250"/>
                <a:gd name="connsiteX33" fmla="*/ 2631307 w 5426043"/>
                <a:gd name="connsiteY33" fmla="*/ 4738370 h 5820250"/>
                <a:gd name="connsiteX34" fmla="*/ 2175214 w 5426043"/>
                <a:gd name="connsiteY34" fmla="*/ 4769173 h 5820250"/>
                <a:gd name="connsiteX35" fmla="*/ 1502268 w 5426043"/>
                <a:gd name="connsiteY35" fmla="*/ 4555140 h 5820250"/>
                <a:gd name="connsiteX36" fmla="*/ 760003 w 5426043"/>
                <a:gd name="connsiteY36" fmla="*/ 3951286 h 5820250"/>
                <a:gd name="connsiteX37" fmla="*/ 260382 w 5426043"/>
                <a:gd name="connsiteY37" fmla="*/ 3055740 h 5820250"/>
                <a:gd name="connsiteX38" fmla="*/ 5859 w 5426043"/>
                <a:gd name="connsiteY38" fmla="*/ 2688094 h 5820250"/>
                <a:gd name="connsiteX39" fmla="*/ 109554 w 5426043"/>
                <a:gd name="connsiteY39" fmla="*/ 3281983 h 5820250"/>
                <a:gd name="connsiteX40" fmla="*/ 420638 w 5426043"/>
                <a:gd name="connsiteY40" fmla="*/ 4686577 h 5820250"/>
                <a:gd name="connsiteX41" fmla="*/ 967661 w 5426043"/>
                <a:gd name="connsiteY41" fmla="*/ 5270028 h 5820250"/>
                <a:gd name="connsiteX42" fmla="*/ 1523574 w 5426043"/>
                <a:gd name="connsiteY42" fmla="*/ 5525562 h 5820250"/>
                <a:gd name="connsiteX43" fmla="*/ 2471273 w 5426043"/>
                <a:gd name="connsiteY43" fmla="*/ 5605714 h 5820250"/>
                <a:gd name="connsiteX44" fmla="*/ 3242901 w 5426043"/>
                <a:gd name="connsiteY44" fmla="*/ 5427626 h 5820250"/>
                <a:gd name="connsiteX45" fmla="*/ 3409946 w 5426043"/>
                <a:gd name="connsiteY45" fmla="*/ 5523928 h 5820250"/>
                <a:gd name="connsiteX46" fmla="*/ 3455462 w 5426043"/>
                <a:gd name="connsiteY46" fmla="*/ 5820249 h 5820250"/>
                <a:gd name="connsiteX0" fmla="*/ 4361304 w 5426043"/>
                <a:gd name="connsiteY0" fmla="*/ 5609304 h 5820250"/>
                <a:gd name="connsiteX1" fmla="*/ 4231131 w 5426043"/>
                <a:gd name="connsiteY1" fmla="*/ 5215361 h 5820250"/>
                <a:gd name="connsiteX2" fmla="*/ 4435951 w 5426043"/>
                <a:gd name="connsiteY2" fmla="*/ 4908219 h 5820250"/>
                <a:gd name="connsiteX3" fmla="*/ 4779546 w 5426043"/>
                <a:gd name="connsiteY3" fmla="*/ 4491709 h 5820250"/>
                <a:gd name="connsiteX4" fmla="*/ 5058626 w 5426043"/>
                <a:gd name="connsiteY4" fmla="*/ 3564787 h 5820250"/>
                <a:gd name="connsiteX5" fmla="*/ 5416844 w 5426043"/>
                <a:gd name="connsiteY5" fmla="*/ 2499558 h 5820250"/>
                <a:gd name="connsiteX6" fmla="*/ 5253752 w 5426043"/>
                <a:gd name="connsiteY6" fmla="*/ 2511758 h 5820250"/>
                <a:gd name="connsiteX7" fmla="*/ 4564500 w 5426043"/>
                <a:gd name="connsiteY7" fmla="*/ 3073666 h 5820250"/>
                <a:gd name="connsiteX8" fmla="*/ 4046069 w 5426043"/>
                <a:gd name="connsiteY8" fmla="*/ 4126147 h 5820250"/>
                <a:gd name="connsiteX9" fmla="*/ 4040105 w 5426043"/>
                <a:gd name="connsiteY9" fmla="*/ 3319391 h 5820250"/>
                <a:gd name="connsiteX10" fmla="*/ 4281760 w 5426043"/>
                <a:gd name="connsiteY10" fmla="*/ 1853260 h 5820250"/>
                <a:gd name="connsiteX11" fmla="*/ 4416873 w 5426043"/>
                <a:gd name="connsiteY11" fmla="*/ 1147576 h 5820250"/>
                <a:gd name="connsiteX12" fmla="*/ 4484533 w 5426043"/>
                <a:gd name="connsiteY12" fmla="*/ 653647 h 5820250"/>
                <a:gd name="connsiteX13" fmla="*/ 4063391 w 5426043"/>
                <a:gd name="connsiteY13" fmla="*/ 1013087 h 5820250"/>
                <a:gd name="connsiteX14" fmla="*/ 3488008 w 5426043"/>
                <a:gd name="connsiteY14" fmla="*/ 2079410 h 5820250"/>
                <a:gd name="connsiteX15" fmla="*/ 3287203 w 5426043"/>
                <a:gd name="connsiteY15" fmla="*/ 3173083 h 5820250"/>
                <a:gd name="connsiteX16" fmla="*/ 3292845 w 5426043"/>
                <a:gd name="connsiteY16" fmla="*/ 3857018 h 5820250"/>
                <a:gd name="connsiteX17" fmla="*/ 3192806 w 5426043"/>
                <a:gd name="connsiteY17" fmla="*/ 3606624 h 5820250"/>
                <a:gd name="connsiteX18" fmla="*/ 2932473 w 5426043"/>
                <a:gd name="connsiteY18" fmla="*/ 2724036 h 5820250"/>
                <a:gd name="connsiteX19" fmla="*/ 2399382 w 5426043"/>
                <a:gd name="connsiteY19" fmla="*/ 1393179 h 5820250"/>
                <a:gd name="connsiteX20" fmla="*/ 1918061 w 5426043"/>
                <a:gd name="connsiteY20" fmla="*/ 334605 h 5820250"/>
                <a:gd name="connsiteX21" fmla="*/ 1759700 w 5426043"/>
                <a:gd name="connsiteY21" fmla="*/ 46327 h 5820250"/>
                <a:gd name="connsiteX22" fmla="*/ 1504721 w 5426043"/>
                <a:gd name="connsiteY22" fmla="*/ 1179806 h 5820250"/>
                <a:gd name="connsiteX23" fmla="*/ 1919500 w 5426043"/>
                <a:gd name="connsiteY23" fmla="*/ 2508985 h 5820250"/>
                <a:gd name="connsiteX24" fmla="*/ 2511779 w 5426043"/>
                <a:gd name="connsiteY24" fmla="*/ 3676696 h 5820250"/>
                <a:gd name="connsiteX25" fmla="*/ 2507282 w 5426043"/>
                <a:gd name="connsiteY25" fmla="*/ 3842847 h 5820250"/>
                <a:gd name="connsiteX26" fmla="*/ 1259624 w 5426043"/>
                <a:gd name="connsiteY26" fmla="*/ 2329876 h 5820250"/>
                <a:gd name="connsiteX27" fmla="*/ 760003 w 5426043"/>
                <a:gd name="connsiteY27" fmla="*/ 1783121 h 5820250"/>
                <a:gd name="connsiteX28" fmla="*/ 213248 w 5426043"/>
                <a:gd name="connsiteY28" fmla="*/ 1274074 h 5820250"/>
                <a:gd name="connsiteX29" fmla="*/ 213248 w 5426043"/>
                <a:gd name="connsiteY29" fmla="*/ 1406049 h 5820250"/>
                <a:gd name="connsiteX30" fmla="*/ 694015 w 5426043"/>
                <a:gd name="connsiteY30" fmla="*/ 2744655 h 5820250"/>
                <a:gd name="connsiteX31" fmla="*/ 1253280 w 5426043"/>
                <a:gd name="connsiteY31" fmla="*/ 3774615 h 5820250"/>
                <a:gd name="connsiteX32" fmla="*/ 2015715 w 5426043"/>
                <a:gd name="connsiteY32" fmla="*/ 4415917 h 5820250"/>
                <a:gd name="connsiteX33" fmla="*/ 2631307 w 5426043"/>
                <a:gd name="connsiteY33" fmla="*/ 4738370 h 5820250"/>
                <a:gd name="connsiteX34" fmla="*/ 2175214 w 5426043"/>
                <a:gd name="connsiteY34" fmla="*/ 4769173 h 5820250"/>
                <a:gd name="connsiteX35" fmla="*/ 1502268 w 5426043"/>
                <a:gd name="connsiteY35" fmla="*/ 4555140 h 5820250"/>
                <a:gd name="connsiteX36" fmla="*/ 760003 w 5426043"/>
                <a:gd name="connsiteY36" fmla="*/ 3951286 h 5820250"/>
                <a:gd name="connsiteX37" fmla="*/ 260382 w 5426043"/>
                <a:gd name="connsiteY37" fmla="*/ 3055740 h 5820250"/>
                <a:gd name="connsiteX38" fmla="*/ 5859 w 5426043"/>
                <a:gd name="connsiteY38" fmla="*/ 2688094 h 5820250"/>
                <a:gd name="connsiteX39" fmla="*/ 109554 w 5426043"/>
                <a:gd name="connsiteY39" fmla="*/ 3281983 h 5820250"/>
                <a:gd name="connsiteX40" fmla="*/ 420638 w 5426043"/>
                <a:gd name="connsiteY40" fmla="*/ 4686577 h 5820250"/>
                <a:gd name="connsiteX41" fmla="*/ 967661 w 5426043"/>
                <a:gd name="connsiteY41" fmla="*/ 5270028 h 5820250"/>
                <a:gd name="connsiteX42" fmla="*/ 1523574 w 5426043"/>
                <a:gd name="connsiteY42" fmla="*/ 5525562 h 5820250"/>
                <a:gd name="connsiteX43" fmla="*/ 2471273 w 5426043"/>
                <a:gd name="connsiteY43" fmla="*/ 5605714 h 5820250"/>
                <a:gd name="connsiteX44" fmla="*/ 3242901 w 5426043"/>
                <a:gd name="connsiteY44" fmla="*/ 5427626 h 5820250"/>
                <a:gd name="connsiteX45" fmla="*/ 3409946 w 5426043"/>
                <a:gd name="connsiteY45" fmla="*/ 5523928 h 5820250"/>
                <a:gd name="connsiteX46" fmla="*/ 3455462 w 5426043"/>
                <a:gd name="connsiteY46" fmla="*/ 5820249 h 5820250"/>
                <a:gd name="connsiteX0" fmla="*/ 4361304 w 5426043"/>
                <a:gd name="connsiteY0" fmla="*/ 5609304 h 5820250"/>
                <a:gd name="connsiteX1" fmla="*/ 4231131 w 5426043"/>
                <a:gd name="connsiteY1" fmla="*/ 5215361 h 5820250"/>
                <a:gd name="connsiteX2" fmla="*/ 4435951 w 5426043"/>
                <a:gd name="connsiteY2" fmla="*/ 4908219 h 5820250"/>
                <a:gd name="connsiteX3" fmla="*/ 4779546 w 5426043"/>
                <a:gd name="connsiteY3" fmla="*/ 4491709 h 5820250"/>
                <a:gd name="connsiteX4" fmla="*/ 5058626 w 5426043"/>
                <a:gd name="connsiteY4" fmla="*/ 3564787 h 5820250"/>
                <a:gd name="connsiteX5" fmla="*/ 5416844 w 5426043"/>
                <a:gd name="connsiteY5" fmla="*/ 2499558 h 5820250"/>
                <a:gd name="connsiteX6" fmla="*/ 5253752 w 5426043"/>
                <a:gd name="connsiteY6" fmla="*/ 2511758 h 5820250"/>
                <a:gd name="connsiteX7" fmla="*/ 4564500 w 5426043"/>
                <a:gd name="connsiteY7" fmla="*/ 3073666 h 5820250"/>
                <a:gd name="connsiteX8" fmla="*/ 4046069 w 5426043"/>
                <a:gd name="connsiteY8" fmla="*/ 4126147 h 5820250"/>
                <a:gd name="connsiteX9" fmla="*/ 4099905 w 5426043"/>
                <a:gd name="connsiteY9" fmla="*/ 3298781 h 5820250"/>
                <a:gd name="connsiteX10" fmla="*/ 4281760 w 5426043"/>
                <a:gd name="connsiteY10" fmla="*/ 1853260 h 5820250"/>
                <a:gd name="connsiteX11" fmla="*/ 4416873 w 5426043"/>
                <a:gd name="connsiteY11" fmla="*/ 1147576 h 5820250"/>
                <a:gd name="connsiteX12" fmla="*/ 4484533 w 5426043"/>
                <a:gd name="connsiteY12" fmla="*/ 653647 h 5820250"/>
                <a:gd name="connsiteX13" fmla="*/ 4063391 w 5426043"/>
                <a:gd name="connsiteY13" fmla="*/ 1013087 h 5820250"/>
                <a:gd name="connsiteX14" fmla="*/ 3488008 w 5426043"/>
                <a:gd name="connsiteY14" fmla="*/ 2079410 h 5820250"/>
                <a:gd name="connsiteX15" fmla="*/ 3287203 w 5426043"/>
                <a:gd name="connsiteY15" fmla="*/ 3173083 h 5820250"/>
                <a:gd name="connsiteX16" fmla="*/ 3292845 w 5426043"/>
                <a:gd name="connsiteY16" fmla="*/ 3857018 h 5820250"/>
                <a:gd name="connsiteX17" fmla="*/ 3192806 w 5426043"/>
                <a:gd name="connsiteY17" fmla="*/ 3606624 h 5820250"/>
                <a:gd name="connsiteX18" fmla="*/ 2932473 w 5426043"/>
                <a:gd name="connsiteY18" fmla="*/ 2724036 h 5820250"/>
                <a:gd name="connsiteX19" fmla="*/ 2399382 w 5426043"/>
                <a:gd name="connsiteY19" fmla="*/ 1393179 h 5820250"/>
                <a:gd name="connsiteX20" fmla="*/ 1918061 w 5426043"/>
                <a:gd name="connsiteY20" fmla="*/ 334605 h 5820250"/>
                <a:gd name="connsiteX21" fmla="*/ 1759700 w 5426043"/>
                <a:gd name="connsiteY21" fmla="*/ 46327 h 5820250"/>
                <a:gd name="connsiteX22" fmla="*/ 1504721 w 5426043"/>
                <a:gd name="connsiteY22" fmla="*/ 1179806 h 5820250"/>
                <a:gd name="connsiteX23" fmla="*/ 1919500 w 5426043"/>
                <a:gd name="connsiteY23" fmla="*/ 2508985 h 5820250"/>
                <a:gd name="connsiteX24" fmla="*/ 2511779 w 5426043"/>
                <a:gd name="connsiteY24" fmla="*/ 3676696 h 5820250"/>
                <a:gd name="connsiteX25" fmla="*/ 2507282 w 5426043"/>
                <a:gd name="connsiteY25" fmla="*/ 3842847 h 5820250"/>
                <a:gd name="connsiteX26" fmla="*/ 1259624 w 5426043"/>
                <a:gd name="connsiteY26" fmla="*/ 2329876 h 5820250"/>
                <a:gd name="connsiteX27" fmla="*/ 760003 w 5426043"/>
                <a:gd name="connsiteY27" fmla="*/ 1783121 h 5820250"/>
                <a:gd name="connsiteX28" fmla="*/ 213248 w 5426043"/>
                <a:gd name="connsiteY28" fmla="*/ 1274074 h 5820250"/>
                <a:gd name="connsiteX29" fmla="*/ 213248 w 5426043"/>
                <a:gd name="connsiteY29" fmla="*/ 1406049 h 5820250"/>
                <a:gd name="connsiteX30" fmla="*/ 694015 w 5426043"/>
                <a:gd name="connsiteY30" fmla="*/ 2744655 h 5820250"/>
                <a:gd name="connsiteX31" fmla="*/ 1253280 w 5426043"/>
                <a:gd name="connsiteY31" fmla="*/ 3774615 h 5820250"/>
                <a:gd name="connsiteX32" fmla="*/ 2015715 w 5426043"/>
                <a:gd name="connsiteY32" fmla="*/ 4415917 h 5820250"/>
                <a:gd name="connsiteX33" fmla="*/ 2631307 w 5426043"/>
                <a:gd name="connsiteY33" fmla="*/ 4738370 h 5820250"/>
                <a:gd name="connsiteX34" fmla="*/ 2175214 w 5426043"/>
                <a:gd name="connsiteY34" fmla="*/ 4769173 h 5820250"/>
                <a:gd name="connsiteX35" fmla="*/ 1502268 w 5426043"/>
                <a:gd name="connsiteY35" fmla="*/ 4555140 h 5820250"/>
                <a:gd name="connsiteX36" fmla="*/ 760003 w 5426043"/>
                <a:gd name="connsiteY36" fmla="*/ 3951286 h 5820250"/>
                <a:gd name="connsiteX37" fmla="*/ 260382 w 5426043"/>
                <a:gd name="connsiteY37" fmla="*/ 3055740 h 5820250"/>
                <a:gd name="connsiteX38" fmla="*/ 5859 w 5426043"/>
                <a:gd name="connsiteY38" fmla="*/ 2688094 h 5820250"/>
                <a:gd name="connsiteX39" fmla="*/ 109554 w 5426043"/>
                <a:gd name="connsiteY39" fmla="*/ 3281983 h 5820250"/>
                <a:gd name="connsiteX40" fmla="*/ 420638 w 5426043"/>
                <a:gd name="connsiteY40" fmla="*/ 4686577 h 5820250"/>
                <a:gd name="connsiteX41" fmla="*/ 967661 w 5426043"/>
                <a:gd name="connsiteY41" fmla="*/ 5270028 h 5820250"/>
                <a:gd name="connsiteX42" fmla="*/ 1523574 w 5426043"/>
                <a:gd name="connsiteY42" fmla="*/ 5525562 h 5820250"/>
                <a:gd name="connsiteX43" fmla="*/ 2471273 w 5426043"/>
                <a:gd name="connsiteY43" fmla="*/ 5605714 h 5820250"/>
                <a:gd name="connsiteX44" fmla="*/ 3242901 w 5426043"/>
                <a:gd name="connsiteY44" fmla="*/ 5427626 h 5820250"/>
                <a:gd name="connsiteX45" fmla="*/ 3409946 w 5426043"/>
                <a:gd name="connsiteY45" fmla="*/ 5523928 h 5820250"/>
                <a:gd name="connsiteX46" fmla="*/ 3455462 w 5426043"/>
                <a:gd name="connsiteY46" fmla="*/ 5820249 h 5820250"/>
                <a:gd name="connsiteX0" fmla="*/ 4361304 w 5426043"/>
                <a:gd name="connsiteY0" fmla="*/ 5609304 h 5820250"/>
                <a:gd name="connsiteX1" fmla="*/ 4231131 w 5426043"/>
                <a:gd name="connsiteY1" fmla="*/ 5215361 h 5820250"/>
                <a:gd name="connsiteX2" fmla="*/ 4435951 w 5426043"/>
                <a:gd name="connsiteY2" fmla="*/ 4908219 h 5820250"/>
                <a:gd name="connsiteX3" fmla="*/ 4779546 w 5426043"/>
                <a:gd name="connsiteY3" fmla="*/ 4491709 h 5820250"/>
                <a:gd name="connsiteX4" fmla="*/ 5058626 w 5426043"/>
                <a:gd name="connsiteY4" fmla="*/ 3564787 h 5820250"/>
                <a:gd name="connsiteX5" fmla="*/ 5416844 w 5426043"/>
                <a:gd name="connsiteY5" fmla="*/ 2499558 h 5820250"/>
                <a:gd name="connsiteX6" fmla="*/ 5253752 w 5426043"/>
                <a:gd name="connsiteY6" fmla="*/ 2511758 h 5820250"/>
                <a:gd name="connsiteX7" fmla="*/ 4564500 w 5426043"/>
                <a:gd name="connsiteY7" fmla="*/ 3073666 h 5820250"/>
                <a:gd name="connsiteX8" fmla="*/ 4046069 w 5426043"/>
                <a:gd name="connsiteY8" fmla="*/ 4126147 h 5820250"/>
                <a:gd name="connsiteX9" fmla="*/ 4099905 w 5426043"/>
                <a:gd name="connsiteY9" fmla="*/ 3298781 h 5820250"/>
                <a:gd name="connsiteX10" fmla="*/ 4281760 w 5426043"/>
                <a:gd name="connsiteY10" fmla="*/ 1853260 h 5820250"/>
                <a:gd name="connsiteX11" fmla="*/ 4416873 w 5426043"/>
                <a:gd name="connsiteY11" fmla="*/ 1147576 h 5820250"/>
                <a:gd name="connsiteX12" fmla="*/ 4484533 w 5426043"/>
                <a:gd name="connsiteY12" fmla="*/ 653647 h 5820250"/>
                <a:gd name="connsiteX13" fmla="*/ 4063391 w 5426043"/>
                <a:gd name="connsiteY13" fmla="*/ 1013087 h 5820250"/>
                <a:gd name="connsiteX14" fmla="*/ 3488008 w 5426043"/>
                <a:gd name="connsiteY14" fmla="*/ 2079410 h 5820250"/>
                <a:gd name="connsiteX15" fmla="*/ 3287203 w 5426043"/>
                <a:gd name="connsiteY15" fmla="*/ 3173083 h 5820250"/>
                <a:gd name="connsiteX16" fmla="*/ 3311855 w 5426043"/>
                <a:gd name="connsiteY16" fmla="*/ 3851780 h 5820250"/>
                <a:gd name="connsiteX17" fmla="*/ 3192806 w 5426043"/>
                <a:gd name="connsiteY17" fmla="*/ 3606624 h 5820250"/>
                <a:gd name="connsiteX18" fmla="*/ 2932473 w 5426043"/>
                <a:gd name="connsiteY18" fmla="*/ 2724036 h 5820250"/>
                <a:gd name="connsiteX19" fmla="*/ 2399382 w 5426043"/>
                <a:gd name="connsiteY19" fmla="*/ 1393179 h 5820250"/>
                <a:gd name="connsiteX20" fmla="*/ 1918061 w 5426043"/>
                <a:gd name="connsiteY20" fmla="*/ 334605 h 5820250"/>
                <a:gd name="connsiteX21" fmla="*/ 1759700 w 5426043"/>
                <a:gd name="connsiteY21" fmla="*/ 46327 h 5820250"/>
                <a:gd name="connsiteX22" fmla="*/ 1504721 w 5426043"/>
                <a:gd name="connsiteY22" fmla="*/ 1179806 h 5820250"/>
                <a:gd name="connsiteX23" fmla="*/ 1919500 w 5426043"/>
                <a:gd name="connsiteY23" fmla="*/ 2508985 h 5820250"/>
                <a:gd name="connsiteX24" fmla="*/ 2511779 w 5426043"/>
                <a:gd name="connsiteY24" fmla="*/ 3676696 h 5820250"/>
                <a:gd name="connsiteX25" fmla="*/ 2507282 w 5426043"/>
                <a:gd name="connsiteY25" fmla="*/ 3842847 h 5820250"/>
                <a:gd name="connsiteX26" fmla="*/ 1259624 w 5426043"/>
                <a:gd name="connsiteY26" fmla="*/ 2329876 h 5820250"/>
                <a:gd name="connsiteX27" fmla="*/ 760003 w 5426043"/>
                <a:gd name="connsiteY27" fmla="*/ 1783121 h 5820250"/>
                <a:gd name="connsiteX28" fmla="*/ 213248 w 5426043"/>
                <a:gd name="connsiteY28" fmla="*/ 1274074 h 5820250"/>
                <a:gd name="connsiteX29" fmla="*/ 213248 w 5426043"/>
                <a:gd name="connsiteY29" fmla="*/ 1406049 h 5820250"/>
                <a:gd name="connsiteX30" fmla="*/ 694015 w 5426043"/>
                <a:gd name="connsiteY30" fmla="*/ 2744655 h 5820250"/>
                <a:gd name="connsiteX31" fmla="*/ 1253280 w 5426043"/>
                <a:gd name="connsiteY31" fmla="*/ 3774615 h 5820250"/>
                <a:gd name="connsiteX32" fmla="*/ 2015715 w 5426043"/>
                <a:gd name="connsiteY32" fmla="*/ 4415917 h 5820250"/>
                <a:gd name="connsiteX33" fmla="*/ 2631307 w 5426043"/>
                <a:gd name="connsiteY33" fmla="*/ 4738370 h 5820250"/>
                <a:gd name="connsiteX34" fmla="*/ 2175214 w 5426043"/>
                <a:gd name="connsiteY34" fmla="*/ 4769173 h 5820250"/>
                <a:gd name="connsiteX35" fmla="*/ 1502268 w 5426043"/>
                <a:gd name="connsiteY35" fmla="*/ 4555140 h 5820250"/>
                <a:gd name="connsiteX36" fmla="*/ 760003 w 5426043"/>
                <a:gd name="connsiteY36" fmla="*/ 3951286 h 5820250"/>
                <a:gd name="connsiteX37" fmla="*/ 260382 w 5426043"/>
                <a:gd name="connsiteY37" fmla="*/ 3055740 h 5820250"/>
                <a:gd name="connsiteX38" fmla="*/ 5859 w 5426043"/>
                <a:gd name="connsiteY38" fmla="*/ 2688094 h 5820250"/>
                <a:gd name="connsiteX39" fmla="*/ 109554 w 5426043"/>
                <a:gd name="connsiteY39" fmla="*/ 3281983 h 5820250"/>
                <a:gd name="connsiteX40" fmla="*/ 420638 w 5426043"/>
                <a:gd name="connsiteY40" fmla="*/ 4686577 h 5820250"/>
                <a:gd name="connsiteX41" fmla="*/ 967661 w 5426043"/>
                <a:gd name="connsiteY41" fmla="*/ 5270028 h 5820250"/>
                <a:gd name="connsiteX42" fmla="*/ 1523574 w 5426043"/>
                <a:gd name="connsiteY42" fmla="*/ 5525562 h 5820250"/>
                <a:gd name="connsiteX43" fmla="*/ 2471273 w 5426043"/>
                <a:gd name="connsiteY43" fmla="*/ 5605714 h 5820250"/>
                <a:gd name="connsiteX44" fmla="*/ 3242901 w 5426043"/>
                <a:gd name="connsiteY44" fmla="*/ 5427626 h 5820250"/>
                <a:gd name="connsiteX45" fmla="*/ 3409946 w 5426043"/>
                <a:gd name="connsiteY45" fmla="*/ 5523928 h 5820250"/>
                <a:gd name="connsiteX46" fmla="*/ 3455462 w 5426043"/>
                <a:gd name="connsiteY46" fmla="*/ 5820249 h 5820250"/>
                <a:gd name="connsiteX0" fmla="*/ 4361486 w 5426225"/>
                <a:gd name="connsiteY0" fmla="*/ 5609304 h 5820250"/>
                <a:gd name="connsiteX1" fmla="*/ 4231313 w 5426225"/>
                <a:gd name="connsiteY1" fmla="*/ 5215361 h 5820250"/>
                <a:gd name="connsiteX2" fmla="*/ 4436133 w 5426225"/>
                <a:gd name="connsiteY2" fmla="*/ 4908219 h 5820250"/>
                <a:gd name="connsiteX3" fmla="*/ 4779728 w 5426225"/>
                <a:gd name="connsiteY3" fmla="*/ 4491709 h 5820250"/>
                <a:gd name="connsiteX4" fmla="*/ 5058808 w 5426225"/>
                <a:gd name="connsiteY4" fmla="*/ 3564787 h 5820250"/>
                <a:gd name="connsiteX5" fmla="*/ 5417026 w 5426225"/>
                <a:gd name="connsiteY5" fmla="*/ 2499558 h 5820250"/>
                <a:gd name="connsiteX6" fmla="*/ 5253934 w 5426225"/>
                <a:gd name="connsiteY6" fmla="*/ 2511758 h 5820250"/>
                <a:gd name="connsiteX7" fmla="*/ 4564682 w 5426225"/>
                <a:gd name="connsiteY7" fmla="*/ 3073666 h 5820250"/>
                <a:gd name="connsiteX8" fmla="*/ 4046251 w 5426225"/>
                <a:gd name="connsiteY8" fmla="*/ 4126147 h 5820250"/>
                <a:gd name="connsiteX9" fmla="*/ 4100087 w 5426225"/>
                <a:gd name="connsiteY9" fmla="*/ 3298781 h 5820250"/>
                <a:gd name="connsiteX10" fmla="*/ 4281942 w 5426225"/>
                <a:gd name="connsiteY10" fmla="*/ 1853260 h 5820250"/>
                <a:gd name="connsiteX11" fmla="*/ 4417055 w 5426225"/>
                <a:gd name="connsiteY11" fmla="*/ 1147576 h 5820250"/>
                <a:gd name="connsiteX12" fmla="*/ 4484715 w 5426225"/>
                <a:gd name="connsiteY12" fmla="*/ 653647 h 5820250"/>
                <a:gd name="connsiteX13" fmla="*/ 4063573 w 5426225"/>
                <a:gd name="connsiteY13" fmla="*/ 1013087 h 5820250"/>
                <a:gd name="connsiteX14" fmla="*/ 3488190 w 5426225"/>
                <a:gd name="connsiteY14" fmla="*/ 2079410 h 5820250"/>
                <a:gd name="connsiteX15" fmla="*/ 3287385 w 5426225"/>
                <a:gd name="connsiteY15" fmla="*/ 3173083 h 5820250"/>
                <a:gd name="connsiteX16" fmla="*/ 3312037 w 5426225"/>
                <a:gd name="connsiteY16" fmla="*/ 3851780 h 5820250"/>
                <a:gd name="connsiteX17" fmla="*/ 3192988 w 5426225"/>
                <a:gd name="connsiteY17" fmla="*/ 3606624 h 5820250"/>
                <a:gd name="connsiteX18" fmla="*/ 2932655 w 5426225"/>
                <a:gd name="connsiteY18" fmla="*/ 2724036 h 5820250"/>
                <a:gd name="connsiteX19" fmla="*/ 2399564 w 5426225"/>
                <a:gd name="connsiteY19" fmla="*/ 1393179 h 5820250"/>
                <a:gd name="connsiteX20" fmla="*/ 1918243 w 5426225"/>
                <a:gd name="connsiteY20" fmla="*/ 334605 h 5820250"/>
                <a:gd name="connsiteX21" fmla="*/ 1759882 w 5426225"/>
                <a:gd name="connsiteY21" fmla="*/ 46327 h 5820250"/>
                <a:gd name="connsiteX22" fmla="*/ 1504903 w 5426225"/>
                <a:gd name="connsiteY22" fmla="*/ 1179806 h 5820250"/>
                <a:gd name="connsiteX23" fmla="*/ 1919682 w 5426225"/>
                <a:gd name="connsiteY23" fmla="*/ 2508985 h 5820250"/>
                <a:gd name="connsiteX24" fmla="*/ 2511961 w 5426225"/>
                <a:gd name="connsiteY24" fmla="*/ 3676696 h 5820250"/>
                <a:gd name="connsiteX25" fmla="*/ 2507464 w 5426225"/>
                <a:gd name="connsiteY25" fmla="*/ 3842847 h 5820250"/>
                <a:gd name="connsiteX26" fmla="*/ 1259806 w 5426225"/>
                <a:gd name="connsiteY26" fmla="*/ 2329876 h 5820250"/>
                <a:gd name="connsiteX27" fmla="*/ 760185 w 5426225"/>
                <a:gd name="connsiteY27" fmla="*/ 1783121 h 5820250"/>
                <a:gd name="connsiteX28" fmla="*/ 213430 w 5426225"/>
                <a:gd name="connsiteY28" fmla="*/ 1274074 h 5820250"/>
                <a:gd name="connsiteX29" fmla="*/ 213430 w 5426225"/>
                <a:gd name="connsiteY29" fmla="*/ 1406049 h 5820250"/>
                <a:gd name="connsiteX30" fmla="*/ 694197 w 5426225"/>
                <a:gd name="connsiteY30" fmla="*/ 2744655 h 5820250"/>
                <a:gd name="connsiteX31" fmla="*/ 1253462 w 5426225"/>
                <a:gd name="connsiteY31" fmla="*/ 3774615 h 5820250"/>
                <a:gd name="connsiteX32" fmla="*/ 2015897 w 5426225"/>
                <a:gd name="connsiteY32" fmla="*/ 4415917 h 5820250"/>
                <a:gd name="connsiteX33" fmla="*/ 2631489 w 5426225"/>
                <a:gd name="connsiteY33" fmla="*/ 4738370 h 5820250"/>
                <a:gd name="connsiteX34" fmla="*/ 2175396 w 5426225"/>
                <a:gd name="connsiteY34" fmla="*/ 4769173 h 5820250"/>
                <a:gd name="connsiteX35" fmla="*/ 1502450 w 5426225"/>
                <a:gd name="connsiteY35" fmla="*/ 4555140 h 5820250"/>
                <a:gd name="connsiteX36" fmla="*/ 760185 w 5426225"/>
                <a:gd name="connsiteY36" fmla="*/ 3951286 h 5820250"/>
                <a:gd name="connsiteX37" fmla="*/ 260564 w 5426225"/>
                <a:gd name="connsiteY37" fmla="*/ 3055740 h 5820250"/>
                <a:gd name="connsiteX38" fmla="*/ 6041 w 5426225"/>
                <a:gd name="connsiteY38" fmla="*/ 2688094 h 5820250"/>
                <a:gd name="connsiteX39" fmla="*/ 109736 w 5426225"/>
                <a:gd name="connsiteY39" fmla="*/ 3281983 h 5820250"/>
                <a:gd name="connsiteX40" fmla="*/ 437514 w 5426225"/>
                <a:gd name="connsiteY40" fmla="*/ 4566106 h 5820250"/>
                <a:gd name="connsiteX41" fmla="*/ 967843 w 5426225"/>
                <a:gd name="connsiteY41" fmla="*/ 5270028 h 5820250"/>
                <a:gd name="connsiteX42" fmla="*/ 1523756 w 5426225"/>
                <a:gd name="connsiteY42" fmla="*/ 5525562 h 5820250"/>
                <a:gd name="connsiteX43" fmla="*/ 2471455 w 5426225"/>
                <a:gd name="connsiteY43" fmla="*/ 5605714 h 5820250"/>
                <a:gd name="connsiteX44" fmla="*/ 3243083 w 5426225"/>
                <a:gd name="connsiteY44" fmla="*/ 5427626 h 5820250"/>
                <a:gd name="connsiteX45" fmla="*/ 3410128 w 5426225"/>
                <a:gd name="connsiteY45" fmla="*/ 5523928 h 5820250"/>
                <a:gd name="connsiteX46" fmla="*/ 3455644 w 5426225"/>
                <a:gd name="connsiteY46" fmla="*/ 5820249 h 5820250"/>
                <a:gd name="connsiteX0" fmla="*/ 4361486 w 5426225"/>
                <a:gd name="connsiteY0" fmla="*/ 5609304 h 5820250"/>
                <a:gd name="connsiteX1" fmla="*/ 4231313 w 5426225"/>
                <a:gd name="connsiteY1" fmla="*/ 5215361 h 5820250"/>
                <a:gd name="connsiteX2" fmla="*/ 4436133 w 5426225"/>
                <a:gd name="connsiteY2" fmla="*/ 4908219 h 5820250"/>
                <a:gd name="connsiteX3" fmla="*/ 4779728 w 5426225"/>
                <a:gd name="connsiteY3" fmla="*/ 4491709 h 5820250"/>
                <a:gd name="connsiteX4" fmla="*/ 5058808 w 5426225"/>
                <a:gd name="connsiteY4" fmla="*/ 3564787 h 5820250"/>
                <a:gd name="connsiteX5" fmla="*/ 5417026 w 5426225"/>
                <a:gd name="connsiteY5" fmla="*/ 2499558 h 5820250"/>
                <a:gd name="connsiteX6" fmla="*/ 5253934 w 5426225"/>
                <a:gd name="connsiteY6" fmla="*/ 2511758 h 5820250"/>
                <a:gd name="connsiteX7" fmla="*/ 4564682 w 5426225"/>
                <a:gd name="connsiteY7" fmla="*/ 3073666 h 5820250"/>
                <a:gd name="connsiteX8" fmla="*/ 4046251 w 5426225"/>
                <a:gd name="connsiteY8" fmla="*/ 4126147 h 5820250"/>
                <a:gd name="connsiteX9" fmla="*/ 4100087 w 5426225"/>
                <a:gd name="connsiteY9" fmla="*/ 3298781 h 5820250"/>
                <a:gd name="connsiteX10" fmla="*/ 4281942 w 5426225"/>
                <a:gd name="connsiteY10" fmla="*/ 1853260 h 5820250"/>
                <a:gd name="connsiteX11" fmla="*/ 4417055 w 5426225"/>
                <a:gd name="connsiteY11" fmla="*/ 1147576 h 5820250"/>
                <a:gd name="connsiteX12" fmla="*/ 4484715 w 5426225"/>
                <a:gd name="connsiteY12" fmla="*/ 653647 h 5820250"/>
                <a:gd name="connsiteX13" fmla="*/ 4063573 w 5426225"/>
                <a:gd name="connsiteY13" fmla="*/ 1013087 h 5820250"/>
                <a:gd name="connsiteX14" fmla="*/ 3488190 w 5426225"/>
                <a:gd name="connsiteY14" fmla="*/ 2079410 h 5820250"/>
                <a:gd name="connsiteX15" fmla="*/ 3287385 w 5426225"/>
                <a:gd name="connsiteY15" fmla="*/ 3173083 h 5820250"/>
                <a:gd name="connsiteX16" fmla="*/ 3312037 w 5426225"/>
                <a:gd name="connsiteY16" fmla="*/ 3851780 h 5820250"/>
                <a:gd name="connsiteX17" fmla="*/ 3192988 w 5426225"/>
                <a:gd name="connsiteY17" fmla="*/ 3606624 h 5820250"/>
                <a:gd name="connsiteX18" fmla="*/ 2932655 w 5426225"/>
                <a:gd name="connsiteY18" fmla="*/ 2724036 h 5820250"/>
                <a:gd name="connsiteX19" fmla="*/ 2399564 w 5426225"/>
                <a:gd name="connsiteY19" fmla="*/ 1393179 h 5820250"/>
                <a:gd name="connsiteX20" fmla="*/ 1918243 w 5426225"/>
                <a:gd name="connsiteY20" fmla="*/ 334605 h 5820250"/>
                <a:gd name="connsiteX21" fmla="*/ 1759882 w 5426225"/>
                <a:gd name="connsiteY21" fmla="*/ 46327 h 5820250"/>
                <a:gd name="connsiteX22" fmla="*/ 1504903 w 5426225"/>
                <a:gd name="connsiteY22" fmla="*/ 1179806 h 5820250"/>
                <a:gd name="connsiteX23" fmla="*/ 1919682 w 5426225"/>
                <a:gd name="connsiteY23" fmla="*/ 2508985 h 5820250"/>
                <a:gd name="connsiteX24" fmla="*/ 2511961 w 5426225"/>
                <a:gd name="connsiteY24" fmla="*/ 3676696 h 5820250"/>
                <a:gd name="connsiteX25" fmla="*/ 2507464 w 5426225"/>
                <a:gd name="connsiteY25" fmla="*/ 3842847 h 5820250"/>
                <a:gd name="connsiteX26" fmla="*/ 1259806 w 5426225"/>
                <a:gd name="connsiteY26" fmla="*/ 2329876 h 5820250"/>
                <a:gd name="connsiteX27" fmla="*/ 760185 w 5426225"/>
                <a:gd name="connsiteY27" fmla="*/ 1783121 h 5820250"/>
                <a:gd name="connsiteX28" fmla="*/ 213430 w 5426225"/>
                <a:gd name="connsiteY28" fmla="*/ 1274074 h 5820250"/>
                <a:gd name="connsiteX29" fmla="*/ 213430 w 5426225"/>
                <a:gd name="connsiteY29" fmla="*/ 1406049 h 5820250"/>
                <a:gd name="connsiteX30" fmla="*/ 694197 w 5426225"/>
                <a:gd name="connsiteY30" fmla="*/ 2744655 h 5820250"/>
                <a:gd name="connsiteX31" fmla="*/ 1253462 w 5426225"/>
                <a:gd name="connsiteY31" fmla="*/ 3774615 h 5820250"/>
                <a:gd name="connsiteX32" fmla="*/ 2015897 w 5426225"/>
                <a:gd name="connsiteY32" fmla="*/ 4415917 h 5820250"/>
                <a:gd name="connsiteX33" fmla="*/ 2631489 w 5426225"/>
                <a:gd name="connsiteY33" fmla="*/ 4738370 h 5820250"/>
                <a:gd name="connsiteX34" fmla="*/ 2175396 w 5426225"/>
                <a:gd name="connsiteY34" fmla="*/ 4769173 h 5820250"/>
                <a:gd name="connsiteX35" fmla="*/ 1502450 w 5426225"/>
                <a:gd name="connsiteY35" fmla="*/ 4555140 h 5820250"/>
                <a:gd name="connsiteX36" fmla="*/ 760185 w 5426225"/>
                <a:gd name="connsiteY36" fmla="*/ 3951286 h 5820250"/>
                <a:gd name="connsiteX37" fmla="*/ 260564 w 5426225"/>
                <a:gd name="connsiteY37" fmla="*/ 3055740 h 5820250"/>
                <a:gd name="connsiteX38" fmla="*/ 6041 w 5426225"/>
                <a:gd name="connsiteY38" fmla="*/ 2688094 h 5820250"/>
                <a:gd name="connsiteX39" fmla="*/ 109736 w 5426225"/>
                <a:gd name="connsiteY39" fmla="*/ 3281983 h 5820250"/>
                <a:gd name="connsiteX40" fmla="*/ 437514 w 5426225"/>
                <a:gd name="connsiteY40" fmla="*/ 4566106 h 5820250"/>
                <a:gd name="connsiteX41" fmla="*/ 1523756 w 5426225"/>
                <a:gd name="connsiteY41" fmla="*/ 5525562 h 5820250"/>
                <a:gd name="connsiteX42" fmla="*/ 2471455 w 5426225"/>
                <a:gd name="connsiteY42" fmla="*/ 5605714 h 5820250"/>
                <a:gd name="connsiteX43" fmla="*/ 3243083 w 5426225"/>
                <a:gd name="connsiteY43" fmla="*/ 5427626 h 5820250"/>
                <a:gd name="connsiteX44" fmla="*/ 3410128 w 5426225"/>
                <a:gd name="connsiteY44" fmla="*/ 5523928 h 5820250"/>
                <a:gd name="connsiteX45" fmla="*/ 3455644 w 5426225"/>
                <a:gd name="connsiteY45" fmla="*/ 5820249 h 582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426225" h="5820250">
                  <a:moveTo>
                    <a:pt x="4361486" y="5609304"/>
                  </a:moveTo>
                  <a:cubicBezTo>
                    <a:pt x="4290845" y="5425964"/>
                    <a:pt x="4218872" y="5332208"/>
                    <a:pt x="4231313" y="5215361"/>
                  </a:cubicBezTo>
                  <a:cubicBezTo>
                    <a:pt x="4243754" y="5098514"/>
                    <a:pt x="4344731" y="5028828"/>
                    <a:pt x="4436133" y="4908219"/>
                  </a:cubicBezTo>
                  <a:cubicBezTo>
                    <a:pt x="4527536" y="4787610"/>
                    <a:pt x="4675949" y="4715614"/>
                    <a:pt x="4779728" y="4491709"/>
                  </a:cubicBezTo>
                  <a:cubicBezTo>
                    <a:pt x="4883507" y="4267804"/>
                    <a:pt x="4952592" y="3896812"/>
                    <a:pt x="5058808" y="3564787"/>
                  </a:cubicBezTo>
                  <a:cubicBezTo>
                    <a:pt x="5165024" y="3232762"/>
                    <a:pt x="5384505" y="2675063"/>
                    <a:pt x="5417026" y="2499558"/>
                  </a:cubicBezTo>
                  <a:cubicBezTo>
                    <a:pt x="5449547" y="2324053"/>
                    <a:pt x="5395991" y="2416073"/>
                    <a:pt x="5253934" y="2511758"/>
                  </a:cubicBezTo>
                  <a:cubicBezTo>
                    <a:pt x="5111877" y="2607443"/>
                    <a:pt x="4765963" y="2804601"/>
                    <a:pt x="4564682" y="3073666"/>
                  </a:cubicBezTo>
                  <a:cubicBezTo>
                    <a:pt x="4363402" y="3342731"/>
                    <a:pt x="4123683" y="4088628"/>
                    <a:pt x="4046251" y="4126147"/>
                  </a:cubicBezTo>
                  <a:cubicBezTo>
                    <a:pt x="3968819" y="4163666"/>
                    <a:pt x="4060805" y="3677596"/>
                    <a:pt x="4100087" y="3298781"/>
                  </a:cubicBezTo>
                  <a:cubicBezTo>
                    <a:pt x="4139369" y="2919967"/>
                    <a:pt x="4229114" y="2211794"/>
                    <a:pt x="4281942" y="1853260"/>
                  </a:cubicBezTo>
                  <a:cubicBezTo>
                    <a:pt x="4334770" y="1494726"/>
                    <a:pt x="4383260" y="1347511"/>
                    <a:pt x="4417055" y="1147576"/>
                  </a:cubicBezTo>
                  <a:cubicBezTo>
                    <a:pt x="4450850" y="947641"/>
                    <a:pt x="4543629" y="676062"/>
                    <a:pt x="4484715" y="653647"/>
                  </a:cubicBezTo>
                  <a:cubicBezTo>
                    <a:pt x="4425801" y="631232"/>
                    <a:pt x="4229660" y="775460"/>
                    <a:pt x="4063573" y="1013087"/>
                  </a:cubicBezTo>
                  <a:cubicBezTo>
                    <a:pt x="3897486" y="1250714"/>
                    <a:pt x="3617555" y="1719411"/>
                    <a:pt x="3488190" y="2079410"/>
                  </a:cubicBezTo>
                  <a:cubicBezTo>
                    <a:pt x="3358825" y="2439409"/>
                    <a:pt x="3316744" y="2877688"/>
                    <a:pt x="3287385" y="3173083"/>
                  </a:cubicBezTo>
                  <a:cubicBezTo>
                    <a:pt x="3258026" y="3468478"/>
                    <a:pt x="3327770" y="3779523"/>
                    <a:pt x="3312037" y="3851780"/>
                  </a:cubicBezTo>
                  <a:cubicBezTo>
                    <a:pt x="3296304" y="3924037"/>
                    <a:pt x="3256218" y="3794581"/>
                    <a:pt x="3192988" y="3606624"/>
                  </a:cubicBezTo>
                  <a:cubicBezTo>
                    <a:pt x="3129758" y="3418667"/>
                    <a:pt x="3064892" y="3092943"/>
                    <a:pt x="2932655" y="2724036"/>
                  </a:cubicBezTo>
                  <a:cubicBezTo>
                    <a:pt x="2800418" y="2355129"/>
                    <a:pt x="2568633" y="1791418"/>
                    <a:pt x="2399564" y="1393179"/>
                  </a:cubicBezTo>
                  <a:cubicBezTo>
                    <a:pt x="2230495" y="994941"/>
                    <a:pt x="2024857" y="559080"/>
                    <a:pt x="1918243" y="334605"/>
                  </a:cubicBezTo>
                  <a:cubicBezTo>
                    <a:pt x="1811629" y="110130"/>
                    <a:pt x="1828772" y="-94540"/>
                    <a:pt x="1759882" y="46327"/>
                  </a:cubicBezTo>
                  <a:cubicBezTo>
                    <a:pt x="1690992" y="187194"/>
                    <a:pt x="1478270" y="769363"/>
                    <a:pt x="1504903" y="1179806"/>
                  </a:cubicBezTo>
                  <a:cubicBezTo>
                    <a:pt x="1531536" y="1590249"/>
                    <a:pt x="1751839" y="2092837"/>
                    <a:pt x="1919682" y="2508985"/>
                  </a:cubicBezTo>
                  <a:cubicBezTo>
                    <a:pt x="2087525" y="2925133"/>
                    <a:pt x="2413997" y="3454386"/>
                    <a:pt x="2511961" y="3676696"/>
                  </a:cubicBezTo>
                  <a:cubicBezTo>
                    <a:pt x="2609925" y="3899006"/>
                    <a:pt x="2640198" y="3976933"/>
                    <a:pt x="2507464" y="3842847"/>
                  </a:cubicBezTo>
                  <a:cubicBezTo>
                    <a:pt x="2374730" y="3708761"/>
                    <a:pt x="1551019" y="2673164"/>
                    <a:pt x="1259806" y="2329876"/>
                  </a:cubicBezTo>
                  <a:cubicBezTo>
                    <a:pt x="968593" y="1986588"/>
                    <a:pt x="934581" y="1959088"/>
                    <a:pt x="760185" y="1783121"/>
                  </a:cubicBezTo>
                  <a:cubicBezTo>
                    <a:pt x="585789" y="1607154"/>
                    <a:pt x="304556" y="1336919"/>
                    <a:pt x="213430" y="1274074"/>
                  </a:cubicBezTo>
                  <a:cubicBezTo>
                    <a:pt x="122304" y="1211229"/>
                    <a:pt x="133302" y="1160952"/>
                    <a:pt x="213430" y="1406049"/>
                  </a:cubicBezTo>
                  <a:cubicBezTo>
                    <a:pt x="293558" y="1651146"/>
                    <a:pt x="520858" y="2349894"/>
                    <a:pt x="694197" y="2744655"/>
                  </a:cubicBezTo>
                  <a:cubicBezTo>
                    <a:pt x="867536" y="3139416"/>
                    <a:pt x="1033179" y="3496071"/>
                    <a:pt x="1253462" y="3774615"/>
                  </a:cubicBezTo>
                  <a:cubicBezTo>
                    <a:pt x="1473745" y="4053159"/>
                    <a:pt x="1786226" y="4255291"/>
                    <a:pt x="2015897" y="4415917"/>
                  </a:cubicBezTo>
                  <a:cubicBezTo>
                    <a:pt x="2245568" y="4576543"/>
                    <a:pt x="2599073" y="4704664"/>
                    <a:pt x="2631489" y="4738370"/>
                  </a:cubicBezTo>
                  <a:cubicBezTo>
                    <a:pt x="2663905" y="4772076"/>
                    <a:pt x="2363569" y="4799711"/>
                    <a:pt x="2175396" y="4769173"/>
                  </a:cubicBezTo>
                  <a:cubicBezTo>
                    <a:pt x="1987223" y="4738635"/>
                    <a:pt x="1738318" y="4691454"/>
                    <a:pt x="1502450" y="4555140"/>
                  </a:cubicBezTo>
                  <a:cubicBezTo>
                    <a:pt x="1266582" y="4418826"/>
                    <a:pt x="967166" y="4201186"/>
                    <a:pt x="760185" y="3951286"/>
                  </a:cubicBezTo>
                  <a:cubicBezTo>
                    <a:pt x="553204" y="3701386"/>
                    <a:pt x="386255" y="3266272"/>
                    <a:pt x="260564" y="3055740"/>
                  </a:cubicBezTo>
                  <a:cubicBezTo>
                    <a:pt x="134873" y="2845208"/>
                    <a:pt x="31179" y="2650387"/>
                    <a:pt x="6041" y="2688094"/>
                  </a:cubicBezTo>
                  <a:cubicBezTo>
                    <a:pt x="-19097" y="2725801"/>
                    <a:pt x="37824" y="2968981"/>
                    <a:pt x="109736" y="3281983"/>
                  </a:cubicBezTo>
                  <a:cubicBezTo>
                    <a:pt x="181648" y="3594985"/>
                    <a:pt x="201844" y="4192176"/>
                    <a:pt x="437514" y="4566106"/>
                  </a:cubicBezTo>
                  <a:cubicBezTo>
                    <a:pt x="673184" y="4940036"/>
                    <a:pt x="1184766" y="5352294"/>
                    <a:pt x="1523756" y="5525562"/>
                  </a:cubicBezTo>
                  <a:cubicBezTo>
                    <a:pt x="1862746" y="5698830"/>
                    <a:pt x="2184900" y="5622037"/>
                    <a:pt x="2471455" y="5605714"/>
                  </a:cubicBezTo>
                  <a:cubicBezTo>
                    <a:pt x="2758010" y="5589391"/>
                    <a:pt x="3144000" y="5442008"/>
                    <a:pt x="3243083" y="5427626"/>
                  </a:cubicBezTo>
                  <a:cubicBezTo>
                    <a:pt x="3342166" y="5413244"/>
                    <a:pt x="3406420" y="5413989"/>
                    <a:pt x="3410128" y="5523928"/>
                  </a:cubicBezTo>
                  <a:cubicBezTo>
                    <a:pt x="3413836" y="5633867"/>
                    <a:pt x="3448772" y="5675021"/>
                    <a:pt x="3455644" y="5820249"/>
                  </a:cubicBezTo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CBC3084-2856-DE33-73C4-C834F70AE7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069679">
              <a:off x="247501" y="3192554"/>
              <a:ext cx="1784721" cy="1888725"/>
            </a:xfrm>
            <a:custGeom>
              <a:avLst/>
              <a:gdLst>
                <a:gd name="connsiteX0" fmla="*/ 3418362 w 5421466"/>
                <a:gd name="connsiteY0" fmla="*/ 6148240 h 7017706"/>
                <a:gd name="connsiteX1" fmla="*/ 4455310 w 5421466"/>
                <a:gd name="connsiteY1" fmla="*/ 6044545 h 7017706"/>
                <a:gd name="connsiteX2" fmla="*/ 4455310 w 5421466"/>
                <a:gd name="connsiteY2" fmla="*/ 6035119 h 7017706"/>
                <a:gd name="connsiteX3" fmla="*/ 4172506 w 5421466"/>
                <a:gd name="connsiteY3" fmla="*/ 5431803 h 7017706"/>
                <a:gd name="connsiteX4" fmla="*/ 4181933 w 5421466"/>
                <a:gd name="connsiteY4" fmla="*/ 5337535 h 7017706"/>
                <a:gd name="connsiteX5" fmla="*/ 4596712 w 5421466"/>
                <a:gd name="connsiteY5" fmla="*/ 4932183 h 7017706"/>
                <a:gd name="connsiteX6" fmla="*/ 5058626 w 5421466"/>
                <a:gd name="connsiteY6" fmla="*/ 3800966 h 7017706"/>
                <a:gd name="connsiteX7" fmla="*/ 5416844 w 5421466"/>
                <a:gd name="connsiteY7" fmla="*/ 2735737 h 7017706"/>
                <a:gd name="connsiteX8" fmla="*/ 5209455 w 5421466"/>
                <a:gd name="connsiteY8" fmla="*/ 2801725 h 7017706"/>
                <a:gd name="connsiteX9" fmla="*/ 4493017 w 5421466"/>
                <a:gd name="connsiteY9" fmla="*/ 3169370 h 7017706"/>
                <a:gd name="connsiteX10" fmla="*/ 3691739 w 5421466"/>
                <a:gd name="connsiteY10" fmla="*/ 4074343 h 7017706"/>
                <a:gd name="connsiteX11" fmla="*/ 3757727 w 5421466"/>
                <a:gd name="connsiteY11" fmla="*/ 3546442 h 7017706"/>
                <a:gd name="connsiteX12" fmla="*/ 4087665 w 5421466"/>
                <a:gd name="connsiteY12" fmla="*/ 2009873 h 7017706"/>
                <a:gd name="connsiteX13" fmla="*/ 4285628 w 5421466"/>
                <a:gd name="connsiteY13" fmla="*/ 1302863 h 7017706"/>
                <a:gd name="connsiteX14" fmla="*/ 4313908 w 5421466"/>
                <a:gd name="connsiteY14" fmla="*/ 963498 h 7017706"/>
                <a:gd name="connsiteX15" fmla="*/ 4049958 w 5421466"/>
                <a:gd name="connsiteY15" fmla="*/ 1199168 h 7017706"/>
                <a:gd name="connsiteX16" fmla="*/ 3569191 w 5421466"/>
                <a:gd name="connsiteY16" fmla="*/ 1840191 h 7017706"/>
                <a:gd name="connsiteX17" fmla="*/ 3408935 w 5421466"/>
                <a:gd name="connsiteY17" fmla="*/ 2349238 h 7017706"/>
                <a:gd name="connsiteX18" fmla="*/ 3324094 w 5421466"/>
                <a:gd name="connsiteY18" fmla="*/ 3518162 h 7017706"/>
                <a:gd name="connsiteX19" fmla="*/ 3267533 w 5421466"/>
                <a:gd name="connsiteY19" fmla="*/ 4093197 h 7017706"/>
                <a:gd name="connsiteX20" fmla="*/ 3267533 w 5421466"/>
                <a:gd name="connsiteY20" fmla="*/ 3885807 h 7017706"/>
                <a:gd name="connsiteX21" fmla="*/ 3069570 w 5421466"/>
                <a:gd name="connsiteY21" fmla="*/ 3188224 h 7017706"/>
                <a:gd name="connsiteX22" fmla="*/ 2428547 w 5421466"/>
                <a:gd name="connsiteY22" fmla="*/ 1604521 h 7017706"/>
                <a:gd name="connsiteX23" fmla="*/ 2042048 w 5421466"/>
                <a:gd name="connsiteY23" fmla="*/ 680694 h 7017706"/>
                <a:gd name="connsiteX24" fmla="*/ 1976061 w 5421466"/>
                <a:gd name="connsiteY24" fmla="*/ 237634 h 7017706"/>
                <a:gd name="connsiteX25" fmla="*/ 1853512 w 5421466"/>
                <a:gd name="connsiteY25" fmla="*/ 1964 h 7017706"/>
                <a:gd name="connsiteX26" fmla="*/ 1674403 w 5421466"/>
                <a:gd name="connsiteY26" fmla="*/ 360183 h 7017706"/>
                <a:gd name="connsiteX27" fmla="*/ 1504721 w 5421466"/>
                <a:gd name="connsiteY27" fmla="*/ 1415985 h 7017706"/>
                <a:gd name="connsiteX28" fmla="*/ 1919500 w 5421466"/>
                <a:gd name="connsiteY28" fmla="*/ 2745164 h 7017706"/>
                <a:gd name="connsiteX29" fmla="*/ 2503962 w 5421466"/>
                <a:gd name="connsiteY29" fmla="*/ 3885807 h 7017706"/>
                <a:gd name="connsiteX30" fmla="*/ 2343706 w 5421466"/>
                <a:gd name="connsiteY30" fmla="*/ 3734978 h 7017706"/>
                <a:gd name="connsiteX31" fmla="*/ 1259624 w 5421466"/>
                <a:gd name="connsiteY31" fmla="*/ 2566055 h 7017706"/>
                <a:gd name="connsiteX32" fmla="*/ 760003 w 5421466"/>
                <a:gd name="connsiteY32" fmla="*/ 2019300 h 7017706"/>
                <a:gd name="connsiteX33" fmla="*/ 213248 w 5421466"/>
                <a:gd name="connsiteY33" fmla="*/ 1510253 h 7017706"/>
                <a:gd name="connsiteX34" fmla="*/ 213248 w 5421466"/>
                <a:gd name="connsiteY34" fmla="*/ 1642228 h 7017706"/>
                <a:gd name="connsiteX35" fmla="*/ 694015 w 5421466"/>
                <a:gd name="connsiteY35" fmla="*/ 2980834 h 7017706"/>
                <a:gd name="connsiteX36" fmla="*/ 1287904 w 5421466"/>
                <a:gd name="connsiteY36" fmla="*/ 4102624 h 7017706"/>
                <a:gd name="connsiteX37" fmla="*/ 2042048 w 5421466"/>
                <a:gd name="connsiteY37" fmla="*/ 4715366 h 7017706"/>
                <a:gd name="connsiteX38" fmla="*/ 2984729 w 5421466"/>
                <a:gd name="connsiteY38" fmla="*/ 5026451 h 7017706"/>
                <a:gd name="connsiteX39" fmla="*/ 3003582 w 5421466"/>
                <a:gd name="connsiteY39" fmla="*/ 5026451 h 7017706"/>
                <a:gd name="connsiteX40" fmla="*/ 2315426 w 5421466"/>
                <a:gd name="connsiteY40" fmla="*/ 5092438 h 7017706"/>
                <a:gd name="connsiteX41" fmla="*/ 1495294 w 5421466"/>
                <a:gd name="connsiteY41" fmla="*/ 4922756 h 7017706"/>
                <a:gd name="connsiteX42" fmla="*/ 760003 w 5421466"/>
                <a:gd name="connsiteY42" fmla="*/ 4187465 h 7017706"/>
                <a:gd name="connsiteX43" fmla="*/ 260382 w 5421466"/>
                <a:gd name="connsiteY43" fmla="*/ 3291919 h 7017706"/>
                <a:gd name="connsiteX44" fmla="*/ 5859 w 5421466"/>
                <a:gd name="connsiteY44" fmla="*/ 2924273 h 7017706"/>
                <a:gd name="connsiteX45" fmla="*/ 109554 w 5421466"/>
                <a:gd name="connsiteY45" fmla="*/ 3518162 h 7017706"/>
                <a:gd name="connsiteX46" fmla="*/ 420638 w 5421466"/>
                <a:gd name="connsiteY46" fmla="*/ 4922756 h 7017706"/>
                <a:gd name="connsiteX47" fmla="*/ 910832 w 5421466"/>
                <a:gd name="connsiteY47" fmla="*/ 5544925 h 7017706"/>
                <a:gd name="connsiteX48" fmla="*/ 1523574 w 5421466"/>
                <a:gd name="connsiteY48" fmla="*/ 5761741 h 7017706"/>
                <a:gd name="connsiteX49" fmla="*/ 2287145 w 5421466"/>
                <a:gd name="connsiteY49" fmla="*/ 5724034 h 7017706"/>
                <a:gd name="connsiteX50" fmla="*/ 3720020 w 5421466"/>
                <a:gd name="connsiteY50" fmla="*/ 5516644 h 7017706"/>
                <a:gd name="connsiteX51" fmla="*/ 3701166 w 5421466"/>
                <a:gd name="connsiteY51" fmla="*/ 5563778 h 7017706"/>
                <a:gd name="connsiteX52" fmla="*/ 3503203 w 5421466"/>
                <a:gd name="connsiteY52" fmla="*/ 6129387 h 7017706"/>
                <a:gd name="connsiteX53" fmla="*/ 3456069 w 5421466"/>
                <a:gd name="connsiteY53" fmla="*/ 6091679 h 7017706"/>
                <a:gd name="connsiteX0" fmla="*/ 3418362 w 5421466"/>
                <a:gd name="connsiteY0" fmla="*/ 6148240 h 7017706"/>
                <a:gd name="connsiteX1" fmla="*/ 4455310 w 5421466"/>
                <a:gd name="connsiteY1" fmla="*/ 6044545 h 7017706"/>
                <a:gd name="connsiteX2" fmla="*/ 4455310 w 5421466"/>
                <a:gd name="connsiteY2" fmla="*/ 6035119 h 7017706"/>
                <a:gd name="connsiteX3" fmla="*/ 4172506 w 5421466"/>
                <a:gd name="connsiteY3" fmla="*/ 5431803 h 7017706"/>
                <a:gd name="connsiteX4" fmla="*/ 4181933 w 5421466"/>
                <a:gd name="connsiteY4" fmla="*/ 5337535 h 7017706"/>
                <a:gd name="connsiteX5" fmla="*/ 4596712 w 5421466"/>
                <a:gd name="connsiteY5" fmla="*/ 4932183 h 7017706"/>
                <a:gd name="connsiteX6" fmla="*/ 5058626 w 5421466"/>
                <a:gd name="connsiteY6" fmla="*/ 3800966 h 7017706"/>
                <a:gd name="connsiteX7" fmla="*/ 5416844 w 5421466"/>
                <a:gd name="connsiteY7" fmla="*/ 2735737 h 7017706"/>
                <a:gd name="connsiteX8" fmla="*/ 5209455 w 5421466"/>
                <a:gd name="connsiteY8" fmla="*/ 2801725 h 7017706"/>
                <a:gd name="connsiteX9" fmla="*/ 4493017 w 5421466"/>
                <a:gd name="connsiteY9" fmla="*/ 3169370 h 7017706"/>
                <a:gd name="connsiteX10" fmla="*/ 3691739 w 5421466"/>
                <a:gd name="connsiteY10" fmla="*/ 4074343 h 7017706"/>
                <a:gd name="connsiteX11" fmla="*/ 3757727 w 5421466"/>
                <a:gd name="connsiteY11" fmla="*/ 3546442 h 7017706"/>
                <a:gd name="connsiteX12" fmla="*/ 4087665 w 5421466"/>
                <a:gd name="connsiteY12" fmla="*/ 2009873 h 7017706"/>
                <a:gd name="connsiteX13" fmla="*/ 4285628 w 5421466"/>
                <a:gd name="connsiteY13" fmla="*/ 1302863 h 7017706"/>
                <a:gd name="connsiteX14" fmla="*/ 4313908 w 5421466"/>
                <a:gd name="connsiteY14" fmla="*/ 963498 h 7017706"/>
                <a:gd name="connsiteX15" fmla="*/ 4049958 w 5421466"/>
                <a:gd name="connsiteY15" fmla="*/ 1199168 h 7017706"/>
                <a:gd name="connsiteX16" fmla="*/ 3569191 w 5421466"/>
                <a:gd name="connsiteY16" fmla="*/ 1840191 h 7017706"/>
                <a:gd name="connsiteX17" fmla="*/ 3408935 w 5421466"/>
                <a:gd name="connsiteY17" fmla="*/ 2349238 h 7017706"/>
                <a:gd name="connsiteX18" fmla="*/ 3324094 w 5421466"/>
                <a:gd name="connsiteY18" fmla="*/ 3518162 h 7017706"/>
                <a:gd name="connsiteX19" fmla="*/ 3267533 w 5421466"/>
                <a:gd name="connsiteY19" fmla="*/ 4093197 h 7017706"/>
                <a:gd name="connsiteX20" fmla="*/ 3267533 w 5421466"/>
                <a:gd name="connsiteY20" fmla="*/ 3885807 h 7017706"/>
                <a:gd name="connsiteX21" fmla="*/ 3069570 w 5421466"/>
                <a:gd name="connsiteY21" fmla="*/ 3188224 h 7017706"/>
                <a:gd name="connsiteX22" fmla="*/ 2428547 w 5421466"/>
                <a:gd name="connsiteY22" fmla="*/ 1604521 h 7017706"/>
                <a:gd name="connsiteX23" fmla="*/ 2042048 w 5421466"/>
                <a:gd name="connsiteY23" fmla="*/ 680694 h 7017706"/>
                <a:gd name="connsiteX24" fmla="*/ 1976061 w 5421466"/>
                <a:gd name="connsiteY24" fmla="*/ 237634 h 7017706"/>
                <a:gd name="connsiteX25" fmla="*/ 1853512 w 5421466"/>
                <a:gd name="connsiteY25" fmla="*/ 1964 h 7017706"/>
                <a:gd name="connsiteX26" fmla="*/ 1674403 w 5421466"/>
                <a:gd name="connsiteY26" fmla="*/ 360183 h 7017706"/>
                <a:gd name="connsiteX27" fmla="*/ 1504721 w 5421466"/>
                <a:gd name="connsiteY27" fmla="*/ 1415985 h 7017706"/>
                <a:gd name="connsiteX28" fmla="*/ 1919500 w 5421466"/>
                <a:gd name="connsiteY28" fmla="*/ 2745164 h 7017706"/>
                <a:gd name="connsiteX29" fmla="*/ 2503962 w 5421466"/>
                <a:gd name="connsiteY29" fmla="*/ 3885807 h 7017706"/>
                <a:gd name="connsiteX30" fmla="*/ 2343706 w 5421466"/>
                <a:gd name="connsiteY30" fmla="*/ 3734978 h 7017706"/>
                <a:gd name="connsiteX31" fmla="*/ 1259624 w 5421466"/>
                <a:gd name="connsiteY31" fmla="*/ 2566055 h 7017706"/>
                <a:gd name="connsiteX32" fmla="*/ 760003 w 5421466"/>
                <a:gd name="connsiteY32" fmla="*/ 2019300 h 7017706"/>
                <a:gd name="connsiteX33" fmla="*/ 213248 w 5421466"/>
                <a:gd name="connsiteY33" fmla="*/ 1510253 h 7017706"/>
                <a:gd name="connsiteX34" fmla="*/ 213248 w 5421466"/>
                <a:gd name="connsiteY34" fmla="*/ 1642228 h 7017706"/>
                <a:gd name="connsiteX35" fmla="*/ 694015 w 5421466"/>
                <a:gd name="connsiteY35" fmla="*/ 2980834 h 7017706"/>
                <a:gd name="connsiteX36" fmla="*/ 1287904 w 5421466"/>
                <a:gd name="connsiteY36" fmla="*/ 4102624 h 7017706"/>
                <a:gd name="connsiteX37" fmla="*/ 2042048 w 5421466"/>
                <a:gd name="connsiteY37" fmla="*/ 4715366 h 7017706"/>
                <a:gd name="connsiteX38" fmla="*/ 2984729 w 5421466"/>
                <a:gd name="connsiteY38" fmla="*/ 5026451 h 7017706"/>
                <a:gd name="connsiteX39" fmla="*/ 2315426 w 5421466"/>
                <a:gd name="connsiteY39" fmla="*/ 5092438 h 7017706"/>
                <a:gd name="connsiteX40" fmla="*/ 1495294 w 5421466"/>
                <a:gd name="connsiteY40" fmla="*/ 4922756 h 7017706"/>
                <a:gd name="connsiteX41" fmla="*/ 760003 w 5421466"/>
                <a:gd name="connsiteY41" fmla="*/ 4187465 h 7017706"/>
                <a:gd name="connsiteX42" fmla="*/ 260382 w 5421466"/>
                <a:gd name="connsiteY42" fmla="*/ 3291919 h 7017706"/>
                <a:gd name="connsiteX43" fmla="*/ 5859 w 5421466"/>
                <a:gd name="connsiteY43" fmla="*/ 2924273 h 7017706"/>
                <a:gd name="connsiteX44" fmla="*/ 109554 w 5421466"/>
                <a:gd name="connsiteY44" fmla="*/ 3518162 h 7017706"/>
                <a:gd name="connsiteX45" fmla="*/ 420638 w 5421466"/>
                <a:gd name="connsiteY45" fmla="*/ 4922756 h 7017706"/>
                <a:gd name="connsiteX46" fmla="*/ 910832 w 5421466"/>
                <a:gd name="connsiteY46" fmla="*/ 5544925 h 7017706"/>
                <a:gd name="connsiteX47" fmla="*/ 1523574 w 5421466"/>
                <a:gd name="connsiteY47" fmla="*/ 5761741 h 7017706"/>
                <a:gd name="connsiteX48" fmla="*/ 2287145 w 5421466"/>
                <a:gd name="connsiteY48" fmla="*/ 5724034 h 7017706"/>
                <a:gd name="connsiteX49" fmla="*/ 3720020 w 5421466"/>
                <a:gd name="connsiteY49" fmla="*/ 5516644 h 7017706"/>
                <a:gd name="connsiteX50" fmla="*/ 3701166 w 5421466"/>
                <a:gd name="connsiteY50" fmla="*/ 5563778 h 7017706"/>
                <a:gd name="connsiteX51" fmla="*/ 3503203 w 5421466"/>
                <a:gd name="connsiteY51" fmla="*/ 6129387 h 7017706"/>
                <a:gd name="connsiteX52" fmla="*/ 3456069 w 5421466"/>
                <a:gd name="connsiteY52" fmla="*/ 6091679 h 7017706"/>
                <a:gd name="connsiteX0" fmla="*/ 3418362 w 5421466"/>
                <a:gd name="connsiteY0" fmla="*/ 6148240 h 7017706"/>
                <a:gd name="connsiteX1" fmla="*/ 4455310 w 5421466"/>
                <a:gd name="connsiteY1" fmla="*/ 6044545 h 7017706"/>
                <a:gd name="connsiteX2" fmla="*/ 4455310 w 5421466"/>
                <a:gd name="connsiteY2" fmla="*/ 6035119 h 7017706"/>
                <a:gd name="connsiteX3" fmla="*/ 4172506 w 5421466"/>
                <a:gd name="connsiteY3" fmla="*/ 5431803 h 7017706"/>
                <a:gd name="connsiteX4" fmla="*/ 4181933 w 5421466"/>
                <a:gd name="connsiteY4" fmla="*/ 5337535 h 7017706"/>
                <a:gd name="connsiteX5" fmla="*/ 4596712 w 5421466"/>
                <a:gd name="connsiteY5" fmla="*/ 4932183 h 7017706"/>
                <a:gd name="connsiteX6" fmla="*/ 5058626 w 5421466"/>
                <a:gd name="connsiteY6" fmla="*/ 3800966 h 7017706"/>
                <a:gd name="connsiteX7" fmla="*/ 5416844 w 5421466"/>
                <a:gd name="connsiteY7" fmla="*/ 2735737 h 7017706"/>
                <a:gd name="connsiteX8" fmla="*/ 5209455 w 5421466"/>
                <a:gd name="connsiteY8" fmla="*/ 2801725 h 7017706"/>
                <a:gd name="connsiteX9" fmla="*/ 4493017 w 5421466"/>
                <a:gd name="connsiteY9" fmla="*/ 3169370 h 7017706"/>
                <a:gd name="connsiteX10" fmla="*/ 3691739 w 5421466"/>
                <a:gd name="connsiteY10" fmla="*/ 4074343 h 7017706"/>
                <a:gd name="connsiteX11" fmla="*/ 3757727 w 5421466"/>
                <a:gd name="connsiteY11" fmla="*/ 3546442 h 7017706"/>
                <a:gd name="connsiteX12" fmla="*/ 4087665 w 5421466"/>
                <a:gd name="connsiteY12" fmla="*/ 2009873 h 7017706"/>
                <a:gd name="connsiteX13" fmla="*/ 4285628 w 5421466"/>
                <a:gd name="connsiteY13" fmla="*/ 1302863 h 7017706"/>
                <a:gd name="connsiteX14" fmla="*/ 4313908 w 5421466"/>
                <a:gd name="connsiteY14" fmla="*/ 963498 h 7017706"/>
                <a:gd name="connsiteX15" fmla="*/ 4049958 w 5421466"/>
                <a:gd name="connsiteY15" fmla="*/ 1199168 h 7017706"/>
                <a:gd name="connsiteX16" fmla="*/ 3569191 w 5421466"/>
                <a:gd name="connsiteY16" fmla="*/ 1840191 h 7017706"/>
                <a:gd name="connsiteX17" fmla="*/ 3408935 w 5421466"/>
                <a:gd name="connsiteY17" fmla="*/ 2349238 h 7017706"/>
                <a:gd name="connsiteX18" fmla="*/ 3324094 w 5421466"/>
                <a:gd name="connsiteY18" fmla="*/ 3518162 h 7017706"/>
                <a:gd name="connsiteX19" fmla="*/ 3267533 w 5421466"/>
                <a:gd name="connsiteY19" fmla="*/ 4093197 h 7017706"/>
                <a:gd name="connsiteX20" fmla="*/ 3267533 w 5421466"/>
                <a:gd name="connsiteY20" fmla="*/ 3885807 h 7017706"/>
                <a:gd name="connsiteX21" fmla="*/ 3069570 w 5421466"/>
                <a:gd name="connsiteY21" fmla="*/ 3188224 h 7017706"/>
                <a:gd name="connsiteX22" fmla="*/ 2428547 w 5421466"/>
                <a:gd name="connsiteY22" fmla="*/ 1604521 h 7017706"/>
                <a:gd name="connsiteX23" fmla="*/ 2042048 w 5421466"/>
                <a:gd name="connsiteY23" fmla="*/ 680694 h 7017706"/>
                <a:gd name="connsiteX24" fmla="*/ 1976061 w 5421466"/>
                <a:gd name="connsiteY24" fmla="*/ 237634 h 7017706"/>
                <a:gd name="connsiteX25" fmla="*/ 1853512 w 5421466"/>
                <a:gd name="connsiteY25" fmla="*/ 1964 h 7017706"/>
                <a:gd name="connsiteX26" fmla="*/ 1674403 w 5421466"/>
                <a:gd name="connsiteY26" fmla="*/ 360183 h 7017706"/>
                <a:gd name="connsiteX27" fmla="*/ 1504721 w 5421466"/>
                <a:gd name="connsiteY27" fmla="*/ 1415985 h 7017706"/>
                <a:gd name="connsiteX28" fmla="*/ 1919500 w 5421466"/>
                <a:gd name="connsiteY28" fmla="*/ 2745164 h 7017706"/>
                <a:gd name="connsiteX29" fmla="*/ 2503962 w 5421466"/>
                <a:gd name="connsiteY29" fmla="*/ 3885807 h 7017706"/>
                <a:gd name="connsiteX30" fmla="*/ 2343706 w 5421466"/>
                <a:gd name="connsiteY30" fmla="*/ 3734978 h 7017706"/>
                <a:gd name="connsiteX31" fmla="*/ 1259624 w 5421466"/>
                <a:gd name="connsiteY31" fmla="*/ 2566055 h 7017706"/>
                <a:gd name="connsiteX32" fmla="*/ 760003 w 5421466"/>
                <a:gd name="connsiteY32" fmla="*/ 2019300 h 7017706"/>
                <a:gd name="connsiteX33" fmla="*/ 213248 w 5421466"/>
                <a:gd name="connsiteY33" fmla="*/ 1510253 h 7017706"/>
                <a:gd name="connsiteX34" fmla="*/ 213248 w 5421466"/>
                <a:gd name="connsiteY34" fmla="*/ 1642228 h 7017706"/>
                <a:gd name="connsiteX35" fmla="*/ 694015 w 5421466"/>
                <a:gd name="connsiteY35" fmla="*/ 2980834 h 7017706"/>
                <a:gd name="connsiteX36" fmla="*/ 1287904 w 5421466"/>
                <a:gd name="connsiteY36" fmla="*/ 4102624 h 7017706"/>
                <a:gd name="connsiteX37" fmla="*/ 2042048 w 5421466"/>
                <a:gd name="connsiteY37" fmla="*/ 4715366 h 7017706"/>
                <a:gd name="connsiteX38" fmla="*/ 2984729 w 5421466"/>
                <a:gd name="connsiteY38" fmla="*/ 5026451 h 7017706"/>
                <a:gd name="connsiteX39" fmla="*/ 2315426 w 5421466"/>
                <a:gd name="connsiteY39" fmla="*/ 5092438 h 7017706"/>
                <a:gd name="connsiteX40" fmla="*/ 1495294 w 5421466"/>
                <a:gd name="connsiteY40" fmla="*/ 4922756 h 7017706"/>
                <a:gd name="connsiteX41" fmla="*/ 760003 w 5421466"/>
                <a:gd name="connsiteY41" fmla="*/ 4187465 h 7017706"/>
                <a:gd name="connsiteX42" fmla="*/ 260382 w 5421466"/>
                <a:gd name="connsiteY42" fmla="*/ 3291919 h 7017706"/>
                <a:gd name="connsiteX43" fmla="*/ 5859 w 5421466"/>
                <a:gd name="connsiteY43" fmla="*/ 2924273 h 7017706"/>
                <a:gd name="connsiteX44" fmla="*/ 109554 w 5421466"/>
                <a:gd name="connsiteY44" fmla="*/ 3518162 h 7017706"/>
                <a:gd name="connsiteX45" fmla="*/ 420638 w 5421466"/>
                <a:gd name="connsiteY45" fmla="*/ 4922756 h 7017706"/>
                <a:gd name="connsiteX46" fmla="*/ 910832 w 5421466"/>
                <a:gd name="connsiteY46" fmla="*/ 5544925 h 7017706"/>
                <a:gd name="connsiteX47" fmla="*/ 1523574 w 5421466"/>
                <a:gd name="connsiteY47" fmla="*/ 5761741 h 7017706"/>
                <a:gd name="connsiteX48" fmla="*/ 2287145 w 5421466"/>
                <a:gd name="connsiteY48" fmla="*/ 5724034 h 7017706"/>
                <a:gd name="connsiteX49" fmla="*/ 3720020 w 5421466"/>
                <a:gd name="connsiteY49" fmla="*/ 5516644 h 7017706"/>
                <a:gd name="connsiteX50" fmla="*/ 3701166 w 5421466"/>
                <a:gd name="connsiteY50" fmla="*/ 5563778 h 7017706"/>
                <a:gd name="connsiteX51" fmla="*/ 3503203 w 5421466"/>
                <a:gd name="connsiteY51" fmla="*/ 6129387 h 7017706"/>
                <a:gd name="connsiteX52" fmla="*/ 3456069 w 5421466"/>
                <a:gd name="connsiteY52" fmla="*/ 6091679 h 7017706"/>
                <a:gd name="connsiteX0" fmla="*/ 3418362 w 5421466"/>
                <a:gd name="connsiteY0" fmla="*/ 6148240 h 7017706"/>
                <a:gd name="connsiteX1" fmla="*/ 4455310 w 5421466"/>
                <a:gd name="connsiteY1" fmla="*/ 6044545 h 7017706"/>
                <a:gd name="connsiteX2" fmla="*/ 4455310 w 5421466"/>
                <a:gd name="connsiteY2" fmla="*/ 6035119 h 7017706"/>
                <a:gd name="connsiteX3" fmla="*/ 4172506 w 5421466"/>
                <a:gd name="connsiteY3" fmla="*/ 5431803 h 7017706"/>
                <a:gd name="connsiteX4" fmla="*/ 4181933 w 5421466"/>
                <a:gd name="connsiteY4" fmla="*/ 5337535 h 7017706"/>
                <a:gd name="connsiteX5" fmla="*/ 4596712 w 5421466"/>
                <a:gd name="connsiteY5" fmla="*/ 4932183 h 7017706"/>
                <a:gd name="connsiteX6" fmla="*/ 5058626 w 5421466"/>
                <a:gd name="connsiteY6" fmla="*/ 3800966 h 7017706"/>
                <a:gd name="connsiteX7" fmla="*/ 5416844 w 5421466"/>
                <a:gd name="connsiteY7" fmla="*/ 2735737 h 7017706"/>
                <a:gd name="connsiteX8" fmla="*/ 5209455 w 5421466"/>
                <a:gd name="connsiteY8" fmla="*/ 2801725 h 7017706"/>
                <a:gd name="connsiteX9" fmla="*/ 4493017 w 5421466"/>
                <a:gd name="connsiteY9" fmla="*/ 3169370 h 7017706"/>
                <a:gd name="connsiteX10" fmla="*/ 3691739 w 5421466"/>
                <a:gd name="connsiteY10" fmla="*/ 4074343 h 7017706"/>
                <a:gd name="connsiteX11" fmla="*/ 3757727 w 5421466"/>
                <a:gd name="connsiteY11" fmla="*/ 3546442 h 7017706"/>
                <a:gd name="connsiteX12" fmla="*/ 4087665 w 5421466"/>
                <a:gd name="connsiteY12" fmla="*/ 2009873 h 7017706"/>
                <a:gd name="connsiteX13" fmla="*/ 4285628 w 5421466"/>
                <a:gd name="connsiteY13" fmla="*/ 1302863 h 7017706"/>
                <a:gd name="connsiteX14" fmla="*/ 4313908 w 5421466"/>
                <a:gd name="connsiteY14" fmla="*/ 963498 h 7017706"/>
                <a:gd name="connsiteX15" fmla="*/ 4049958 w 5421466"/>
                <a:gd name="connsiteY15" fmla="*/ 1199168 h 7017706"/>
                <a:gd name="connsiteX16" fmla="*/ 3569191 w 5421466"/>
                <a:gd name="connsiteY16" fmla="*/ 1840191 h 7017706"/>
                <a:gd name="connsiteX17" fmla="*/ 3408935 w 5421466"/>
                <a:gd name="connsiteY17" fmla="*/ 2349238 h 7017706"/>
                <a:gd name="connsiteX18" fmla="*/ 3324094 w 5421466"/>
                <a:gd name="connsiteY18" fmla="*/ 3518162 h 7017706"/>
                <a:gd name="connsiteX19" fmla="*/ 3267533 w 5421466"/>
                <a:gd name="connsiteY19" fmla="*/ 4093197 h 7017706"/>
                <a:gd name="connsiteX20" fmla="*/ 3267533 w 5421466"/>
                <a:gd name="connsiteY20" fmla="*/ 3885807 h 7017706"/>
                <a:gd name="connsiteX21" fmla="*/ 3069570 w 5421466"/>
                <a:gd name="connsiteY21" fmla="*/ 3188224 h 7017706"/>
                <a:gd name="connsiteX22" fmla="*/ 2428547 w 5421466"/>
                <a:gd name="connsiteY22" fmla="*/ 1604521 h 7017706"/>
                <a:gd name="connsiteX23" fmla="*/ 2042048 w 5421466"/>
                <a:gd name="connsiteY23" fmla="*/ 680694 h 7017706"/>
                <a:gd name="connsiteX24" fmla="*/ 1976061 w 5421466"/>
                <a:gd name="connsiteY24" fmla="*/ 237634 h 7017706"/>
                <a:gd name="connsiteX25" fmla="*/ 1853512 w 5421466"/>
                <a:gd name="connsiteY25" fmla="*/ 1964 h 7017706"/>
                <a:gd name="connsiteX26" fmla="*/ 1674403 w 5421466"/>
                <a:gd name="connsiteY26" fmla="*/ 360183 h 7017706"/>
                <a:gd name="connsiteX27" fmla="*/ 1504721 w 5421466"/>
                <a:gd name="connsiteY27" fmla="*/ 1415985 h 7017706"/>
                <a:gd name="connsiteX28" fmla="*/ 1919500 w 5421466"/>
                <a:gd name="connsiteY28" fmla="*/ 2745164 h 7017706"/>
                <a:gd name="connsiteX29" fmla="*/ 2503962 w 5421466"/>
                <a:gd name="connsiteY29" fmla="*/ 3885807 h 7017706"/>
                <a:gd name="connsiteX30" fmla="*/ 2343706 w 5421466"/>
                <a:gd name="connsiteY30" fmla="*/ 3734978 h 7017706"/>
                <a:gd name="connsiteX31" fmla="*/ 1259624 w 5421466"/>
                <a:gd name="connsiteY31" fmla="*/ 2566055 h 7017706"/>
                <a:gd name="connsiteX32" fmla="*/ 760003 w 5421466"/>
                <a:gd name="connsiteY32" fmla="*/ 2019300 h 7017706"/>
                <a:gd name="connsiteX33" fmla="*/ 213248 w 5421466"/>
                <a:gd name="connsiteY33" fmla="*/ 1510253 h 7017706"/>
                <a:gd name="connsiteX34" fmla="*/ 213248 w 5421466"/>
                <a:gd name="connsiteY34" fmla="*/ 1642228 h 7017706"/>
                <a:gd name="connsiteX35" fmla="*/ 694015 w 5421466"/>
                <a:gd name="connsiteY35" fmla="*/ 2980834 h 7017706"/>
                <a:gd name="connsiteX36" fmla="*/ 1287904 w 5421466"/>
                <a:gd name="connsiteY36" fmla="*/ 4102624 h 7017706"/>
                <a:gd name="connsiteX37" fmla="*/ 2042048 w 5421466"/>
                <a:gd name="connsiteY37" fmla="*/ 4715366 h 7017706"/>
                <a:gd name="connsiteX38" fmla="*/ 2984729 w 5421466"/>
                <a:gd name="connsiteY38" fmla="*/ 5026451 h 7017706"/>
                <a:gd name="connsiteX39" fmla="*/ 2315426 w 5421466"/>
                <a:gd name="connsiteY39" fmla="*/ 5092438 h 7017706"/>
                <a:gd name="connsiteX40" fmla="*/ 1495294 w 5421466"/>
                <a:gd name="connsiteY40" fmla="*/ 4922756 h 7017706"/>
                <a:gd name="connsiteX41" fmla="*/ 760003 w 5421466"/>
                <a:gd name="connsiteY41" fmla="*/ 4187465 h 7017706"/>
                <a:gd name="connsiteX42" fmla="*/ 260382 w 5421466"/>
                <a:gd name="connsiteY42" fmla="*/ 3291919 h 7017706"/>
                <a:gd name="connsiteX43" fmla="*/ 5859 w 5421466"/>
                <a:gd name="connsiteY43" fmla="*/ 2924273 h 7017706"/>
                <a:gd name="connsiteX44" fmla="*/ 109554 w 5421466"/>
                <a:gd name="connsiteY44" fmla="*/ 3518162 h 7017706"/>
                <a:gd name="connsiteX45" fmla="*/ 420638 w 5421466"/>
                <a:gd name="connsiteY45" fmla="*/ 4922756 h 7017706"/>
                <a:gd name="connsiteX46" fmla="*/ 910832 w 5421466"/>
                <a:gd name="connsiteY46" fmla="*/ 5544925 h 7017706"/>
                <a:gd name="connsiteX47" fmla="*/ 1523574 w 5421466"/>
                <a:gd name="connsiteY47" fmla="*/ 5761741 h 7017706"/>
                <a:gd name="connsiteX48" fmla="*/ 2287145 w 5421466"/>
                <a:gd name="connsiteY48" fmla="*/ 5724034 h 7017706"/>
                <a:gd name="connsiteX49" fmla="*/ 3609909 w 5421466"/>
                <a:gd name="connsiteY49" fmla="*/ 5516644 h 7017706"/>
                <a:gd name="connsiteX50" fmla="*/ 3701166 w 5421466"/>
                <a:gd name="connsiteY50" fmla="*/ 5563778 h 7017706"/>
                <a:gd name="connsiteX51" fmla="*/ 3503203 w 5421466"/>
                <a:gd name="connsiteY51" fmla="*/ 6129387 h 7017706"/>
                <a:gd name="connsiteX52" fmla="*/ 3456069 w 5421466"/>
                <a:gd name="connsiteY52" fmla="*/ 6091679 h 7017706"/>
                <a:gd name="connsiteX0" fmla="*/ 3418362 w 5421466"/>
                <a:gd name="connsiteY0" fmla="*/ 6148240 h 6148240"/>
                <a:gd name="connsiteX1" fmla="*/ 4455310 w 5421466"/>
                <a:gd name="connsiteY1" fmla="*/ 6044545 h 6148240"/>
                <a:gd name="connsiteX2" fmla="*/ 4455310 w 5421466"/>
                <a:gd name="connsiteY2" fmla="*/ 6035119 h 6148240"/>
                <a:gd name="connsiteX3" fmla="*/ 4172506 w 5421466"/>
                <a:gd name="connsiteY3" fmla="*/ 5431803 h 6148240"/>
                <a:gd name="connsiteX4" fmla="*/ 4181933 w 5421466"/>
                <a:gd name="connsiteY4" fmla="*/ 5337535 h 6148240"/>
                <a:gd name="connsiteX5" fmla="*/ 4596712 w 5421466"/>
                <a:gd name="connsiteY5" fmla="*/ 4932183 h 6148240"/>
                <a:gd name="connsiteX6" fmla="*/ 5058626 w 5421466"/>
                <a:gd name="connsiteY6" fmla="*/ 3800966 h 6148240"/>
                <a:gd name="connsiteX7" fmla="*/ 5416844 w 5421466"/>
                <a:gd name="connsiteY7" fmla="*/ 2735737 h 6148240"/>
                <a:gd name="connsiteX8" fmla="*/ 5209455 w 5421466"/>
                <a:gd name="connsiteY8" fmla="*/ 2801725 h 6148240"/>
                <a:gd name="connsiteX9" fmla="*/ 4493017 w 5421466"/>
                <a:gd name="connsiteY9" fmla="*/ 3169370 h 6148240"/>
                <a:gd name="connsiteX10" fmla="*/ 3691739 w 5421466"/>
                <a:gd name="connsiteY10" fmla="*/ 4074343 h 6148240"/>
                <a:gd name="connsiteX11" fmla="*/ 3757727 w 5421466"/>
                <a:gd name="connsiteY11" fmla="*/ 3546442 h 6148240"/>
                <a:gd name="connsiteX12" fmla="*/ 4087665 w 5421466"/>
                <a:gd name="connsiteY12" fmla="*/ 2009873 h 6148240"/>
                <a:gd name="connsiteX13" fmla="*/ 4285628 w 5421466"/>
                <a:gd name="connsiteY13" fmla="*/ 1302863 h 6148240"/>
                <a:gd name="connsiteX14" fmla="*/ 4313908 w 5421466"/>
                <a:gd name="connsiteY14" fmla="*/ 963498 h 6148240"/>
                <a:gd name="connsiteX15" fmla="*/ 4049958 w 5421466"/>
                <a:gd name="connsiteY15" fmla="*/ 1199168 h 6148240"/>
                <a:gd name="connsiteX16" fmla="*/ 3569191 w 5421466"/>
                <a:gd name="connsiteY16" fmla="*/ 1840191 h 6148240"/>
                <a:gd name="connsiteX17" fmla="*/ 3408935 w 5421466"/>
                <a:gd name="connsiteY17" fmla="*/ 2349238 h 6148240"/>
                <a:gd name="connsiteX18" fmla="*/ 3324094 w 5421466"/>
                <a:gd name="connsiteY18" fmla="*/ 3518162 h 6148240"/>
                <a:gd name="connsiteX19" fmla="*/ 3267533 w 5421466"/>
                <a:gd name="connsiteY19" fmla="*/ 4093197 h 6148240"/>
                <a:gd name="connsiteX20" fmla="*/ 3267533 w 5421466"/>
                <a:gd name="connsiteY20" fmla="*/ 3885807 h 6148240"/>
                <a:gd name="connsiteX21" fmla="*/ 3069570 w 5421466"/>
                <a:gd name="connsiteY21" fmla="*/ 3188224 h 6148240"/>
                <a:gd name="connsiteX22" fmla="*/ 2428547 w 5421466"/>
                <a:gd name="connsiteY22" fmla="*/ 1604521 h 6148240"/>
                <a:gd name="connsiteX23" fmla="*/ 2042048 w 5421466"/>
                <a:gd name="connsiteY23" fmla="*/ 680694 h 6148240"/>
                <a:gd name="connsiteX24" fmla="*/ 1976061 w 5421466"/>
                <a:gd name="connsiteY24" fmla="*/ 237634 h 6148240"/>
                <a:gd name="connsiteX25" fmla="*/ 1853512 w 5421466"/>
                <a:gd name="connsiteY25" fmla="*/ 1964 h 6148240"/>
                <a:gd name="connsiteX26" fmla="*/ 1674403 w 5421466"/>
                <a:gd name="connsiteY26" fmla="*/ 360183 h 6148240"/>
                <a:gd name="connsiteX27" fmla="*/ 1504721 w 5421466"/>
                <a:gd name="connsiteY27" fmla="*/ 1415985 h 6148240"/>
                <a:gd name="connsiteX28" fmla="*/ 1919500 w 5421466"/>
                <a:gd name="connsiteY28" fmla="*/ 2745164 h 6148240"/>
                <a:gd name="connsiteX29" fmla="*/ 2503962 w 5421466"/>
                <a:gd name="connsiteY29" fmla="*/ 3885807 h 6148240"/>
                <a:gd name="connsiteX30" fmla="*/ 2343706 w 5421466"/>
                <a:gd name="connsiteY30" fmla="*/ 3734978 h 6148240"/>
                <a:gd name="connsiteX31" fmla="*/ 1259624 w 5421466"/>
                <a:gd name="connsiteY31" fmla="*/ 2566055 h 6148240"/>
                <a:gd name="connsiteX32" fmla="*/ 760003 w 5421466"/>
                <a:gd name="connsiteY32" fmla="*/ 2019300 h 6148240"/>
                <a:gd name="connsiteX33" fmla="*/ 213248 w 5421466"/>
                <a:gd name="connsiteY33" fmla="*/ 1510253 h 6148240"/>
                <a:gd name="connsiteX34" fmla="*/ 213248 w 5421466"/>
                <a:gd name="connsiteY34" fmla="*/ 1642228 h 6148240"/>
                <a:gd name="connsiteX35" fmla="*/ 694015 w 5421466"/>
                <a:gd name="connsiteY35" fmla="*/ 2980834 h 6148240"/>
                <a:gd name="connsiteX36" fmla="*/ 1287904 w 5421466"/>
                <a:gd name="connsiteY36" fmla="*/ 4102624 h 6148240"/>
                <a:gd name="connsiteX37" fmla="*/ 2042048 w 5421466"/>
                <a:gd name="connsiteY37" fmla="*/ 4715366 h 6148240"/>
                <a:gd name="connsiteX38" fmla="*/ 2984729 w 5421466"/>
                <a:gd name="connsiteY38" fmla="*/ 5026451 h 6148240"/>
                <a:gd name="connsiteX39" fmla="*/ 2315426 w 5421466"/>
                <a:gd name="connsiteY39" fmla="*/ 5092438 h 6148240"/>
                <a:gd name="connsiteX40" fmla="*/ 1495294 w 5421466"/>
                <a:gd name="connsiteY40" fmla="*/ 4922756 h 6148240"/>
                <a:gd name="connsiteX41" fmla="*/ 760003 w 5421466"/>
                <a:gd name="connsiteY41" fmla="*/ 4187465 h 6148240"/>
                <a:gd name="connsiteX42" fmla="*/ 260382 w 5421466"/>
                <a:gd name="connsiteY42" fmla="*/ 3291919 h 6148240"/>
                <a:gd name="connsiteX43" fmla="*/ 5859 w 5421466"/>
                <a:gd name="connsiteY43" fmla="*/ 2924273 h 6148240"/>
                <a:gd name="connsiteX44" fmla="*/ 109554 w 5421466"/>
                <a:gd name="connsiteY44" fmla="*/ 3518162 h 6148240"/>
                <a:gd name="connsiteX45" fmla="*/ 420638 w 5421466"/>
                <a:gd name="connsiteY45" fmla="*/ 4922756 h 6148240"/>
                <a:gd name="connsiteX46" fmla="*/ 910832 w 5421466"/>
                <a:gd name="connsiteY46" fmla="*/ 5544925 h 6148240"/>
                <a:gd name="connsiteX47" fmla="*/ 1523574 w 5421466"/>
                <a:gd name="connsiteY47" fmla="*/ 5761741 h 6148240"/>
                <a:gd name="connsiteX48" fmla="*/ 2287145 w 5421466"/>
                <a:gd name="connsiteY48" fmla="*/ 5724034 h 6148240"/>
                <a:gd name="connsiteX49" fmla="*/ 3609909 w 5421466"/>
                <a:gd name="connsiteY49" fmla="*/ 5516644 h 6148240"/>
                <a:gd name="connsiteX50" fmla="*/ 3701166 w 5421466"/>
                <a:gd name="connsiteY50" fmla="*/ 5563778 h 6148240"/>
                <a:gd name="connsiteX51" fmla="*/ 3503203 w 5421466"/>
                <a:gd name="connsiteY51" fmla="*/ 6129387 h 6148240"/>
                <a:gd name="connsiteX0" fmla="*/ 4455310 w 5421466"/>
                <a:gd name="connsiteY0" fmla="*/ 6044545 h 6129387"/>
                <a:gd name="connsiteX1" fmla="*/ 4455310 w 5421466"/>
                <a:gd name="connsiteY1" fmla="*/ 6035119 h 6129387"/>
                <a:gd name="connsiteX2" fmla="*/ 4172506 w 5421466"/>
                <a:gd name="connsiteY2" fmla="*/ 5431803 h 6129387"/>
                <a:gd name="connsiteX3" fmla="*/ 4181933 w 5421466"/>
                <a:gd name="connsiteY3" fmla="*/ 5337535 h 6129387"/>
                <a:gd name="connsiteX4" fmla="*/ 4596712 w 5421466"/>
                <a:gd name="connsiteY4" fmla="*/ 4932183 h 6129387"/>
                <a:gd name="connsiteX5" fmla="*/ 5058626 w 5421466"/>
                <a:gd name="connsiteY5" fmla="*/ 3800966 h 6129387"/>
                <a:gd name="connsiteX6" fmla="*/ 5416844 w 5421466"/>
                <a:gd name="connsiteY6" fmla="*/ 2735737 h 6129387"/>
                <a:gd name="connsiteX7" fmla="*/ 5209455 w 5421466"/>
                <a:gd name="connsiteY7" fmla="*/ 2801725 h 6129387"/>
                <a:gd name="connsiteX8" fmla="*/ 4493017 w 5421466"/>
                <a:gd name="connsiteY8" fmla="*/ 3169370 h 6129387"/>
                <a:gd name="connsiteX9" fmla="*/ 3691739 w 5421466"/>
                <a:gd name="connsiteY9" fmla="*/ 4074343 h 6129387"/>
                <a:gd name="connsiteX10" fmla="*/ 3757727 w 5421466"/>
                <a:gd name="connsiteY10" fmla="*/ 3546442 h 6129387"/>
                <a:gd name="connsiteX11" fmla="*/ 4087665 w 5421466"/>
                <a:gd name="connsiteY11" fmla="*/ 2009873 h 6129387"/>
                <a:gd name="connsiteX12" fmla="*/ 4285628 w 5421466"/>
                <a:gd name="connsiteY12" fmla="*/ 1302863 h 6129387"/>
                <a:gd name="connsiteX13" fmla="*/ 4313908 w 5421466"/>
                <a:gd name="connsiteY13" fmla="*/ 963498 h 6129387"/>
                <a:gd name="connsiteX14" fmla="*/ 4049958 w 5421466"/>
                <a:gd name="connsiteY14" fmla="*/ 1199168 h 6129387"/>
                <a:gd name="connsiteX15" fmla="*/ 3569191 w 5421466"/>
                <a:gd name="connsiteY15" fmla="*/ 1840191 h 6129387"/>
                <a:gd name="connsiteX16" fmla="*/ 3408935 w 5421466"/>
                <a:gd name="connsiteY16" fmla="*/ 2349238 h 6129387"/>
                <a:gd name="connsiteX17" fmla="*/ 3324094 w 5421466"/>
                <a:gd name="connsiteY17" fmla="*/ 3518162 h 6129387"/>
                <a:gd name="connsiteX18" fmla="*/ 3267533 w 5421466"/>
                <a:gd name="connsiteY18" fmla="*/ 4093197 h 6129387"/>
                <a:gd name="connsiteX19" fmla="*/ 3267533 w 5421466"/>
                <a:gd name="connsiteY19" fmla="*/ 3885807 h 6129387"/>
                <a:gd name="connsiteX20" fmla="*/ 3069570 w 5421466"/>
                <a:gd name="connsiteY20" fmla="*/ 3188224 h 6129387"/>
                <a:gd name="connsiteX21" fmla="*/ 2428547 w 5421466"/>
                <a:gd name="connsiteY21" fmla="*/ 1604521 h 6129387"/>
                <a:gd name="connsiteX22" fmla="*/ 2042048 w 5421466"/>
                <a:gd name="connsiteY22" fmla="*/ 680694 h 6129387"/>
                <a:gd name="connsiteX23" fmla="*/ 1976061 w 5421466"/>
                <a:gd name="connsiteY23" fmla="*/ 237634 h 6129387"/>
                <a:gd name="connsiteX24" fmla="*/ 1853512 w 5421466"/>
                <a:gd name="connsiteY24" fmla="*/ 1964 h 6129387"/>
                <a:gd name="connsiteX25" fmla="*/ 1674403 w 5421466"/>
                <a:gd name="connsiteY25" fmla="*/ 360183 h 6129387"/>
                <a:gd name="connsiteX26" fmla="*/ 1504721 w 5421466"/>
                <a:gd name="connsiteY26" fmla="*/ 1415985 h 6129387"/>
                <a:gd name="connsiteX27" fmla="*/ 1919500 w 5421466"/>
                <a:gd name="connsiteY27" fmla="*/ 2745164 h 6129387"/>
                <a:gd name="connsiteX28" fmla="*/ 2503962 w 5421466"/>
                <a:gd name="connsiteY28" fmla="*/ 3885807 h 6129387"/>
                <a:gd name="connsiteX29" fmla="*/ 2343706 w 5421466"/>
                <a:gd name="connsiteY29" fmla="*/ 3734978 h 6129387"/>
                <a:gd name="connsiteX30" fmla="*/ 1259624 w 5421466"/>
                <a:gd name="connsiteY30" fmla="*/ 2566055 h 6129387"/>
                <a:gd name="connsiteX31" fmla="*/ 760003 w 5421466"/>
                <a:gd name="connsiteY31" fmla="*/ 2019300 h 6129387"/>
                <a:gd name="connsiteX32" fmla="*/ 213248 w 5421466"/>
                <a:gd name="connsiteY32" fmla="*/ 1510253 h 6129387"/>
                <a:gd name="connsiteX33" fmla="*/ 213248 w 5421466"/>
                <a:gd name="connsiteY33" fmla="*/ 1642228 h 6129387"/>
                <a:gd name="connsiteX34" fmla="*/ 694015 w 5421466"/>
                <a:gd name="connsiteY34" fmla="*/ 2980834 h 6129387"/>
                <a:gd name="connsiteX35" fmla="*/ 1287904 w 5421466"/>
                <a:gd name="connsiteY35" fmla="*/ 4102624 h 6129387"/>
                <a:gd name="connsiteX36" fmla="*/ 2042048 w 5421466"/>
                <a:gd name="connsiteY36" fmla="*/ 4715366 h 6129387"/>
                <a:gd name="connsiteX37" fmla="*/ 2984729 w 5421466"/>
                <a:gd name="connsiteY37" fmla="*/ 5026451 h 6129387"/>
                <a:gd name="connsiteX38" fmla="*/ 2315426 w 5421466"/>
                <a:gd name="connsiteY38" fmla="*/ 5092438 h 6129387"/>
                <a:gd name="connsiteX39" fmla="*/ 1495294 w 5421466"/>
                <a:gd name="connsiteY39" fmla="*/ 4922756 h 6129387"/>
                <a:gd name="connsiteX40" fmla="*/ 760003 w 5421466"/>
                <a:gd name="connsiteY40" fmla="*/ 4187465 h 6129387"/>
                <a:gd name="connsiteX41" fmla="*/ 260382 w 5421466"/>
                <a:gd name="connsiteY41" fmla="*/ 3291919 h 6129387"/>
                <a:gd name="connsiteX42" fmla="*/ 5859 w 5421466"/>
                <a:gd name="connsiteY42" fmla="*/ 2924273 h 6129387"/>
                <a:gd name="connsiteX43" fmla="*/ 109554 w 5421466"/>
                <a:gd name="connsiteY43" fmla="*/ 3518162 h 6129387"/>
                <a:gd name="connsiteX44" fmla="*/ 420638 w 5421466"/>
                <a:gd name="connsiteY44" fmla="*/ 4922756 h 6129387"/>
                <a:gd name="connsiteX45" fmla="*/ 910832 w 5421466"/>
                <a:gd name="connsiteY45" fmla="*/ 5544925 h 6129387"/>
                <a:gd name="connsiteX46" fmla="*/ 1523574 w 5421466"/>
                <a:gd name="connsiteY46" fmla="*/ 5761741 h 6129387"/>
                <a:gd name="connsiteX47" fmla="*/ 2287145 w 5421466"/>
                <a:gd name="connsiteY47" fmla="*/ 5724034 h 6129387"/>
                <a:gd name="connsiteX48" fmla="*/ 3609909 w 5421466"/>
                <a:gd name="connsiteY48" fmla="*/ 5516644 h 6129387"/>
                <a:gd name="connsiteX49" fmla="*/ 3701166 w 5421466"/>
                <a:gd name="connsiteY49" fmla="*/ 5563778 h 6129387"/>
                <a:gd name="connsiteX50" fmla="*/ 3503203 w 5421466"/>
                <a:gd name="connsiteY50" fmla="*/ 6129387 h 6129387"/>
                <a:gd name="connsiteX0" fmla="*/ 4455310 w 5421466"/>
                <a:gd name="connsiteY0" fmla="*/ 6044545 h 6129387"/>
                <a:gd name="connsiteX1" fmla="*/ 4172506 w 5421466"/>
                <a:gd name="connsiteY1" fmla="*/ 5431803 h 6129387"/>
                <a:gd name="connsiteX2" fmla="*/ 4181933 w 5421466"/>
                <a:gd name="connsiteY2" fmla="*/ 5337535 h 6129387"/>
                <a:gd name="connsiteX3" fmla="*/ 4596712 w 5421466"/>
                <a:gd name="connsiteY3" fmla="*/ 4932183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691739 w 5421466"/>
                <a:gd name="connsiteY8" fmla="*/ 4074343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67533 w 5421466"/>
                <a:gd name="connsiteY18" fmla="*/ 3885807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03962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984729 w 5421466"/>
                <a:gd name="connsiteY36" fmla="*/ 5026451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01166 w 5421466"/>
                <a:gd name="connsiteY48" fmla="*/ 5563778 h 6129387"/>
                <a:gd name="connsiteX49" fmla="*/ 3503203 w 5421466"/>
                <a:gd name="connsiteY49" fmla="*/ 6129387 h 6129387"/>
                <a:gd name="connsiteX0" fmla="*/ 4455310 w 5421466"/>
                <a:gd name="connsiteY0" fmla="*/ 6044545 h 6129387"/>
                <a:gd name="connsiteX1" fmla="*/ 4172506 w 5421466"/>
                <a:gd name="connsiteY1" fmla="*/ 5431803 h 6129387"/>
                <a:gd name="connsiteX2" fmla="*/ 4246564 w 5421466"/>
                <a:gd name="connsiteY2" fmla="*/ 5287267 h 6129387"/>
                <a:gd name="connsiteX3" fmla="*/ 4596712 w 5421466"/>
                <a:gd name="connsiteY3" fmla="*/ 4932183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691739 w 5421466"/>
                <a:gd name="connsiteY8" fmla="*/ 4074343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67533 w 5421466"/>
                <a:gd name="connsiteY18" fmla="*/ 3885807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03962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984729 w 5421466"/>
                <a:gd name="connsiteY36" fmla="*/ 5026451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01166 w 5421466"/>
                <a:gd name="connsiteY48" fmla="*/ 5563778 h 6129387"/>
                <a:gd name="connsiteX49" fmla="*/ 3503203 w 5421466"/>
                <a:gd name="connsiteY49" fmla="*/ 6129387 h 6129387"/>
                <a:gd name="connsiteX0" fmla="*/ 4455310 w 5421466"/>
                <a:gd name="connsiteY0" fmla="*/ 6044545 h 6129387"/>
                <a:gd name="connsiteX1" fmla="*/ 4172506 w 5421466"/>
                <a:gd name="connsiteY1" fmla="*/ 5431803 h 6129387"/>
                <a:gd name="connsiteX2" fmla="*/ 4246564 w 5421466"/>
                <a:gd name="connsiteY2" fmla="*/ 5287267 h 6129387"/>
                <a:gd name="connsiteX3" fmla="*/ 4596712 w 5421466"/>
                <a:gd name="connsiteY3" fmla="*/ 4932183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691739 w 5421466"/>
                <a:gd name="connsiteY8" fmla="*/ 4074343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24446 w 5421466"/>
                <a:gd name="connsiteY18" fmla="*/ 3852295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03962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984729 w 5421466"/>
                <a:gd name="connsiteY36" fmla="*/ 5026451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01166 w 5421466"/>
                <a:gd name="connsiteY48" fmla="*/ 5563778 h 6129387"/>
                <a:gd name="connsiteX49" fmla="*/ 3503203 w 5421466"/>
                <a:gd name="connsiteY49" fmla="*/ 6129387 h 6129387"/>
                <a:gd name="connsiteX0" fmla="*/ 4455310 w 5421466"/>
                <a:gd name="connsiteY0" fmla="*/ 6044545 h 6129387"/>
                <a:gd name="connsiteX1" fmla="*/ 4172506 w 5421466"/>
                <a:gd name="connsiteY1" fmla="*/ 5431803 h 6129387"/>
                <a:gd name="connsiteX2" fmla="*/ 4246564 w 5421466"/>
                <a:gd name="connsiteY2" fmla="*/ 5287267 h 6129387"/>
                <a:gd name="connsiteX3" fmla="*/ 4596712 w 5421466"/>
                <a:gd name="connsiteY3" fmla="*/ 4932183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691739 w 5421466"/>
                <a:gd name="connsiteY8" fmla="*/ 4074343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24446 w 5421466"/>
                <a:gd name="connsiteY18" fmla="*/ 3852295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25505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984729 w 5421466"/>
                <a:gd name="connsiteY36" fmla="*/ 5026451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01166 w 5421466"/>
                <a:gd name="connsiteY48" fmla="*/ 5563778 h 6129387"/>
                <a:gd name="connsiteX49" fmla="*/ 3503203 w 5421466"/>
                <a:gd name="connsiteY49" fmla="*/ 6129387 h 6129387"/>
                <a:gd name="connsiteX0" fmla="*/ 4455310 w 5421466"/>
                <a:gd name="connsiteY0" fmla="*/ 6044545 h 6129387"/>
                <a:gd name="connsiteX1" fmla="*/ 4172506 w 5421466"/>
                <a:gd name="connsiteY1" fmla="*/ 5431803 h 6129387"/>
                <a:gd name="connsiteX2" fmla="*/ 4246564 w 5421466"/>
                <a:gd name="connsiteY2" fmla="*/ 5287267 h 6129387"/>
                <a:gd name="connsiteX3" fmla="*/ 4596712 w 5421466"/>
                <a:gd name="connsiteY3" fmla="*/ 4932183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691739 w 5421466"/>
                <a:gd name="connsiteY8" fmla="*/ 4074343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24446 w 5421466"/>
                <a:gd name="connsiteY18" fmla="*/ 3852295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25505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884193 w 5421466"/>
                <a:gd name="connsiteY36" fmla="*/ 5019270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01166 w 5421466"/>
                <a:gd name="connsiteY48" fmla="*/ 5563778 h 6129387"/>
                <a:gd name="connsiteX49" fmla="*/ 3503203 w 5421466"/>
                <a:gd name="connsiteY49" fmla="*/ 6129387 h 6129387"/>
                <a:gd name="connsiteX0" fmla="*/ 4455310 w 5421466"/>
                <a:gd name="connsiteY0" fmla="*/ 6044545 h 6129387"/>
                <a:gd name="connsiteX1" fmla="*/ 4172506 w 5421466"/>
                <a:gd name="connsiteY1" fmla="*/ 5431803 h 6129387"/>
                <a:gd name="connsiteX2" fmla="*/ 4246564 w 5421466"/>
                <a:gd name="connsiteY2" fmla="*/ 5287267 h 6129387"/>
                <a:gd name="connsiteX3" fmla="*/ 4596712 w 5421466"/>
                <a:gd name="connsiteY3" fmla="*/ 4932183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691739 w 5421466"/>
                <a:gd name="connsiteY8" fmla="*/ 4074343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24446 w 5421466"/>
                <a:gd name="connsiteY18" fmla="*/ 3852295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25505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884193 w 5421466"/>
                <a:gd name="connsiteY36" fmla="*/ 5019270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01166 w 5421466"/>
                <a:gd name="connsiteY48" fmla="*/ 5563778 h 6129387"/>
                <a:gd name="connsiteX49" fmla="*/ 3503203 w 5421466"/>
                <a:gd name="connsiteY49" fmla="*/ 6129387 h 6129387"/>
                <a:gd name="connsiteX0" fmla="*/ 4455310 w 5421466"/>
                <a:gd name="connsiteY0" fmla="*/ 6044545 h 6129387"/>
                <a:gd name="connsiteX1" fmla="*/ 4172506 w 5421466"/>
                <a:gd name="connsiteY1" fmla="*/ 5431803 h 6129387"/>
                <a:gd name="connsiteX2" fmla="*/ 4246564 w 5421466"/>
                <a:gd name="connsiteY2" fmla="*/ 5287267 h 6129387"/>
                <a:gd name="connsiteX3" fmla="*/ 4596712 w 5421466"/>
                <a:gd name="connsiteY3" fmla="*/ 4932183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691739 w 5421466"/>
                <a:gd name="connsiteY8" fmla="*/ 4074343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24446 w 5421466"/>
                <a:gd name="connsiteY18" fmla="*/ 3852295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25505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771689 w 5421466"/>
                <a:gd name="connsiteY36" fmla="*/ 5012089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01166 w 5421466"/>
                <a:gd name="connsiteY48" fmla="*/ 5563778 h 6129387"/>
                <a:gd name="connsiteX49" fmla="*/ 3503203 w 5421466"/>
                <a:gd name="connsiteY49" fmla="*/ 6129387 h 6129387"/>
                <a:gd name="connsiteX0" fmla="*/ 4455310 w 5421466"/>
                <a:gd name="connsiteY0" fmla="*/ 6044545 h 6129387"/>
                <a:gd name="connsiteX1" fmla="*/ 4172506 w 5421466"/>
                <a:gd name="connsiteY1" fmla="*/ 5431803 h 6129387"/>
                <a:gd name="connsiteX2" fmla="*/ 4246564 w 5421466"/>
                <a:gd name="connsiteY2" fmla="*/ 5287267 h 6129387"/>
                <a:gd name="connsiteX3" fmla="*/ 4596712 w 5421466"/>
                <a:gd name="connsiteY3" fmla="*/ 4932183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691739 w 5421466"/>
                <a:gd name="connsiteY8" fmla="*/ 4074343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24446 w 5421466"/>
                <a:gd name="connsiteY18" fmla="*/ 3852295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25505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771689 w 5421466"/>
                <a:gd name="connsiteY36" fmla="*/ 5012089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01166 w 5421466"/>
                <a:gd name="connsiteY48" fmla="*/ 5563778 h 6129387"/>
                <a:gd name="connsiteX49" fmla="*/ 3503203 w 5421466"/>
                <a:gd name="connsiteY49" fmla="*/ 6129387 h 6129387"/>
                <a:gd name="connsiteX0" fmla="*/ 4455310 w 5421466"/>
                <a:gd name="connsiteY0" fmla="*/ 6044545 h 6129387"/>
                <a:gd name="connsiteX1" fmla="*/ 4172506 w 5421466"/>
                <a:gd name="connsiteY1" fmla="*/ 5431803 h 6129387"/>
                <a:gd name="connsiteX2" fmla="*/ 4246564 w 5421466"/>
                <a:gd name="connsiteY2" fmla="*/ 5287267 h 6129387"/>
                <a:gd name="connsiteX3" fmla="*/ 4596712 w 5421466"/>
                <a:gd name="connsiteY3" fmla="*/ 4932183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722857 w 5421466"/>
                <a:gd name="connsiteY8" fmla="*/ 4079130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24446 w 5421466"/>
                <a:gd name="connsiteY18" fmla="*/ 3852295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25505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771689 w 5421466"/>
                <a:gd name="connsiteY36" fmla="*/ 5012089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01166 w 5421466"/>
                <a:gd name="connsiteY48" fmla="*/ 5563778 h 6129387"/>
                <a:gd name="connsiteX49" fmla="*/ 3503203 w 5421466"/>
                <a:gd name="connsiteY49" fmla="*/ 6129387 h 6129387"/>
                <a:gd name="connsiteX0" fmla="*/ 4455310 w 5421466"/>
                <a:gd name="connsiteY0" fmla="*/ 6044545 h 6129387"/>
                <a:gd name="connsiteX1" fmla="*/ 4204745 w 5421466"/>
                <a:gd name="connsiteY1" fmla="*/ 5516795 h 6129387"/>
                <a:gd name="connsiteX2" fmla="*/ 4246564 w 5421466"/>
                <a:gd name="connsiteY2" fmla="*/ 5287267 h 6129387"/>
                <a:gd name="connsiteX3" fmla="*/ 4596712 w 5421466"/>
                <a:gd name="connsiteY3" fmla="*/ 4932183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722857 w 5421466"/>
                <a:gd name="connsiteY8" fmla="*/ 4079130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24446 w 5421466"/>
                <a:gd name="connsiteY18" fmla="*/ 3852295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25505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771689 w 5421466"/>
                <a:gd name="connsiteY36" fmla="*/ 5012089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01166 w 5421466"/>
                <a:gd name="connsiteY48" fmla="*/ 5563778 h 6129387"/>
                <a:gd name="connsiteX49" fmla="*/ 3503203 w 5421466"/>
                <a:gd name="connsiteY49" fmla="*/ 6129387 h 6129387"/>
                <a:gd name="connsiteX0" fmla="*/ 4455310 w 5421466"/>
                <a:gd name="connsiteY0" fmla="*/ 6044545 h 6129387"/>
                <a:gd name="connsiteX1" fmla="*/ 4204745 w 5421466"/>
                <a:gd name="connsiteY1" fmla="*/ 5516795 h 6129387"/>
                <a:gd name="connsiteX2" fmla="*/ 4281733 w 5421466"/>
                <a:gd name="connsiteY2" fmla="*/ 5237444 h 6129387"/>
                <a:gd name="connsiteX3" fmla="*/ 4596712 w 5421466"/>
                <a:gd name="connsiteY3" fmla="*/ 4932183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722857 w 5421466"/>
                <a:gd name="connsiteY8" fmla="*/ 4079130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24446 w 5421466"/>
                <a:gd name="connsiteY18" fmla="*/ 3852295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25505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771689 w 5421466"/>
                <a:gd name="connsiteY36" fmla="*/ 5012089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01166 w 5421466"/>
                <a:gd name="connsiteY48" fmla="*/ 5563778 h 6129387"/>
                <a:gd name="connsiteX49" fmla="*/ 3503203 w 5421466"/>
                <a:gd name="connsiteY49" fmla="*/ 6129387 h 6129387"/>
                <a:gd name="connsiteX0" fmla="*/ 4455310 w 5421466"/>
                <a:gd name="connsiteY0" fmla="*/ 6044545 h 6129387"/>
                <a:gd name="connsiteX1" fmla="*/ 4204745 w 5421466"/>
                <a:gd name="connsiteY1" fmla="*/ 5516795 h 6129387"/>
                <a:gd name="connsiteX2" fmla="*/ 4281733 w 5421466"/>
                <a:gd name="connsiteY2" fmla="*/ 5237444 h 6129387"/>
                <a:gd name="connsiteX3" fmla="*/ 4631881 w 5421466"/>
                <a:gd name="connsiteY3" fmla="*/ 4847191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722857 w 5421466"/>
                <a:gd name="connsiteY8" fmla="*/ 4079130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24446 w 5421466"/>
                <a:gd name="connsiteY18" fmla="*/ 3852295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25505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771689 w 5421466"/>
                <a:gd name="connsiteY36" fmla="*/ 5012089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01166 w 5421466"/>
                <a:gd name="connsiteY48" fmla="*/ 5563778 h 6129387"/>
                <a:gd name="connsiteX49" fmla="*/ 3503203 w 5421466"/>
                <a:gd name="connsiteY49" fmla="*/ 6129387 h 6129387"/>
                <a:gd name="connsiteX0" fmla="*/ 4455310 w 5421466"/>
                <a:gd name="connsiteY0" fmla="*/ 6044545 h 6129387"/>
                <a:gd name="connsiteX1" fmla="*/ 4204745 w 5421466"/>
                <a:gd name="connsiteY1" fmla="*/ 5516795 h 6129387"/>
                <a:gd name="connsiteX2" fmla="*/ 4281733 w 5421466"/>
                <a:gd name="connsiteY2" fmla="*/ 5237444 h 6129387"/>
                <a:gd name="connsiteX3" fmla="*/ 4631881 w 5421466"/>
                <a:gd name="connsiteY3" fmla="*/ 4847191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722857 w 5421466"/>
                <a:gd name="connsiteY8" fmla="*/ 4079130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24446 w 5421466"/>
                <a:gd name="connsiteY18" fmla="*/ 3852295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25505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771689 w 5421466"/>
                <a:gd name="connsiteY36" fmla="*/ 5012089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01166 w 5421466"/>
                <a:gd name="connsiteY48" fmla="*/ 5563778 h 6129387"/>
                <a:gd name="connsiteX49" fmla="*/ 3503203 w 5421466"/>
                <a:gd name="connsiteY49" fmla="*/ 6129387 h 6129387"/>
                <a:gd name="connsiteX0" fmla="*/ 4455310 w 5421466"/>
                <a:gd name="connsiteY0" fmla="*/ 6044545 h 6129387"/>
                <a:gd name="connsiteX1" fmla="*/ 4204745 w 5421466"/>
                <a:gd name="connsiteY1" fmla="*/ 5516795 h 6129387"/>
                <a:gd name="connsiteX2" fmla="*/ 4281733 w 5421466"/>
                <a:gd name="connsiteY2" fmla="*/ 5237444 h 6129387"/>
                <a:gd name="connsiteX3" fmla="*/ 4631881 w 5421466"/>
                <a:gd name="connsiteY3" fmla="*/ 4847191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722857 w 5421466"/>
                <a:gd name="connsiteY8" fmla="*/ 4079130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24446 w 5421466"/>
                <a:gd name="connsiteY18" fmla="*/ 3852295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25505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771689 w 5421466"/>
                <a:gd name="connsiteY36" fmla="*/ 5012089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27543 w 5421466"/>
                <a:gd name="connsiteY48" fmla="*/ 5581363 h 6129387"/>
                <a:gd name="connsiteX49" fmla="*/ 3503203 w 5421466"/>
                <a:gd name="connsiteY49" fmla="*/ 6129387 h 6129387"/>
                <a:gd name="connsiteX0" fmla="*/ 4455310 w 5421466"/>
                <a:gd name="connsiteY0" fmla="*/ 6044545 h 6129387"/>
                <a:gd name="connsiteX1" fmla="*/ 4204745 w 5421466"/>
                <a:gd name="connsiteY1" fmla="*/ 5516795 h 6129387"/>
                <a:gd name="connsiteX2" fmla="*/ 4281733 w 5421466"/>
                <a:gd name="connsiteY2" fmla="*/ 5237444 h 6129387"/>
                <a:gd name="connsiteX3" fmla="*/ 4631881 w 5421466"/>
                <a:gd name="connsiteY3" fmla="*/ 4847191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722857 w 5421466"/>
                <a:gd name="connsiteY8" fmla="*/ 4079130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24446 w 5421466"/>
                <a:gd name="connsiteY18" fmla="*/ 3852295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25505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771689 w 5421466"/>
                <a:gd name="connsiteY36" fmla="*/ 5012089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27543 w 5421466"/>
                <a:gd name="connsiteY48" fmla="*/ 5581363 h 6129387"/>
                <a:gd name="connsiteX49" fmla="*/ 3503203 w 5421466"/>
                <a:gd name="connsiteY49" fmla="*/ 6129387 h 6129387"/>
                <a:gd name="connsiteX0" fmla="*/ 4455310 w 5421466"/>
                <a:gd name="connsiteY0" fmla="*/ 6044545 h 6129387"/>
                <a:gd name="connsiteX1" fmla="*/ 4204745 w 5421466"/>
                <a:gd name="connsiteY1" fmla="*/ 5516795 h 6129387"/>
                <a:gd name="connsiteX2" fmla="*/ 4281733 w 5421466"/>
                <a:gd name="connsiteY2" fmla="*/ 5237444 h 6129387"/>
                <a:gd name="connsiteX3" fmla="*/ 4631881 w 5421466"/>
                <a:gd name="connsiteY3" fmla="*/ 4847191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722857 w 5421466"/>
                <a:gd name="connsiteY8" fmla="*/ 4079130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24446 w 5421466"/>
                <a:gd name="connsiteY18" fmla="*/ 3852295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25505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771689 w 5421466"/>
                <a:gd name="connsiteY36" fmla="*/ 5012089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27543 w 5421466"/>
                <a:gd name="connsiteY48" fmla="*/ 5581363 h 6129387"/>
                <a:gd name="connsiteX49" fmla="*/ 3503203 w 5421466"/>
                <a:gd name="connsiteY49" fmla="*/ 6129387 h 6129387"/>
                <a:gd name="connsiteX0" fmla="*/ 4469964 w 5421466"/>
                <a:gd name="connsiteY0" fmla="*/ 6067991 h 6129387"/>
                <a:gd name="connsiteX1" fmla="*/ 4204745 w 5421466"/>
                <a:gd name="connsiteY1" fmla="*/ 5516795 h 6129387"/>
                <a:gd name="connsiteX2" fmla="*/ 4281733 w 5421466"/>
                <a:gd name="connsiteY2" fmla="*/ 5237444 h 6129387"/>
                <a:gd name="connsiteX3" fmla="*/ 4631881 w 5421466"/>
                <a:gd name="connsiteY3" fmla="*/ 4847191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722857 w 5421466"/>
                <a:gd name="connsiteY8" fmla="*/ 4079130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24446 w 5421466"/>
                <a:gd name="connsiteY18" fmla="*/ 3852295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25505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771689 w 5421466"/>
                <a:gd name="connsiteY36" fmla="*/ 5012089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27543 w 5421466"/>
                <a:gd name="connsiteY48" fmla="*/ 5581363 h 6129387"/>
                <a:gd name="connsiteX49" fmla="*/ 3503203 w 5421466"/>
                <a:gd name="connsiteY49" fmla="*/ 6129387 h 6129387"/>
                <a:gd name="connsiteX0" fmla="*/ 4469964 w 5421466"/>
                <a:gd name="connsiteY0" fmla="*/ 6067991 h 6129387"/>
                <a:gd name="connsiteX1" fmla="*/ 4204745 w 5421466"/>
                <a:gd name="connsiteY1" fmla="*/ 5516795 h 6129387"/>
                <a:gd name="connsiteX2" fmla="*/ 4281733 w 5421466"/>
                <a:gd name="connsiteY2" fmla="*/ 5237444 h 6129387"/>
                <a:gd name="connsiteX3" fmla="*/ 4631881 w 5421466"/>
                <a:gd name="connsiteY3" fmla="*/ 4847191 h 6129387"/>
                <a:gd name="connsiteX4" fmla="*/ 5058626 w 5421466"/>
                <a:gd name="connsiteY4" fmla="*/ 3800966 h 6129387"/>
                <a:gd name="connsiteX5" fmla="*/ 5416844 w 5421466"/>
                <a:gd name="connsiteY5" fmla="*/ 2735737 h 6129387"/>
                <a:gd name="connsiteX6" fmla="*/ 5209455 w 5421466"/>
                <a:gd name="connsiteY6" fmla="*/ 2801725 h 6129387"/>
                <a:gd name="connsiteX7" fmla="*/ 4493017 w 5421466"/>
                <a:gd name="connsiteY7" fmla="*/ 3169370 h 6129387"/>
                <a:gd name="connsiteX8" fmla="*/ 3722857 w 5421466"/>
                <a:gd name="connsiteY8" fmla="*/ 4079130 h 6129387"/>
                <a:gd name="connsiteX9" fmla="*/ 3757727 w 5421466"/>
                <a:gd name="connsiteY9" fmla="*/ 3546442 h 6129387"/>
                <a:gd name="connsiteX10" fmla="*/ 4087665 w 5421466"/>
                <a:gd name="connsiteY10" fmla="*/ 2009873 h 6129387"/>
                <a:gd name="connsiteX11" fmla="*/ 4285628 w 5421466"/>
                <a:gd name="connsiteY11" fmla="*/ 1302863 h 6129387"/>
                <a:gd name="connsiteX12" fmla="*/ 4313908 w 5421466"/>
                <a:gd name="connsiteY12" fmla="*/ 963498 h 6129387"/>
                <a:gd name="connsiteX13" fmla="*/ 4049958 w 5421466"/>
                <a:gd name="connsiteY13" fmla="*/ 1199168 h 6129387"/>
                <a:gd name="connsiteX14" fmla="*/ 3569191 w 5421466"/>
                <a:gd name="connsiteY14" fmla="*/ 1840191 h 6129387"/>
                <a:gd name="connsiteX15" fmla="*/ 3408935 w 5421466"/>
                <a:gd name="connsiteY15" fmla="*/ 2349238 h 6129387"/>
                <a:gd name="connsiteX16" fmla="*/ 3324094 w 5421466"/>
                <a:gd name="connsiteY16" fmla="*/ 3518162 h 6129387"/>
                <a:gd name="connsiteX17" fmla="*/ 3267533 w 5421466"/>
                <a:gd name="connsiteY17" fmla="*/ 4093197 h 6129387"/>
                <a:gd name="connsiteX18" fmla="*/ 3224446 w 5421466"/>
                <a:gd name="connsiteY18" fmla="*/ 3852295 h 6129387"/>
                <a:gd name="connsiteX19" fmla="*/ 3069570 w 5421466"/>
                <a:gd name="connsiteY19" fmla="*/ 3188224 h 6129387"/>
                <a:gd name="connsiteX20" fmla="*/ 2428547 w 5421466"/>
                <a:gd name="connsiteY20" fmla="*/ 1604521 h 6129387"/>
                <a:gd name="connsiteX21" fmla="*/ 2042048 w 5421466"/>
                <a:gd name="connsiteY21" fmla="*/ 680694 h 6129387"/>
                <a:gd name="connsiteX22" fmla="*/ 1976061 w 5421466"/>
                <a:gd name="connsiteY22" fmla="*/ 237634 h 6129387"/>
                <a:gd name="connsiteX23" fmla="*/ 1853512 w 5421466"/>
                <a:gd name="connsiteY23" fmla="*/ 1964 h 6129387"/>
                <a:gd name="connsiteX24" fmla="*/ 1674403 w 5421466"/>
                <a:gd name="connsiteY24" fmla="*/ 360183 h 6129387"/>
                <a:gd name="connsiteX25" fmla="*/ 1504721 w 5421466"/>
                <a:gd name="connsiteY25" fmla="*/ 1415985 h 6129387"/>
                <a:gd name="connsiteX26" fmla="*/ 1919500 w 5421466"/>
                <a:gd name="connsiteY26" fmla="*/ 2745164 h 6129387"/>
                <a:gd name="connsiteX27" fmla="*/ 2525505 w 5421466"/>
                <a:gd name="connsiteY27" fmla="*/ 3885807 h 6129387"/>
                <a:gd name="connsiteX28" fmla="*/ 2343706 w 5421466"/>
                <a:gd name="connsiteY28" fmla="*/ 3734978 h 6129387"/>
                <a:gd name="connsiteX29" fmla="*/ 1259624 w 5421466"/>
                <a:gd name="connsiteY29" fmla="*/ 2566055 h 6129387"/>
                <a:gd name="connsiteX30" fmla="*/ 760003 w 5421466"/>
                <a:gd name="connsiteY30" fmla="*/ 2019300 h 6129387"/>
                <a:gd name="connsiteX31" fmla="*/ 213248 w 5421466"/>
                <a:gd name="connsiteY31" fmla="*/ 1510253 h 6129387"/>
                <a:gd name="connsiteX32" fmla="*/ 213248 w 5421466"/>
                <a:gd name="connsiteY32" fmla="*/ 1642228 h 6129387"/>
                <a:gd name="connsiteX33" fmla="*/ 694015 w 5421466"/>
                <a:gd name="connsiteY33" fmla="*/ 2980834 h 6129387"/>
                <a:gd name="connsiteX34" fmla="*/ 1287904 w 5421466"/>
                <a:gd name="connsiteY34" fmla="*/ 4102624 h 6129387"/>
                <a:gd name="connsiteX35" fmla="*/ 2042048 w 5421466"/>
                <a:gd name="connsiteY35" fmla="*/ 4715366 h 6129387"/>
                <a:gd name="connsiteX36" fmla="*/ 2771689 w 5421466"/>
                <a:gd name="connsiteY36" fmla="*/ 5012089 h 6129387"/>
                <a:gd name="connsiteX37" fmla="*/ 2315426 w 5421466"/>
                <a:gd name="connsiteY37" fmla="*/ 5092438 h 6129387"/>
                <a:gd name="connsiteX38" fmla="*/ 1495294 w 5421466"/>
                <a:gd name="connsiteY38" fmla="*/ 4922756 h 6129387"/>
                <a:gd name="connsiteX39" fmla="*/ 760003 w 5421466"/>
                <a:gd name="connsiteY39" fmla="*/ 4187465 h 6129387"/>
                <a:gd name="connsiteX40" fmla="*/ 260382 w 5421466"/>
                <a:gd name="connsiteY40" fmla="*/ 3291919 h 6129387"/>
                <a:gd name="connsiteX41" fmla="*/ 5859 w 5421466"/>
                <a:gd name="connsiteY41" fmla="*/ 2924273 h 6129387"/>
                <a:gd name="connsiteX42" fmla="*/ 109554 w 5421466"/>
                <a:gd name="connsiteY42" fmla="*/ 3518162 h 6129387"/>
                <a:gd name="connsiteX43" fmla="*/ 420638 w 5421466"/>
                <a:gd name="connsiteY43" fmla="*/ 4922756 h 6129387"/>
                <a:gd name="connsiteX44" fmla="*/ 910832 w 5421466"/>
                <a:gd name="connsiteY44" fmla="*/ 5544925 h 6129387"/>
                <a:gd name="connsiteX45" fmla="*/ 1523574 w 5421466"/>
                <a:gd name="connsiteY45" fmla="*/ 5761741 h 6129387"/>
                <a:gd name="connsiteX46" fmla="*/ 2287145 w 5421466"/>
                <a:gd name="connsiteY46" fmla="*/ 5724034 h 6129387"/>
                <a:gd name="connsiteX47" fmla="*/ 3609909 w 5421466"/>
                <a:gd name="connsiteY47" fmla="*/ 5516644 h 6129387"/>
                <a:gd name="connsiteX48" fmla="*/ 3727543 w 5421466"/>
                <a:gd name="connsiteY48" fmla="*/ 5581363 h 6129387"/>
                <a:gd name="connsiteX49" fmla="*/ 3503203 w 5421466"/>
                <a:gd name="connsiteY49" fmla="*/ 6129387 h 6129387"/>
                <a:gd name="connsiteX0" fmla="*/ 4469964 w 5421466"/>
                <a:gd name="connsiteY0" fmla="*/ 6067991 h 6199726"/>
                <a:gd name="connsiteX1" fmla="*/ 4204745 w 5421466"/>
                <a:gd name="connsiteY1" fmla="*/ 5516795 h 6199726"/>
                <a:gd name="connsiteX2" fmla="*/ 4281733 w 5421466"/>
                <a:gd name="connsiteY2" fmla="*/ 5237444 h 6199726"/>
                <a:gd name="connsiteX3" fmla="*/ 4631881 w 5421466"/>
                <a:gd name="connsiteY3" fmla="*/ 4847191 h 6199726"/>
                <a:gd name="connsiteX4" fmla="*/ 5058626 w 5421466"/>
                <a:gd name="connsiteY4" fmla="*/ 3800966 h 6199726"/>
                <a:gd name="connsiteX5" fmla="*/ 5416844 w 5421466"/>
                <a:gd name="connsiteY5" fmla="*/ 2735737 h 6199726"/>
                <a:gd name="connsiteX6" fmla="*/ 5209455 w 5421466"/>
                <a:gd name="connsiteY6" fmla="*/ 2801725 h 6199726"/>
                <a:gd name="connsiteX7" fmla="*/ 4493017 w 5421466"/>
                <a:gd name="connsiteY7" fmla="*/ 3169370 h 6199726"/>
                <a:gd name="connsiteX8" fmla="*/ 3722857 w 5421466"/>
                <a:gd name="connsiteY8" fmla="*/ 4079130 h 6199726"/>
                <a:gd name="connsiteX9" fmla="*/ 3757727 w 5421466"/>
                <a:gd name="connsiteY9" fmla="*/ 3546442 h 6199726"/>
                <a:gd name="connsiteX10" fmla="*/ 4087665 w 5421466"/>
                <a:gd name="connsiteY10" fmla="*/ 2009873 h 6199726"/>
                <a:gd name="connsiteX11" fmla="*/ 4285628 w 5421466"/>
                <a:gd name="connsiteY11" fmla="*/ 1302863 h 6199726"/>
                <a:gd name="connsiteX12" fmla="*/ 4313908 w 5421466"/>
                <a:gd name="connsiteY12" fmla="*/ 963498 h 6199726"/>
                <a:gd name="connsiteX13" fmla="*/ 4049958 w 5421466"/>
                <a:gd name="connsiteY13" fmla="*/ 1199168 h 6199726"/>
                <a:gd name="connsiteX14" fmla="*/ 3569191 w 5421466"/>
                <a:gd name="connsiteY14" fmla="*/ 1840191 h 6199726"/>
                <a:gd name="connsiteX15" fmla="*/ 3408935 w 5421466"/>
                <a:gd name="connsiteY15" fmla="*/ 2349238 h 6199726"/>
                <a:gd name="connsiteX16" fmla="*/ 3324094 w 5421466"/>
                <a:gd name="connsiteY16" fmla="*/ 3518162 h 6199726"/>
                <a:gd name="connsiteX17" fmla="*/ 3267533 w 5421466"/>
                <a:gd name="connsiteY17" fmla="*/ 4093197 h 6199726"/>
                <a:gd name="connsiteX18" fmla="*/ 3224446 w 5421466"/>
                <a:gd name="connsiteY18" fmla="*/ 3852295 h 6199726"/>
                <a:gd name="connsiteX19" fmla="*/ 3069570 w 5421466"/>
                <a:gd name="connsiteY19" fmla="*/ 3188224 h 6199726"/>
                <a:gd name="connsiteX20" fmla="*/ 2428547 w 5421466"/>
                <a:gd name="connsiteY20" fmla="*/ 1604521 h 6199726"/>
                <a:gd name="connsiteX21" fmla="*/ 2042048 w 5421466"/>
                <a:gd name="connsiteY21" fmla="*/ 680694 h 6199726"/>
                <a:gd name="connsiteX22" fmla="*/ 1976061 w 5421466"/>
                <a:gd name="connsiteY22" fmla="*/ 237634 h 6199726"/>
                <a:gd name="connsiteX23" fmla="*/ 1853512 w 5421466"/>
                <a:gd name="connsiteY23" fmla="*/ 1964 h 6199726"/>
                <a:gd name="connsiteX24" fmla="*/ 1674403 w 5421466"/>
                <a:gd name="connsiteY24" fmla="*/ 360183 h 6199726"/>
                <a:gd name="connsiteX25" fmla="*/ 1504721 w 5421466"/>
                <a:gd name="connsiteY25" fmla="*/ 1415985 h 6199726"/>
                <a:gd name="connsiteX26" fmla="*/ 1919500 w 5421466"/>
                <a:gd name="connsiteY26" fmla="*/ 2745164 h 6199726"/>
                <a:gd name="connsiteX27" fmla="*/ 2525505 w 5421466"/>
                <a:gd name="connsiteY27" fmla="*/ 3885807 h 6199726"/>
                <a:gd name="connsiteX28" fmla="*/ 2343706 w 5421466"/>
                <a:gd name="connsiteY28" fmla="*/ 3734978 h 6199726"/>
                <a:gd name="connsiteX29" fmla="*/ 1259624 w 5421466"/>
                <a:gd name="connsiteY29" fmla="*/ 2566055 h 6199726"/>
                <a:gd name="connsiteX30" fmla="*/ 760003 w 5421466"/>
                <a:gd name="connsiteY30" fmla="*/ 2019300 h 6199726"/>
                <a:gd name="connsiteX31" fmla="*/ 213248 w 5421466"/>
                <a:gd name="connsiteY31" fmla="*/ 1510253 h 6199726"/>
                <a:gd name="connsiteX32" fmla="*/ 213248 w 5421466"/>
                <a:gd name="connsiteY32" fmla="*/ 1642228 h 6199726"/>
                <a:gd name="connsiteX33" fmla="*/ 694015 w 5421466"/>
                <a:gd name="connsiteY33" fmla="*/ 2980834 h 6199726"/>
                <a:gd name="connsiteX34" fmla="*/ 1287904 w 5421466"/>
                <a:gd name="connsiteY34" fmla="*/ 4102624 h 6199726"/>
                <a:gd name="connsiteX35" fmla="*/ 2042048 w 5421466"/>
                <a:gd name="connsiteY35" fmla="*/ 4715366 h 6199726"/>
                <a:gd name="connsiteX36" fmla="*/ 2771689 w 5421466"/>
                <a:gd name="connsiteY36" fmla="*/ 5012089 h 6199726"/>
                <a:gd name="connsiteX37" fmla="*/ 2315426 w 5421466"/>
                <a:gd name="connsiteY37" fmla="*/ 5092438 h 6199726"/>
                <a:gd name="connsiteX38" fmla="*/ 1495294 w 5421466"/>
                <a:gd name="connsiteY38" fmla="*/ 4922756 h 6199726"/>
                <a:gd name="connsiteX39" fmla="*/ 760003 w 5421466"/>
                <a:gd name="connsiteY39" fmla="*/ 4187465 h 6199726"/>
                <a:gd name="connsiteX40" fmla="*/ 260382 w 5421466"/>
                <a:gd name="connsiteY40" fmla="*/ 3291919 h 6199726"/>
                <a:gd name="connsiteX41" fmla="*/ 5859 w 5421466"/>
                <a:gd name="connsiteY41" fmla="*/ 2924273 h 6199726"/>
                <a:gd name="connsiteX42" fmla="*/ 109554 w 5421466"/>
                <a:gd name="connsiteY42" fmla="*/ 3518162 h 6199726"/>
                <a:gd name="connsiteX43" fmla="*/ 420638 w 5421466"/>
                <a:gd name="connsiteY43" fmla="*/ 4922756 h 6199726"/>
                <a:gd name="connsiteX44" fmla="*/ 910832 w 5421466"/>
                <a:gd name="connsiteY44" fmla="*/ 5544925 h 6199726"/>
                <a:gd name="connsiteX45" fmla="*/ 1523574 w 5421466"/>
                <a:gd name="connsiteY45" fmla="*/ 5761741 h 6199726"/>
                <a:gd name="connsiteX46" fmla="*/ 2287145 w 5421466"/>
                <a:gd name="connsiteY46" fmla="*/ 5724034 h 6199726"/>
                <a:gd name="connsiteX47" fmla="*/ 3609909 w 5421466"/>
                <a:gd name="connsiteY47" fmla="*/ 5516644 h 6199726"/>
                <a:gd name="connsiteX48" fmla="*/ 3727543 w 5421466"/>
                <a:gd name="connsiteY48" fmla="*/ 5581363 h 6199726"/>
                <a:gd name="connsiteX49" fmla="*/ 3506134 w 5421466"/>
                <a:gd name="connsiteY49" fmla="*/ 6199726 h 6199726"/>
                <a:gd name="connsiteX0" fmla="*/ 4469964 w 5421466"/>
                <a:gd name="connsiteY0" fmla="*/ 6067991 h 6199726"/>
                <a:gd name="connsiteX1" fmla="*/ 4204745 w 5421466"/>
                <a:gd name="connsiteY1" fmla="*/ 5516795 h 6199726"/>
                <a:gd name="connsiteX2" fmla="*/ 4281733 w 5421466"/>
                <a:gd name="connsiteY2" fmla="*/ 5237444 h 6199726"/>
                <a:gd name="connsiteX3" fmla="*/ 4631881 w 5421466"/>
                <a:gd name="connsiteY3" fmla="*/ 4847191 h 6199726"/>
                <a:gd name="connsiteX4" fmla="*/ 5058626 w 5421466"/>
                <a:gd name="connsiteY4" fmla="*/ 3800966 h 6199726"/>
                <a:gd name="connsiteX5" fmla="*/ 5416844 w 5421466"/>
                <a:gd name="connsiteY5" fmla="*/ 2735737 h 6199726"/>
                <a:gd name="connsiteX6" fmla="*/ 5209455 w 5421466"/>
                <a:gd name="connsiteY6" fmla="*/ 2801725 h 6199726"/>
                <a:gd name="connsiteX7" fmla="*/ 4493017 w 5421466"/>
                <a:gd name="connsiteY7" fmla="*/ 3169370 h 6199726"/>
                <a:gd name="connsiteX8" fmla="*/ 3722857 w 5421466"/>
                <a:gd name="connsiteY8" fmla="*/ 4079130 h 6199726"/>
                <a:gd name="connsiteX9" fmla="*/ 3757727 w 5421466"/>
                <a:gd name="connsiteY9" fmla="*/ 3546442 h 6199726"/>
                <a:gd name="connsiteX10" fmla="*/ 4087665 w 5421466"/>
                <a:gd name="connsiteY10" fmla="*/ 2009873 h 6199726"/>
                <a:gd name="connsiteX11" fmla="*/ 4285628 w 5421466"/>
                <a:gd name="connsiteY11" fmla="*/ 1302863 h 6199726"/>
                <a:gd name="connsiteX12" fmla="*/ 4313908 w 5421466"/>
                <a:gd name="connsiteY12" fmla="*/ 963498 h 6199726"/>
                <a:gd name="connsiteX13" fmla="*/ 4049958 w 5421466"/>
                <a:gd name="connsiteY13" fmla="*/ 1199168 h 6199726"/>
                <a:gd name="connsiteX14" fmla="*/ 3569191 w 5421466"/>
                <a:gd name="connsiteY14" fmla="*/ 1840191 h 6199726"/>
                <a:gd name="connsiteX15" fmla="*/ 3408935 w 5421466"/>
                <a:gd name="connsiteY15" fmla="*/ 2349238 h 6199726"/>
                <a:gd name="connsiteX16" fmla="*/ 3324094 w 5421466"/>
                <a:gd name="connsiteY16" fmla="*/ 3518162 h 6199726"/>
                <a:gd name="connsiteX17" fmla="*/ 3267533 w 5421466"/>
                <a:gd name="connsiteY17" fmla="*/ 4093197 h 6199726"/>
                <a:gd name="connsiteX18" fmla="*/ 3224446 w 5421466"/>
                <a:gd name="connsiteY18" fmla="*/ 3852295 h 6199726"/>
                <a:gd name="connsiteX19" fmla="*/ 3069570 w 5421466"/>
                <a:gd name="connsiteY19" fmla="*/ 3188224 h 6199726"/>
                <a:gd name="connsiteX20" fmla="*/ 2428547 w 5421466"/>
                <a:gd name="connsiteY20" fmla="*/ 1604521 h 6199726"/>
                <a:gd name="connsiteX21" fmla="*/ 2042048 w 5421466"/>
                <a:gd name="connsiteY21" fmla="*/ 680694 h 6199726"/>
                <a:gd name="connsiteX22" fmla="*/ 1976061 w 5421466"/>
                <a:gd name="connsiteY22" fmla="*/ 237634 h 6199726"/>
                <a:gd name="connsiteX23" fmla="*/ 1853512 w 5421466"/>
                <a:gd name="connsiteY23" fmla="*/ 1964 h 6199726"/>
                <a:gd name="connsiteX24" fmla="*/ 1674403 w 5421466"/>
                <a:gd name="connsiteY24" fmla="*/ 360183 h 6199726"/>
                <a:gd name="connsiteX25" fmla="*/ 1504721 w 5421466"/>
                <a:gd name="connsiteY25" fmla="*/ 1415985 h 6199726"/>
                <a:gd name="connsiteX26" fmla="*/ 1919500 w 5421466"/>
                <a:gd name="connsiteY26" fmla="*/ 2745164 h 6199726"/>
                <a:gd name="connsiteX27" fmla="*/ 2525505 w 5421466"/>
                <a:gd name="connsiteY27" fmla="*/ 3885807 h 6199726"/>
                <a:gd name="connsiteX28" fmla="*/ 2343706 w 5421466"/>
                <a:gd name="connsiteY28" fmla="*/ 3734978 h 6199726"/>
                <a:gd name="connsiteX29" fmla="*/ 1259624 w 5421466"/>
                <a:gd name="connsiteY29" fmla="*/ 2566055 h 6199726"/>
                <a:gd name="connsiteX30" fmla="*/ 760003 w 5421466"/>
                <a:gd name="connsiteY30" fmla="*/ 2019300 h 6199726"/>
                <a:gd name="connsiteX31" fmla="*/ 213248 w 5421466"/>
                <a:gd name="connsiteY31" fmla="*/ 1510253 h 6199726"/>
                <a:gd name="connsiteX32" fmla="*/ 213248 w 5421466"/>
                <a:gd name="connsiteY32" fmla="*/ 1642228 h 6199726"/>
                <a:gd name="connsiteX33" fmla="*/ 694015 w 5421466"/>
                <a:gd name="connsiteY33" fmla="*/ 2980834 h 6199726"/>
                <a:gd name="connsiteX34" fmla="*/ 1287904 w 5421466"/>
                <a:gd name="connsiteY34" fmla="*/ 4102624 h 6199726"/>
                <a:gd name="connsiteX35" fmla="*/ 2042048 w 5421466"/>
                <a:gd name="connsiteY35" fmla="*/ 4715366 h 6199726"/>
                <a:gd name="connsiteX36" fmla="*/ 2771689 w 5421466"/>
                <a:gd name="connsiteY36" fmla="*/ 5012089 h 6199726"/>
                <a:gd name="connsiteX37" fmla="*/ 2315426 w 5421466"/>
                <a:gd name="connsiteY37" fmla="*/ 5092438 h 6199726"/>
                <a:gd name="connsiteX38" fmla="*/ 1495294 w 5421466"/>
                <a:gd name="connsiteY38" fmla="*/ 4922756 h 6199726"/>
                <a:gd name="connsiteX39" fmla="*/ 760003 w 5421466"/>
                <a:gd name="connsiteY39" fmla="*/ 4187465 h 6199726"/>
                <a:gd name="connsiteX40" fmla="*/ 260382 w 5421466"/>
                <a:gd name="connsiteY40" fmla="*/ 3291919 h 6199726"/>
                <a:gd name="connsiteX41" fmla="*/ 5859 w 5421466"/>
                <a:gd name="connsiteY41" fmla="*/ 2924273 h 6199726"/>
                <a:gd name="connsiteX42" fmla="*/ 109554 w 5421466"/>
                <a:gd name="connsiteY42" fmla="*/ 3518162 h 6199726"/>
                <a:gd name="connsiteX43" fmla="*/ 420638 w 5421466"/>
                <a:gd name="connsiteY43" fmla="*/ 4922756 h 6199726"/>
                <a:gd name="connsiteX44" fmla="*/ 910832 w 5421466"/>
                <a:gd name="connsiteY44" fmla="*/ 5544925 h 6199726"/>
                <a:gd name="connsiteX45" fmla="*/ 1523574 w 5421466"/>
                <a:gd name="connsiteY45" fmla="*/ 5761741 h 6199726"/>
                <a:gd name="connsiteX46" fmla="*/ 2287145 w 5421466"/>
                <a:gd name="connsiteY46" fmla="*/ 5724034 h 6199726"/>
                <a:gd name="connsiteX47" fmla="*/ 3609909 w 5421466"/>
                <a:gd name="connsiteY47" fmla="*/ 5516644 h 6199726"/>
                <a:gd name="connsiteX48" fmla="*/ 3727543 w 5421466"/>
                <a:gd name="connsiteY48" fmla="*/ 5581363 h 6199726"/>
                <a:gd name="connsiteX49" fmla="*/ 3506134 w 5421466"/>
                <a:gd name="connsiteY49" fmla="*/ 6199726 h 6199726"/>
                <a:gd name="connsiteX0" fmla="*/ 4469964 w 5421466"/>
                <a:gd name="connsiteY0" fmla="*/ 6067991 h 6199726"/>
                <a:gd name="connsiteX1" fmla="*/ 4204745 w 5421466"/>
                <a:gd name="connsiteY1" fmla="*/ 5516795 h 6199726"/>
                <a:gd name="connsiteX2" fmla="*/ 4281733 w 5421466"/>
                <a:gd name="connsiteY2" fmla="*/ 5237444 h 6199726"/>
                <a:gd name="connsiteX3" fmla="*/ 4631881 w 5421466"/>
                <a:gd name="connsiteY3" fmla="*/ 4847191 h 6199726"/>
                <a:gd name="connsiteX4" fmla="*/ 5058626 w 5421466"/>
                <a:gd name="connsiteY4" fmla="*/ 3800966 h 6199726"/>
                <a:gd name="connsiteX5" fmla="*/ 5416844 w 5421466"/>
                <a:gd name="connsiteY5" fmla="*/ 2735737 h 6199726"/>
                <a:gd name="connsiteX6" fmla="*/ 5209455 w 5421466"/>
                <a:gd name="connsiteY6" fmla="*/ 2801725 h 6199726"/>
                <a:gd name="connsiteX7" fmla="*/ 4493017 w 5421466"/>
                <a:gd name="connsiteY7" fmla="*/ 3169370 h 6199726"/>
                <a:gd name="connsiteX8" fmla="*/ 3722857 w 5421466"/>
                <a:gd name="connsiteY8" fmla="*/ 4079130 h 6199726"/>
                <a:gd name="connsiteX9" fmla="*/ 3757727 w 5421466"/>
                <a:gd name="connsiteY9" fmla="*/ 3546442 h 6199726"/>
                <a:gd name="connsiteX10" fmla="*/ 4087665 w 5421466"/>
                <a:gd name="connsiteY10" fmla="*/ 2009873 h 6199726"/>
                <a:gd name="connsiteX11" fmla="*/ 4285628 w 5421466"/>
                <a:gd name="connsiteY11" fmla="*/ 1302863 h 6199726"/>
                <a:gd name="connsiteX12" fmla="*/ 4313908 w 5421466"/>
                <a:gd name="connsiteY12" fmla="*/ 963498 h 6199726"/>
                <a:gd name="connsiteX13" fmla="*/ 4049958 w 5421466"/>
                <a:gd name="connsiteY13" fmla="*/ 1199168 h 6199726"/>
                <a:gd name="connsiteX14" fmla="*/ 3569191 w 5421466"/>
                <a:gd name="connsiteY14" fmla="*/ 1840191 h 6199726"/>
                <a:gd name="connsiteX15" fmla="*/ 3408935 w 5421466"/>
                <a:gd name="connsiteY15" fmla="*/ 2349238 h 6199726"/>
                <a:gd name="connsiteX16" fmla="*/ 3324094 w 5421466"/>
                <a:gd name="connsiteY16" fmla="*/ 3518162 h 6199726"/>
                <a:gd name="connsiteX17" fmla="*/ 3267533 w 5421466"/>
                <a:gd name="connsiteY17" fmla="*/ 4093197 h 6199726"/>
                <a:gd name="connsiteX18" fmla="*/ 3224446 w 5421466"/>
                <a:gd name="connsiteY18" fmla="*/ 3852295 h 6199726"/>
                <a:gd name="connsiteX19" fmla="*/ 3069570 w 5421466"/>
                <a:gd name="connsiteY19" fmla="*/ 3188224 h 6199726"/>
                <a:gd name="connsiteX20" fmla="*/ 2428547 w 5421466"/>
                <a:gd name="connsiteY20" fmla="*/ 1604521 h 6199726"/>
                <a:gd name="connsiteX21" fmla="*/ 2042048 w 5421466"/>
                <a:gd name="connsiteY21" fmla="*/ 680694 h 6199726"/>
                <a:gd name="connsiteX22" fmla="*/ 1976061 w 5421466"/>
                <a:gd name="connsiteY22" fmla="*/ 237634 h 6199726"/>
                <a:gd name="connsiteX23" fmla="*/ 1853512 w 5421466"/>
                <a:gd name="connsiteY23" fmla="*/ 1964 h 6199726"/>
                <a:gd name="connsiteX24" fmla="*/ 1674403 w 5421466"/>
                <a:gd name="connsiteY24" fmla="*/ 360183 h 6199726"/>
                <a:gd name="connsiteX25" fmla="*/ 1504721 w 5421466"/>
                <a:gd name="connsiteY25" fmla="*/ 1415985 h 6199726"/>
                <a:gd name="connsiteX26" fmla="*/ 1919500 w 5421466"/>
                <a:gd name="connsiteY26" fmla="*/ 2745164 h 6199726"/>
                <a:gd name="connsiteX27" fmla="*/ 2525505 w 5421466"/>
                <a:gd name="connsiteY27" fmla="*/ 3885807 h 6199726"/>
                <a:gd name="connsiteX28" fmla="*/ 2343706 w 5421466"/>
                <a:gd name="connsiteY28" fmla="*/ 3734978 h 6199726"/>
                <a:gd name="connsiteX29" fmla="*/ 1259624 w 5421466"/>
                <a:gd name="connsiteY29" fmla="*/ 2566055 h 6199726"/>
                <a:gd name="connsiteX30" fmla="*/ 760003 w 5421466"/>
                <a:gd name="connsiteY30" fmla="*/ 2019300 h 6199726"/>
                <a:gd name="connsiteX31" fmla="*/ 213248 w 5421466"/>
                <a:gd name="connsiteY31" fmla="*/ 1510253 h 6199726"/>
                <a:gd name="connsiteX32" fmla="*/ 213248 w 5421466"/>
                <a:gd name="connsiteY32" fmla="*/ 1642228 h 6199726"/>
                <a:gd name="connsiteX33" fmla="*/ 694015 w 5421466"/>
                <a:gd name="connsiteY33" fmla="*/ 2980834 h 6199726"/>
                <a:gd name="connsiteX34" fmla="*/ 1287904 w 5421466"/>
                <a:gd name="connsiteY34" fmla="*/ 4102624 h 6199726"/>
                <a:gd name="connsiteX35" fmla="*/ 2042048 w 5421466"/>
                <a:gd name="connsiteY35" fmla="*/ 4715366 h 6199726"/>
                <a:gd name="connsiteX36" fmla="*/ 2771689 w 5421466"/>
                <a:gd name="connsiteY36" fmla="*/ 5012089 h 6199726"/>
                <a:gd name="connsiteX37" fmla="*/ 2315426 w 5421466"/>
                <a:gd name="connsiteY37" fmla="*/ 5092438 h 6199726"/>
                <a:gd name="connsiteX38" fmla="*/ 1495294 w 5421466"/>
                <a:gd name="connsiteY38" fmla="*/ 4922756 h 6199726"/>
                <a:gd name="connsiteX39" fmla="*/ 760003 w 5421466"/>
                <a:gd name="connsiteY39" fmla="*/ 4187465 h 6199726"/>
                <a:gd name="connsiteX40" fmla="*/ 260382 w 5421466"/>
                <a:gd name="connsiteY40" fmla="*/ 3291919 h 6199726"/>
                <a:gd name="connsiteX41" fmla="*/ 5859 w 5421466"/>
                <a:gd name="connsiteY41" fmla="*/ 2924273 h 6199726"/>
                <a:gd name="connsiteX42" fmla="*/ 109554 w 5421466"/>
                <a:gd name="connsiteY42" fmla="*/ 3518162 h 6199726"/>
                <a:gd name="connsiteX43" fmla="*/ 420638 w 5421466"/>
                <a:gd name="connsiteY43" fmla="*/ 4922756 h 6199726"/>
                <a:gd name="connsiteX44" fmla="*/ 910832 w 5421466"/>
                <a:gd name="connsiteY44" fmla="*/ 5544925 h 6199726"/>
                <a:gd name="connsiteX45" fmla="*/ 1523574 w 5421466"/>
                <a:gd name="connsiteY45" fmla="*/ 5761741 h 6199726"/>
                <a:gd name="connsiteX46" fmla="*/ 2336968 w 5421466"/>
                <a:gd name="connsiteY46" fmla="*/ 5729895 h 6199726"/>
                <a:gd name="connsiteX47" fmla="*/ 3609909 w 5421466"/>
                <a:gd name="connsiteY47" fmla="*/ 5516644 h 6199726"/>
                <a:gd name="connsiteX48" fmla="*/ 3727543 w 5421466"/>
                <a:gd name="connsiteY48" fmla="*/ 5581363 h 6199726"/>
                <a:gd name="connsiteX49" fmla="*/ 3506134 w 5421466"/>
                <a:gd name="connsiteY49" fmla="*/ 6199726 h 6199726"/>
                <a:gd name="connsiteX0" fmla="*/ 4469964 w 5421466"/>
                <a:gd name="connsiteY0" fmla="*/ 6067991 h 6199726"/>
                <a:gd name="connsiteX1" fmla="*/ 4204745 w 5421466"/>
                <a:gd name="connsiteY1" fmla="*/ 5516795 h 6199726"/>
                <a:gd name="connsiteX2" fmla="*/ 4281733 w 5421466"/>
                <a:gd name="connsiteY2" fmla="*/ 5237444 h 6199726"/>
                <a:gd name="connsiteX3" fmla="*/ 4631881 w 5421466"/>
                <a:gd name="connsiteY3" fmla="*/ 4847191 h 6199726"/>
                <a:gd name="connsiteX4" fmla="*/ 5058626 w 5421466"/>
                <a:gd name="connsiteY4" fmla="*/ 3800966 h 6199726"/>
                <a:gd name="connsiteX5" fmla="*/ 5416844 w 5421466"/>
                <a:gd name="connsiteY5" fmla="*/ 2735737 h 6199726"/>
                <a:gd name="connsiteX6" fmla="*/ 5209455 w 5421466"/>
                <a:gd name="connsiteY6" fmla="*/ 2801725 h 6199726"/>
                <a:gd name="connsiteX7" fmla="*/ 4493017 w 5421466"/>
                <a:gd name="connsiteY7" fmla="*/ 3169370 h 6199726"/>
                <a:gd name="connsiteX8" fmla="*/ 3722857 w 5421466"/>
                <a:gd name="connsiteY8" fmla="*/ 4079130 h 6199726"/>
                <a:gd name="connsiteX9" fmla="*/ 3757727 w 5421466"/>
                <a:gd name="connsiteY9" fmla="*/ 3546442 h 6199726"/>
                <a:gd name="connsiteX10" fmla="*/ 4087665 w 5421466"/>
                <a:gd name="connsiteY10" fmla="*/ 2009873 h 6199726"/>
                <a:gd name="connsiteX11" fmla="*/ 4285628 w 5421466"/>
                <a:gd name="connsiteY11" fmla="*/ 1302863 h 6199726"/>
                <a:gd name="connsiteX12" fmla="*/ 4313908 w 5421466"/>
                <a:gd name="connsiteY12" fmla="*/ 963498 h 6199726"/>
                <a:gd name="connsiteX13" fmla="*/ 4049958 w 5421466"/>
                <a:gd name="connsiteY13" fmla="*/ 1199168 h 6199726"/>
                <a:gd name="connsiteX14" fmla="*/ 3569191 w 5421466"/>
                <a:gd name="connsiteY14" fmla="*/ 1840191 h 6199726"/>
                <a:gd name="connsiteX15" fmla="*/ 3408935 w 5421466"/>
                <a:gd name="connsiteY15" fmla="*/ 2349238 h 6199726"/>
                <a:gd name="connsiteX16" fmla="*/ 3324094 w 5421466"/>
                <a:gd name="connsiteY16" fmla="*/ 3518162 h 6199726"/>
                <a:gd name="connsiteX17" fmla="*/ 3267533 w 5421466"/>
                <a:gd name="connsiteY17" fmla="*/ 4093197 h 6199726"/>
                <a:gd name="connsiteX18" fmla="*/ 3224446 w 5421466"/>
                <a:gd name="connsiteY18" fmla="*/ 3852295 h 6199726"/>
                <a:gd name="connsiteX19" fmla="*/ 3069570 w 5421466"/>
                <a:gd name="connsiteY19" fmla="*/ 3188224 h 6199726"/>
                <a:gd name="connsiteX20" fmla="*/ 2428547 w 5421466"/>
                <a:gd name="connsiteY20" fmla="*/ 1604521 h 6199726"/>
                <a:gd name="connsiteX21" fmla="*/ 2042048 w 5421466"/>
                <a:gd name="connsiteY21" fmla="*/ 680694 h 6199726"/>
                <a:gd name="connsiteX22" fmla="*/ 1976061 w 5421466"/>
                <a:gd name="connsiteY22" fmla="*/ 237634 h 6199726"/>
                <a:gd name="connsiteX23" fmla="*/ 1853512 w 5421466"/>
                <a:gd name="connsiteY23" fmla="*/ 1964 h 6199726"/>
                <a:gd name="connsiteX24" fmla="*/ 1674403 w 5421466"/>
                <a:gd name="connsiteY24" fmla="*/ 360183 h 6199726"/>
                <a:gd name="connsiteX25" fmla="*/ 1504721 w 5421466"/>
                <a:gd name="connsiteY25" fmla="*/ 1415985 h 6199726"/>
                <a:gd name="connsiteX26" fmla="*/ 1919500 w 5421466"/>
                <a:gd name="connsiteY26" fmla="*/ 2745164 h 6199726"/>
                <a:gd name="connsiteX27" fmla="*/ 2525505 w 5421466"/>
                <a:gd name="connsiteY27" fmla="*/ 3885807 h 6199726"/>
                <a:gd name="connsiteX28" fmla="*/ 2343706 w 5421466"/>
                <a:gd name="connsiteY28" fmla="*/ 3734978 h 6199726"/>
                <a:gd name="connsiteX29" fmla="*/ 1259624 w 5421466"/>
                <a:gd name="connsiteY29" fmla="*/ 2566055 h 6199726"/>
                <a:gd name="connsiteX30" fmla="*/ 760003 w 5421466"/>
                <a:gd name="connsiteY30" fmla="*/ 2019300 h 6199726"/>
                <a:gd name="connsiteX31" fmla="*/ 213248 w 5421466"/>
                <a:gd name="connsiteY31" fmla="*/ 1510253 h 6199726"/>
                <a:gd name="connsiteX32" fmla="*/ 213248 w 5421466"/>
                <a:gd name="connsiteY32" fmla="*/ 1642228 h 6199726"/>
                <a:gd name="connsiteX33" fmla="*/ 694015 w 5421466"/>
                <a:gd name="connsiteY33" fmla="*/ 2980834 h 6199726"/>
                <a:gd name="connsiteX34" fmla="*/ 1287904 w 5421466"/>
                <a:gd name="connsiteY34" fmla="*/ 4102624 h 6199726"/>
                <a:gd name="connsiteX35" fmla="*/ 2042048 w 5421466"/>
                <a:gd name="connsiteY35" fmla="*/ 4715366 h 6199726"/>
                <a:gd name="connsiteX36" fmla="*/ 2771689 w 5421466"/>
                <a:gd name="connsiteY36" fmla="*/ 5012089 h 6199726"/>
                <a:gd name="connsiteX37" fmla="*/ 2315426 w 5421466"/>
                <a:gd name="connsiteY37" fmla="*/ 5092438 h 6199726"/>
                <a:gd name="connsiteX38" fmla="*/ 1495294 w 5421466"/>
                <a:gd name="connsiteY38" fmla="*/ 4922756 h 6199726"/>
                <a:gd name="connsiteX39" fmla="*/ 760003 w 5421466"/>
                <a:gd name="connsiteY39" fmla="*/ 4187465 h 6199726"/>
                <a:gd name="connsiteX40" fmla="*/ 260382 w 5421466"/>
                <a:gd name="connsiteY40" fmla="*/ 3291919 h 6199726"/>
                <a:gd name="connsiteX41" fmla="*/ 5859 w 5421466"/>
                <a:gd name="connsiteY41" fmla="*/ 2924273 h 6199726"/>
                <a:gd name="connsiteX42" fmla="*/ 109554 w 5421466"/>
                <a:gd name="connsiteY42" fmla="*/ 3518162 h 6199726"/>
                <a:gd name="connsiteX43" fmla="*/ 420638 w 5421466"/>
                <a:gd name="connsiteY43" fmla="*/ 4922756 h 6199726"/>
                <a:gd name="connsiteX44" fmla="*/ 910832 w 5421466"/>
                <a:gd name="connsiteY44" fmla="*/ 5544925 h 6199726"/>
                <a:gd name="connsiteX45" fmla="*/ 1523574 w 5421466"/>
                <a:gd name="connsiteY45" fmla="*/ 5761741 h 6199726"/>
                <a:gd name="connsiteX46" fmla="*/ 2336968 w 5421466"/>
                <a:gd name="connsiteY46" fmla="*/ 5729895 h 6199726"/>
                <a:gd name="connsiteX47" fmla="*/ 3483886 w 5421466"/>
                <a:gd name="connsiteY47" fmla="*/ 5540090 h 6199726"/>
                <a:gd name="connsiteX48" fmla="*/ 3727543 w 5421466"/>
                <a:gd name="connsiteY48" fmla="*/ 5581363 h 6199726"/>
                <a:gd name="connsiteX49" fmla="*/ 3506134 w 5421466"/>
                <a:gd name="connsiteY49" fmla="*/ 6199726 h 6199726"/>
                <a:gd name="connsiteX0" fmla="*/ 4469964 w 5421466"/>
                <a:gd name="connsiteY0" fmla="*/ 6067991 h 6199726"/>
                <a:gd name="connsiteX1" fmla="*/ 4204745 w 5421466"/>
                <a:gd name="connsiteY1" fmla="*/ 5516795 h 6199726"/>
                <a:gd name="connsiteX2" fmla="*/ 4281733 w 5421466"/>
                <a:gd name="connsiteY2" fmla="*/ 5237444 h 6199726"/>
                <a:gd name="connsiteX3" fmla="*/ 4631881 w 5421466"/>
                <a:gd name="connsiteY3" fmla="*/ 4847191 h 6199726"/>
                <a:gd name="connsiteX4" fmla="*/ 5058626 w 5421466"/>
                <a:gd name="connsiteY4" fmla="*/ 3800966 h 6199726"/>
                <a:gd name="connsiteX5" fmla="*/ 5416844 w 5421466"/>
                <a:gd name="connsiteY5" fmla="*/ 2735737 h 6199726"/>
                <a:gd name="connsiteX6" fmla="*/ 5209455 w 5421466"/>
                <a:gd name="connsiteY6" fmla="*/ 2801725 h 6199726"/>
                <a:gd name="connsiteX7" fmla="*/ 4493017 w 5421466"/>
                <a:gd name="connsiteY7" fmla="*/ 3169370 h 6199726"/>
                <a:gd name="connsiteX8" fmla="*/ 3722857 w 5421466"/>
                <a:gd name="connsiteY8" fmla="*/ 4079130 h 6199726"/>
                <a:gd name="connsiteX9" fmla="*/ 3757727 w 5421466"/>
                <a:gd name="connsiteY9" fmla="*/ 3546442 h 6199726"/>
                <a:gd name="connsiteX10" fmla="*/ 4087665 w 5421466"/>
                <a:gd name="connsiteY10" fmla="*/ 2009873 h 6199726"/>
                <a:gd name="connsiteX11" fmla="*/ 4285628 w 5421466"/>
                <a:gd name="connsiteY11" fmla="*/ 1302863 h 6199726"/>
                <a:gd name="connsiteX12" fmla="*/ 4313908 w 5421466"/>
                <a:gd name="connsiteY12" fmla="*/ 963498 h 6199726"/>
                <a:gd name="connsiteX13" fmla="*/ 4049958 w 5421466"/>
                <a:gd name="connsiteY13" fmla="*/ 1199168 h 6199726"/>
                <a:gd name="connsiteX14" fmla="*/ 3569191 w 5421466"/>
                <a:gd name="connsiteY14" fmla="*/ 1840191 h 6199726"/>
                <a:gd name="connsiteX15" fmla="*/ 3408935 w 5421466"/>
                <a:gd name="connsiteY15" fmla="*/ 2349238 h 6199726"/>
                <a:gd name="connsiteX16" fmla="*/ 3324094 w 5421466"/>
                <a:gd name="connsiteY16" fmla="*/ 3518162 h 6199726"/>
                <a:gd name="connsiteX17" fmla="*/ 3267533 w 5421466"/>
                <a:gd name="connsiteY17" fmla="*/ 4093197 h 6199726"/>
                <a:gd name="connsiteX18" fmla="*/ 3224446 w 5421466"/>
                <a:gd name="connsiteY18" fmla="*/ 3852295 h 6199726"/>
                <a:gd name="connsiteX19" fmla="*/ 3069570 w 5421466"/>
                <a:gd name="connsiteY19" fmla="*/ 3188224 h 6199726"/>
                <a:gd name="connsiteX20" fmla="*/ 2428547 w 5421466"/>
                <a:gd name="connsiteY20" fmla="*/ 1604521 h 6199726"/>
                <a:gd name="connsiteX21" fmla="*/ 2042048 w 5421466"/>
                <a:gd name="connsiteY21" fmla="*/ 680694 h 6199726"/>
                <a:gd name="connsiteX22" fmla="*/ 1976061 w 5421466"/>
                <a:gd name="connsiteY22" fmla="*/ 237634 h 6199726"/>
                <a:gd name="connsiteX23" fmla="*/ 1853512 w 5421466"/>
                <a:gd name="connsiteY23" fmla="*/ 1964 h 6199726"/>
                <a:gd name="connsiteX24" fmla="*/ 1674403 w 5421466"/>
                <a:gd name="connsiteY24" fmla="*/ 360183 h 6199726"/>
                <a:gd name="connsiteX25" fmla="*/ 1504721 w 5421466"/>
                <a:gd name="connsiteY25" fmla="*/ 1415985 h 6199726"/>
                <a:gd name="connsiteX26" fmla="*/ 1919500 w 5421466"/>
                <a:gd name="connsiteY26" fmla="*/ 2745164 h 6199726"/>
                <a:gd name="connsiteX27" fmla="*/ 2525505 w 5421466"/>
                <a:gd name="connsiteY27" fmla="*/ 3885807 h 6199726"/>
                <a:gd name="connsiteX28" fmla="*/ 2343706 w 5421466"/>
                <a:gd name="connsiteY28" fmla="*/ 3734978 h 6199726"/>
                <a:gd name="connsiteX29" fmla="*/ 1259624 w 5421466"/>
                <a:gd name="connsiteY29" fmla="*/ 2566055 h 6199726"/>
                <a:gd name="connsiteX30" fmla="*/ 760003 w 5421466"/>
                <a:gd name="connsiteY30" fmla="*/ 2019300 h 6199726"/>
                <a:gd name="connsiteX31" fmla="*/ 213248 w 5421466"/>
                <a:gd name="connsiteY31" fmla="*/ 1510253 h 6199726"/>
                <a:gd name="connsiteX32" fmla="*/ 213248 w 5421466"/>
                <a:gd name="connsiteY32" fmla="*/ 1642228 h 6199726"/>
                <a:gd name="connsiteX33" fmla="*/ 694015 w 5421466"/>
                <a:gd name="connsiteY33" fmla="*/ 2980834 h 6199726"/>
                <a:gd name="connsiteX34" fmla="*/ 1287904 w 5421466"/>
                <a:gd name="connsiteY34" fmla="*/ 4102624 h 6199726"/>
                <a:gd name="connsiteX35" fmla="*/ 2042048 w 5421466"/>
                <a:gd name="connsiteY35" fmla="*/ 4715366 h 6199726"/>
                <a:gd name="connsiteX36" fmla="*/ 2771689 w 5421466"/>
                <a:gd name="connsiteY36" fmla="*/ 5012089 h 6199726"/>
                <a:gd name="connsiteX37" fmla="*/ 2315426 w 5421466"/>
                <a:gd name="connsiteY37" fmla="*/ 5092438 h 6199726"/>
                <a:gd name="connsiteX38" fmla="*/ 1495294 w 5421466"/>
                <a:gd name="connsiteY38" fmla="*/ 4922756 h 6199726"/>
                <a:gd name="connsiteX39" fmla="*/ 760003 w 5421466"/>
                <a:gd name="connsiteY39" fmla="*/ 4187465 h 6199726"/>
                <a:gd name="connsiteX40" fmla="*/ 260382 w 5421466"/>
                <a:gd name="connsiteY40" fmla="*/ 3291919 h 6199726"/>
                <a:gd name="connsiteX41" fmla="*/ 5859 w 5421466"/>
                <a:gd name="connsiteY41" fmla="*/ 2924273 h 6199726"/>
                <a:gd name="connsiteX42" fmla="*/ 109554 w 5421466"/>
                <a:gd name="connsiteY42" fmla="*/ 3518162 h 6199726"/>
                <a:gd name="connsiteX43" fmla="*/ 420638 w 5421466"/>
                <a:gd name="connsiteY43" fmla="*/ 4922756 h 6199726"/>
                <a:gd name="connsiteX44" fmla="*/ 910832 w 5421466"/>
                <a:gd name="connsiteY44" fmla="*/ 5544925 h 6199726"/>
                <a:gd name="connsiteX45" fmla="*/ 1523574 w 5421466"/>
                <a:gd name="connsiteY45" fmla="*/ 5761741 h 6199726"/>
                <a:gd name="connsiteX46" fmla="*/ 2336968 w 5421466"/>
                <a:gd name="connsiteY46" fmla="*/ 5729895 h 6199726"/>
                <a:gd name="connsiteX47" fmla="*/ 3483886 w 5421466"/>
                <a:gd name="connsiteY47" fmla="*/ 5540090 h 6199726"/>
                <a:gd name="connsiteX48" fmla="*/ 3727543 w 5421466"/>
                <a:gd name="connsiteY48" fmla="*/ 5581363 h 6199726"/>
                <a:gd name="connsiteX49" fmla="*/ 3506134 w 5421466"/>
                <a:gd name="connsiteY49" fmla="*/ 6199726 h 6199726"/>
                <a:gd name="connsiteX0" fmla="*/ 4469964 w 5421466"/>
                <a:gd name="connsiteY0" fmla="*/ 6067991 h 6199726"/>
                <a:gd name="connsiteX1" fmla="*/ 4204745 w 5421466"/>
                <a:gd name="connsiteY1" fmla="*/ 5516795 h 6199726"/>
                <a:gd name="connsiteX2" fmla="*/ 4281733 w 5421466"/>
                <a:gd name="connsiteY2" fmla="*/ 5237444 h 6199726"/>
                <a:gd name="connsiteX3" fmla="*/ 4631881 w 5421466"/>
                <a:gd name="connsiteY3" fmla="*/ 4847191 h 6199726"/>
                <a:gd name="connsiteX4" fmla="*/ 5058626 w 5421466"/>
                <a:gd name="connsiteY4" fmla="*/ 3800966 h 6199726"/>
                <a:gd name="connsiteX5" fmla="*/ 5416844 w 5421466"/>
                <a:gd name="connsiteY5" fmla="*/ 2735737 h 6199726"/>
                <a:gd name="connsiteX6" fmla="*/ 5209455 w 5421466"/>
                <a:gd name="connsiteY6" fmla="*/ 2801725 h 6199726"/>
                <a:gd name="connsiteX7" fmla="*/ 4493017 w 5421466"/>
                <a:gd name="connsiteY7" fmla="*/ 3169370 h 6199726"/>
                <a:gd name="connsiteX8" fmla="*/ 3722857 w 5421466"/>
                <a:gd name="connsiteY8" fmla="*/ 4079130 h 6199726"/>
                <a:gd name="connsiteX9" fmla="*/ 3757727 w 5421466"/>
                <a:gd name="connsiteY9" fmla="*/ 3546442 h 6199726"/>
                <a:gd name="connsiteX10" fmla="*/ 4087665 w 5421466"/>
                <a:gd name="connsiteY10" fmla="*/ 2009873 h 6199726"/>
                <a:gd name="connsiteX11" fmla="*/ 4285628 w 5421466"/>
                <a:gd name="connsiteY11" fmla="*/ 1302863 h 6199726"/>
                <a:gd name="connsiteX12" fmla="*/ 4313908 w 5421466"/>
                <a:gd name="connsiteY12" fmla="*/ 963498 h 6199726"/>
                <a:gd name="connsiteX13" fmla="*/ 4049958 w 5421466"/>
                <a:gd name="connsiteY13" fmla="*/ 1199168 h 6199726"/>
                <a:gd name="connsiteX14" fmla="*/ 3569191 w 5421466"/>
                <a:gd name="connsiteY14" fmla="*/ 1840191 h 6199726"/>
                <a:gd name="connsiteX15" fmla="*/ 3408935 w 5421466"/>
                <a:gd name="connsiteY15" fmla="*/ 2349238 h 6199726"/>
                <a:gd name="connsiteX16" fmla="*/ 3324094 w 5421466"/>
                <a:gd name="connsiteY16" fmla="*/ 3518162 h 6199726"/>
                <a:gd name="connsiteX17" fmla="*/ 3267533 w 5421466"/>
                <a:gd name="connsiteY17" fmla="*/ 4093197 h 6199726"/>
                <a:gd name="connsiteX18" fmla="*/ 3224446 w 5421466"/>
                <a:gd name="connsiteY18" fmla="*/ 3852295 h 6199726"/>
                <a:gd name="connsiteX19" fmla="*/ 3069570 w 5421466"/>
                <a:gd name="connsiteY19" fmla="*/ 3188224 h 6199726"/>
                <a:gd name="connsiteX20" fmla="*/ 2428547 w 5421466"/>
                <a:gd name="connsiteY20" fmla="*/ 1604521 h 6199726"/>
                <a:gd name="connsiteX21" fmla="*/ 2042048 w 5421466"/>
                <a:gd name="connsiteY21" fmla="*/ 680694 h 6199726"/>
                <a:gd name="connsiteX22" fmla="*/ 1976061 w 5421466"/>
                <a:gd name="connsiteY22" fmla="*/ 237634 h 6199726"/>
                <a:gd name="connsiteX23" fmla="*/ 1853512 w 5421466"/>
                <a:gd name="connsiteY23" fmla="*/ 1964 h 6199726"/>
                <a:gd name="connsiteX24" fmla="*/ 1674403 w 5421466"/>
                <a:gd name="connsiteY24" fmla="*/ 360183 h 6199726"/>
                <a:gd name="connsiteX25" fmla="*/ 1504721 w 5421466"/>
                <a:gd name="connsiteY25" fmla="*/ 1415985 h 6199726"/>
                <a:gd name="connsiteX26" fmla="*/ 1919500 w 5421466"/>
                <a:gd name="connsiteY26" fmla="*/ 2745164 h 6199726"/>
                <a:gd name="connsiteX27" fmla="*/ 2525505 w 5421466"/>
                <a:gd name="connsiteY27" fmla="*/ 3885807 h 6199726"/>
                <a:gd name="connsiteX28" fmla="*/ 2343706 w 5421466"/>
                <a:gd name="connsiteY28" fmla="*/ 3734978 h 6199726"/>
                <a:gd name="connsiteX29" fmla="*/ 1259624 w 5421466"/>
                <a:gd name="connsiteY29" fmla="*/ 2566055 h 6199726"/>
                <a:gd name="connsiteX30" fmla="*/ 760003 w 5421466"/>
                <a:gd name="connsiteY30" fmla="*/ 2019300 h 6199726"/>
                <a:gd name="connsiteX31" fmla="*/ 213248 w 5421466"/>
                <a:gd name="connsiteY31" fmla="*/ 1510253 h 6199726"/>
                <a:gd name="connsiteX32" fmla="*/ 213248 w 5421466"/>
                <a:gd name="connsiteY32" fmla="*/ 1642228 h 6199726"/>
                <a:gd name="connsiteX33" fmla="*/ 694015 w 5421466"/>
                <a:gd name="connsiteY33" fmla="*/ 2980834 h 6199726"/>
                <a:gd name="connsiteX34" fmla="*/ 1287904 w 5421466"/>
                <a:gd name="connsiteY34" fmla="*/ 4102624 h 6199726"/>
                <a:gd name="connsiteX35" fmla="*/ 2042048 w 5421466"/>
                <a:gd name="connsiteY35" fmla="*/ 4715366 h 6199726"/>
                <a:gd name="connsiteX36" fmla="*/ 2771689 w 5421466"/>
                <a:gd name="connsiteY36" fmla="*/ 5012089 h 6199726"/>
                <a:gd name="connsiteX37" fmla="*/ 2315426 w 5421466"/>
                <a:gd name="connsiteY37" fmla="*/ 5092438 h 6199726"/>
                <a:gd name="connsiteX38" fmla="*/ 1495294 w 5421466"/>
                <a:gd name="connsiteY38" fmla="*/ 4922756 h 6199726"/>
                <a:gd name="connsiteX39" fmla="*/ 760003 w 5421466"/>
                <a:gd name="connsiteY39" fmla="*/ 4187465 h 6199726"/>
                <a:gd name="connsiteX40" fmla="*/ 260382 w 5421466"/>
                <a:gd name="connsiteY40" fmla="*/ 3291919 h 6199726"/>
                <a:gd name="connsiteX41" fmla="*/ 5859 w 5421466"/>
                <a:gd name="connsiteY41" fmla="*/ 2924273 h 6199726"/>
                <a:gd name="connsiteX42" fmla="*/ 109554 w 5421466"/>
                <a:gd name="connsiteY42" fmla="*/ 3518162 h 6199726"/>
                <a:gd name="connsiteX43" fmla="*/ 420638 w 5421466"/>
                <a:gd name="connsiteY43" fmla="*/ 4922756 h 6199726"/>
                <a:gd name="connsiteX44" fmla="*/ 910832 w 5421466"/>
                <a:gd name="connsiteY44" fmla="*/ 5544925 h 6199726"/>
                <a:gd name="connsiteX45" fmla="*/ 1523574 w 5421466"/>
                <a:gd name="connsiteY45" fmla="*/ 5761741 h 6199726"/>
                <a:gd name="connsiteX46" fmla="*/ 2336968 w 5421466"/>
                <a:gd name="connsiteY46" fmla="*/ 5729895 h 6199726"/>
                <a:gd name="connsiteX47" fmla="*/ 3483886 w 5421466"/>
                <a:gd name="connsiteY47" fmla="*/ 5540090 h 6199726"/>
                <a:gd name="connsiteX48" fmla="*/ 3704096 w 5421466"/>
                <a:gd name="connsiteY48" fmla="*/ 5581363 h 6199726"/>
                <a:gd name="connsiteX49" fmla="*/ 3506134 w 5421466"/>
                <a:gd name="connsiteY49" fmla="*/ 6199726 h 6199726"/>
                <a:gd name="connsiteX0" fmla="*/ 4469964 w 5421362"/>
                <a:gd name="connsiteY0" fmla="*/ 6067991 h 6199726"/>
                <a:gd name="connsiteX1" fmla="*/ 4204745 w 5421362"/>
                <a:gd name="connsiteY1" fmla="*/ 5516795 h 6199726"/>
                <a:gd name="connsiteX2" fmla="*/ 4281733 w 5421362"/>
                <a:gd name="connsiteY2" fmla="*/ 5237444 h 6199726"/>
                <a:gd name="connsiteX3" fmla="*/ 4631881 w 5421362"/>
                <a:gd name="connsiteY3" fmla="*/ 4847191 h 6199726"/>
                <a:gd name="connsiteX4" fmla="*/ 5058626 w 5421362"/>
                <a:gd name="connsiteY4" fmla="*/ 3800966 h 6199726"/>
                <a:gd name="connsiteX5" fmla="*/ 5416844 w 5421362"/>
                <a:gd name="connsiteY5" fmla="*/ 2735737 h 6199726"/>
                <a:gd name="connsiteX6" fmla="*/ 5209455 w 5421362"/>
                <a:gd name="connsiteY6" fmla="*/ 2801725 h 6199726"/>
                <a:gd name="connsiteX7" fmla="*/ 4508837 w 5421362"/>
                <a:gd name="connsiteY7" fmla="*/ 3248470 h 6199726"/>
                <a:gd name="connsiteX8" fmla="*/ 3722857 w 5421362"/>
                <a:gd name="connsiteY8" fmla="*/ 4079130 h 6199726"/>
                <a:gd name="connsiteX9" fmla="*/ 3757727 w 5421362"/>
                <a:gd name="connsiteY9" fmla="*/ 3546442 h 6199726"/>
                <a:gd name="connsiteX10" fmla="*/ 4087665 w 5421362"/>
                <a:gd name="connsiteY10" fmla="*/ 2009873 h 6199726"/>
                <a:gd name="connsiteX11" fmla="*/ 4285628 w 5421362"/>
                <a:gd name="connsiteY11" fmla="*/ 1302863 h 6199726"/>
                <a:gd name="connsiteX12" fmla="*/ 4313908 w 5421362"/>
                <a:gd name="connsiteY12" fmla="*/ 963498 h 6199726"/>
                <a:gd name="connsiteX13" fmla="*/ 4049958 w 5421362"/>
                <a:gd name="connsiteY13" fmla="*/ 1199168 h 6199726"/>
                <a:gd name="connsiteX14" fmla="*/ 3569191 w 5421362"/>
                <a:gd name="connsiteY14" fmla="*/ 1840191 h 6199726"/>
                <a:gd name="connsiteX15" fmla="*/ 3408935 w 5421362"/>
                <a:gd name="connsiteY15" fmla="*/ 2349238 h 6199726"/>
                <a:gd name="connsiteX16" fmla="*/ 3324094 w 5421362"/>
                <a:gd name="connsiteY16" fmla="*/ 3518162 h 6199726"/>
                <a:gd name="connsiteX17" fmla="*/ 3267533 w 5421362"/>
                <a:gd name="connsiteY17" fmla="*/ 4093197 h 6199726"/>
                <a:gd name="connsiteX18" fmla="*/ 3224446 w 5421362"/>
                <a:gd name="connsiteY18" fmla="*/ 3852295 h 6199726"/>
                <a:gd name="connsiteX19" fmla="*/ 3069570 w 5421362"/>
                <a:gd name="connsiteY19" fmla="*/ 3188224 h 6199726"/>
                <a:gd name="connsiteX20" fmla="*/ 2428547 w 5421362"/>
                <a:gd name="connsiteY20" fmla="*/ 1604521 h 6199726"/>
                <a:gd name="connsiteX21" fmla="*/ 2042048 w 5421362"/>
                <a:gd name="connsiteY21" fmla="*/ 680694 h 6199726"/>
                <a:gd name="connsiteX22" fmla="*/ 1976061 w 5421362"/>
                <a:gd name="connsiteY22" fmla="*/ 237634 h 6199726"/>
                <a:gd name="connsiteX23" fmla="*/ 1853512 w 5421362"/>
                <a:gd name="connsiteY23" fmla="*/ 1964 h 6199726"/>
                <a:gd name="connsiteX24" fmla="*/ 1674403 w 5421362"/>
                <a:gd name="connsiteY24" fmla="*/ 360183 h 6199726"/>
                <a:gd name="connsiteX25" fmla="*/ 1504721 w 5421362"/>
                <a:gd name="connsiteY25" fmla="*/ 1415985 h 6199726"/>
                <a:gd name="connsiteX26" fmla="*/ 1919500 w 5421362"/>
                <a:gd name="connsiteY26" fmla="*/ 2745164 h 6199726"/>
                <a:gd name="connsiteX27" fmla="*/ 2525505 w 5421362"/>
                <a:gd name="connsiteY27" fmla="*/ 3885807 h 6199726"/>
                <a:gd name="connsiteX28" fmla="*/ 2343706 w 5421362"/>
                <a:gd name="connsiteY28" fmla="*/ 3734978 h 6199726"/>
                <a:gd name="connsiteX29" fmla="*/ 1259624 w 5421362"/>
                <a:gd name="connsiteY29" fmla="*/ 2566055 h 6199726"/>
                <a:gd name="connsiteX30" fmla="*/ 760003 w 5421362"/>
                <a:gd name="connsiteY30" fmla="*/ 2019300 h 6199726"/>
                <a:gd name="connsiteX31" fmla="*/ 213248 w 5421362"/>
                <a:gd name="connsiteY31" fmla="*/ 1510253 h 6199726"/>
                <a:gd name="connsiteX32" fmla="*/ 213248 w 5421362"/>
                <a:gd name="connsiteY32" fmla="*/ 1642228 h 6199726"/>
                <a:gd name="connsiteX33" fmla="*/ 694015 w 5421362"/>
                <a:gd name="connsiteY33" fmla="*/ 2980834 h 6199726"/>
                <a:gd name="connsiteX34" fmla="*/ 1287904 w 5421362"/>
                <a:gd name="connsiteY34" fmla="*/ 4102624 h 6199726"/>
                <a:gd name="connsiteX35" fmla="*/ 2042048 w 5421362"/>
                <a:gd name="connsiteY35" fmla="*/ 4715366 h 6199726"/>
                <a:gd name="connsiteX36" fmla="*/ 2771689 w 5421362"/>
                <a:gd name="connsiteY36" fmla="*/ 5012089 h 6199726"/>
                <a:gd name="connsiteX37" fmla="*/ 2315426 w 5421362"/>
                <a:gd name="connsiteY37" fmla="*/ 5092438 h 6199726"/>
                <a:gd name="connsiteX38" fmla="*/ 1495294 w 5421362"/>
                <a:gd name="connsiteY38" fmla="*/ 4922756 h 6199726"/>
                <a:gd name="connsiteX39" fmla="*/ 760003 w 5421362"/>
                <a:gd name="connsiteY39" fmla="*/ 4187465 h 6199726"/>
                <a:gd name="connsiteX40" fmla="*/ 260382 w 5421362"/>
                <a:gd name="connsiteY40" fmla="*/ 3291919 h 6199726"/>
                <a:gd name="connsiteX41" fmla="*/ 5859 w 5421362"/>
                <a:gd name="connsiteY41" fmla="*/ 2924273 h 6199726"/>
                <a:gd name="connsiteX42" fmla="*/ 109554 w 5421362"/>
                <a:gd name="connsiteY42" fmla="*/ 3518162 h 6199726"/>
                <a:gd name="connsiteX43" fmla="*/ 420638 w 5421362"/>
                <a:gd name="connsiteY43" fmla="*/ 4922756 h 6199726"/>
                <a:gd name="connsiteX44" fmla="*/ 910832 w 5421362"/>
                <a:gd name="connsiteY44" fmla="*/ 5544925 h 6199726"/>
                <a:gd name="connsiteX45" fmla="*/ 1523574 w 5421362"/>
                <a:gd name="connsiteY45" fmla="*/ 5761741 h 6199726"/>
                <a:gd name="connsiteX46" fmla="*/ 2336968 w 5421362"/>
                <a:gd name="connsiteY46" fmla="*/ 5729895 h 6199726"/>
                <a:gd name="connsiteX47" fmla="*/ 3483886 w 5421362"/>
                <a:gd name="connsiteY47" fmla="*/ 5540090 h 6199726"/>
                <a:gd name="connsiteX48" fmla="*/ 3704096 w 5421362"/>
                <a:gd name="connsiteY48" fmla="*/ 5581363 h 6199726"/>
                <a:gd name="connsiteX49" fmla="*/ 3506134 w 5421362"/>
                <a:gd name="connsiteY49" fmla="*/ 6199726 h 6199726"/>
                <a:gd name="connsiteX0" fmla="*/ 4469964 w 5421094"/>
                <a:gd name="connsiteY0" fmla="*/ 6067991 h 6199726"/>
                <a:gd name="connsiteX1" fmla="*/ 4204745 w 5421094"/>
                <a:gd name="connsiteY1" fmla="*/ 5516795 h 6199726"/>
                <a:gd name="connsiteX2" fmla="*/ 4281733 w 5421094"/>
                <a:gd name="connsiteY2" fmla="*/ 5237444 h 6199726"/>
                <a:gd name="connsiteX3" fmla="*/ 4631881 w 5421094"/>
                <a:gd name="connsiteY3" fmla="*/ 4847191 h 6199726"/>
                <a:gd name="connsiteX4" fmla="*/ 5058626 w 5421094"/>
                <a:gd name="connsiteY4" fmla="*/ 3800966 h 6199726"/>
                <a:gd name="connsiteX5" fmla="*/ 5416844 w 5421094"/>
                <a:gd name="connsiteY5" fmla="*/ 2735737 h 6199726"/>
                <a:gd name="connsiteX6" fmla="*/ 5209455 w 5421094"/>
                <a:gd name="connsiteY6" fmla="*/ 2801725 h 6199726"/>
                <a:gd name="connsiteX7" fmla="*/ 4553133 w 5421094"/>
                <a:gd name="connsiteY7" fmla="*/ 3267454 h 6199726"/>
                <a:gd name="connsiteX8" fmla="*/ 3722857 w 5421094"/>
                <a:gd name="connsiteY8" fmla="*/ 4079130 h 6199726"/>
                <a:gd name="connsiteX9" fmla="*/ 3757727 w 5421094"/>
                <a:gd name="connsiteY9" fmla="*/ 3546442 h 6199726"/>
                <a:gd name="connsiteX10" fmla="*/ 4087665 w 5421094"/>
                <a:gd name="connsiteY10" fmla="*/ 2009873 h 6199726"/>
                <a:gd name="connsiteX11" fmla="*/ 4285628 w 5421094"/>
                <a:gd name="connsiteY11" fmla="*/ 1302863 h 6199726"/>
                <a:gd name="connsiteX12" fmla="*/ 4313908 w 5421094"/>
                <a:gd name="connsiteY12" fmla="*/ 963498 h 6199726"/>
                <a:gd name="connsiteX13" fmla="*/ 4049958 w 5421094"/>
                <a:gd name="connsiteY13" fmla="*/ 1199168 h 6199726"/>
                <a:gd name="connsiteX14" fmla="*/ 3569191 w 5421094"/>
                <a:gd name="connsiteY14" fmla="*/ 1840191 h 6199726"/>
                <a:gd name="connsiteX15" fmla="*/ 3408935 w 5421094"/>
                <a:gd name="connsiteY15" fmla="*/ 2349238 h 6199726"/>
                <a:gd name="connsiteX16" fmla="*/ 3324094 w 5421094"/>
                <a:gd name="connsiteY16" fmla="*/ 3518162 h 6199726"/>
                <a:gd name="connsiteX17" fmla="*/ 3267533 w 5421094"/>
                <a:gd name="connsiteY17" fmla="*/ 4093197 h 6199726"/>
                <a:gd name="connsiteX18" fmla="*/ 3224446 w 5421094"/>
                <a:gd name="connsiteY18" fmla="*/ 3852295 h 6199726"/>
                <a:gd name="connsiteX19" fmla="*/ 3069570 w 5421094"/>
                <a:gd name="connsiteY19" fmla="*/ 3188224 h 6199726"/>
                <a:gd name="connsiteX20" fmla="*/ 2428547 w 5421094"/>
                <a:gd name="connsiteY20" fmla="*/ 1604521 h 6199726"/>
                <a:gd name="connsiteX21" fmla="*/ 2042048 w 5421094"/>
                <a:gd name="connsiteY21" fmla="*/ 680694 h 6199726"/>
                <a:gd name="connsiteX22" fmla="*/ 1976061 w 5421094"/>
                <a:gd name="connsiteY22" fmla="*/ 237634 h 6199726"/>
                <a:gd name="connsiteX23" fmla="*/ 1853512 w 5421094"/>
                <a:gd name="connsiteY23" fmla="*/ 1964 h 6199726"/>
                <a:gd name="connsiteX24" fmla="*/ 1674403 w 5421094"/>
                <a:gd name="connsiteY24" fmla="*/ 360183 h 6199726"/>
                <a:gd name="connsiteX25" fmla="*/ 1504721 w 5421094"/>
                <a:gd name="connsiteY25" fmla="*/ 1415985 h 6199726"/>
                <a:gd name="connsiteX26" fmla="*/ 1919500 w 5421094"/>
                <a:gd name="connsiteY26" fmla="*/ 2745164 h 6199726"/>
                <a:gd name="connsiteX27" fmla="*/ 2525505 w 5421094"/>
                <a:gd name="connsiteY27" fmla="*/ 3885807 h 6199726"/>
                <a:gd name="connsiteX28" fmla="*/ 2343706 w 5421094"/>
                <a:gd name="connsiteY28" fmla="*/ 3734978 h 6199726"/>
                <a:gd name="connsiteX29" fmla="*/ 1259624 w 5421094"/>
                <a:gd name="connsiteY29" fmla="*/ 2566055 h 6199726"/>
                <a:gd name="connsiteX30" fmla="*/ 760003 w 5421094"/>
                <a:gd name="connsiteY30" fmla="*/ 2019300 h 6199726"/>
                <a:gd name="connsiteX31" fmla="*/ 213248 w 5421094"/>
                <a:gd name="connsiteY31" fmla="*/ 1510253 h 6199726"/>
                <a:gd name="connsiteX32" fmla="*/ 213248 w 5421094"/>
                <a:gd name="connsiteY32" fmla="*/ 1642228 h 6199726"/>
                <a:gd name="connsiteX33" fmla="*/ 694015 w 5421094"/>
                <a:gd name="connsiteY33" fmla="*/ 2980834 h 6199726"/>
                <a:gd name="connsiteX34" fmla="*/ 1287904 w 5421094"/>
                <a:gd name="connsiteY34" fmla="*/ 4102624 h 6199726"/>
                <a:gd name="connsiteX35" fmla="*/ 2042048 w 5421094"/>
                <a:gd name="connsiteY35" fmla="*/ 4715366 h 6199726"/>
                <a:gd name="connsiteX36" fmla="*/ 2771689 w 5421094"/>
                <a:gd name="connsiteY36" fmla="*/ 5012089 h 6199726"/>
                <a:gd name="connsiteX37" fmla="*/ 2315426 w 5421094"/>
                <a:gd name="connsiteY37" fmla="*/ 5092438 h 6199726"/>
                <a:gd name="connsiteX38" fmla="*/ 1495294 w 5421094"/>
                <a:gd name="connsiteY38" fmla="*/ 4922756 h 6199726"/>
                <a:gd name="connsiteX39" fmla="*/ 760003 w 5421094"/>
                <a:gd name="connsiteY39" fmla="*/ 4187465 h 6199726"/>
                <a:gd name="connsiteX40" fmla="*/ 260382 w 5421094"/>
                <a:gd name="connsiteY40" fmla="*/ 3291919 h 6199726"/>
                <a:gd name="connsiteX41" fmla="*/ 5859 w 5421094"/>
                <a:gd name="connsiteY41" fmla="*/ 2924273 h 6199726"/>
                <a:gd name="connsiteX42" fmla="*/ 109554 w 5421094"/>
                <a:gd name="connsiteY42" fmla="*/ 3518162 h 6199726"/>
                <a:gd name="connsiteX43" fmla="*/ 420638 w 5421094"/>
                <a:gd name="connsiteY43" fmla="*/ 4922756 h 6199726"/>
                <a:gd name="connsiteX44" fmla="*/ 910832 w 5421094"/>
                <a:gd name="connsiteY44" fmla="*/ 5544925 h 6199726"/>
                <a:gd name="connsiteX45" fmla="*/ 1523574 w 5421094"/>
                <a:gd name="connsiteY45" fmla="*/ 5761741 h 6199726"/>
                <a:gd name="connsiteX46" fmla="*/ 2336968 w 5421094"/>
                <a:gd name="connsiteY46" fmla="*/ 5729895 h 6199726"/>
                <a:gd name="connsiteX47" fmla="*/ 3483886 w 5421094"/>
                <a:gd name="connsiteY47" fmla="*/ 5540090 h 6199726"/>
                <a:gd name="connsiteX48" fmla="*/ 3704096 w 5421094"/>
                <a:gd name="connsiteY48" fmla="*/ 5581363 h 6199726"/>
                <a:gd name="connsiteX49" fmla="*/ 3506134 w 5421094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722857 w 5426208"/>
                <a:gd name="connsiteY8" fmla="*/ 4079130 h 6199726"/>
                <a:gd name="connsiteX9" fmla="*/ 3757727 w 5426208"/>
                <a:gd name="connsiteY9" fmla="*/ 3546442 h 6199726"/>
                <a:gd name="connsiteX10" fmla="*/ 4087665 w 5426208"/>
                <a:gd name="connsiteY10" fmla="*/ 2009873 h 6199726"/>
                <a:gd name="connsiteX11" fmla="*/ 4285628 w 5426208"/>
                <a:gd name="connsiteY11" fmla="*/ 1302863 h 6199726"/>
                <a:gd name="connsiteX12" fmla="*/ 4313908 w 5426208"/>
                <a:gd name="connsiteY12" fmla="*/ 963498 h 6199726"/>
                <a:gd name="connsiteX13" fmla="*/ 4049958 w 5426208"/>
                <a:gd name="connsiteY13" fmla="*/ 1199168 h 6199726"/>
                <a:gd name="connsiteX14" fmla="*/ 3569191 w 5426208"/>
                <a:gd name="connsiteY14" fmla="*/ 1840191 h 6199726"/>
                <a:gd name="connsiteX15" fmla="*/ 3408935 w 5426208"/>
                <a:gd name="connsiteY15" fmla="*/ 2349238 h 6199726"/>
                <a:gd name="connsiteX16" fmla="*/ 3324094 w 5426208"/>
                <a:gd name="connsiteY16" fmla="*/ 3518162 h 6199726"/>
                <a:gd name="connsiteX17" fmla="*/ 3267533 w 5426208"/>
                <a:gd name="connsiteY17" fmla="*/ 4093197 h 6199726"/>
                <a:gd name="connsiteX18" fmla="*/ 3224446 w 5426208"/>
                <a:gd name="connsiteY18" fmla="*/ 3852295 h 6199726"/>
                <a:gd name="connsiteX19" fmla="*/ 3069570 w 5426208"/>
                <a:gd name="connsiteY19" fmla="*/ 3188224 h 6199726"/>
                <a:gd name="connsiteX20" fmla="*/ 2428547 w 5426208"/>
                <a:gd name="connsiteY20" fmla="*/ 1604521 h 6199726"/>
                <a:gd name="connsiteX21" fmla="*/ 2042048 w 5426208"/>
                <a:gd name="connsiteY21" fmla="*/ 680694 h 6199726"/>
                <a:gd name="connsiteX22" fmla="*/ 1976061 w 5426208"/>
                <a:gd name="connsiteY22" fmla="*/ 237634 h 6199726"/>
                <a:gd name="connsiteX23" fmla="*/ 1853512 w 5426208"/>
                <a:gd name="connsiteY23" fmla="*/ 1964 h 6199726"/>
                <a:gd name="connsiteX24" fmla="*/ 1674403 w 5426208"/>
                <a:gd name="connsiteY24" fmla="*/ 360183 h 6199726"/>
                <a:gd name="connsiteX25" fmla="*/ 1504721 w 5426208"/>
                <a:gd name="connsiteY25" fmla="*/ 1415985 h 6199726"/>
                <a:gd name="connsiteX26" fmla="*/ 1919500 w 5426208"/>
                <a:gd name="connsiteY26" fmla="*/ 2745164 h 6199726"/>
                <a:gd name="connsiteX27" fmla="*/ 2525505 w 5426208"/>
                <a:gd name="connsiteY27" fmla="*/ 3885807 h 6199726"/>
                <a:gd name="connsiteX28" fmla="*/ 2343706 w 5426208"/>
                <a:gd name="connsiteY28" fmla="*/ 3734978 h 6199726"/>
                <a:gd name="connsiteX29" fmla="*/ 1259624 w 5426208"/>
                <a:gd name="connsiteY29" fmla="*/ 2566055 h 6199726"/>
                <a:gd name="connsiteX30" fmla="*/ 760003 w 5426208"/>
                <a:gd name="connsiteY30" fmla="*/ 2019300 h 6199726"/>
                <a:gd name="connsiteX31" fmla="*/ 213248 w 5426208"/>
                <a:gd name="connsiteY31" fmla="*/ 1510253 h 6199726"/>
                <a:gd name="connsiteX32" fmla="*/ 213248 w 5426208"/>
                <a:gd name="connsiteY32" fmla="*/ 1642228 h 6199726"/>
                <a:gd name="connsiteX33" fmla="*/ 694015 w 5426208"/>
                <a:gd name="connsiteY33" fmla="*/ 2980834 h 6199726"/>
                <a:gd name="connsiteX34" fmla="*/ 1287904 w 5426208"/>
                <a:gd name="connsiteY34" fmla="*/ 4102624 h 6199726"/>
                <a:gd name="connsiteX35" fmla="*/ 2042048 w 5426208"/>
                <a:gd name="connsiteY35" fmla="*/ 4715366 h 6199726"/>
                <a:gd name="connsiteX36" fmla="*/ 2771689 w 5426208"/>
                <a:gd name="connsiteY36" fmla="*/ 5012089 h 6199726"/>
                <a:gd name="connsiteX37" fmla="*/ 2315426 w 5426208"/>
                <a:gd name="connsiteY37" fmla="*/ 5092438 h 6199726"/>
                <a:gd name="connsiteX38" fmla="*/ 1495294 w 5426208"/>
                <a:gd name="connsiteY38" fmla="*/ 4922756 h 6199726"/>
                <a:gd name="connsiteX39" fmla="*/ 760003 w 5426208"/>
                <a:gd name="connsiteY39" fmla="*/ 4187465 h 6199726"/>
                <a:gd name="connsiteX40" fmla="*/ 260382 w 5426208"/>
                <a:gd name="connsiteY40" fmla="*/ 3291919 h 6199726"/>
                <a:gd name="connsiteX41" fmla="*/ 5859 w 5426208"/>
                <a:gd name="connsiteY41" fmla="*/ 2924273 h 6199726"/>
                <a:gd name="connsiteX42" fmla="*/ 109554 w 5426208"/>
                <a:gd name="connsiteY42" fmla="*/ 3518162 h 6199726"/>
                <a:gd name="connsiteX43" fmla="*/ 420638 w 5426208"/>
                <a:gd name="connsiteY43" fmla="*/ 4922756 h 6199726"/>
                <a:gd name="connsiteX44" fmla="*/ 910832 w 5426208"/>
                <a:gd name="connsiteY44" fmla="*/ 5544925 h 6199726"/>
                <a:gd name="connsiteX45" fmla="*/ 1523574 w 5426208"/>
                <a:gd name="connsiteY45" fmla="*/ 5761741 h 6199726"/>
                <a:gd name="connsiteX46" fmla="*/ 2336968 w 5426208"/>
                <a:gd name="connsiteY46" fmla="*/ 5729895 h 6199726"/>
                <a:gd name="connsiteX47" fmla="*/ 3483886 w 5426208"/>
                <a:gd name="connsiteY47" fmla="*/ 5540090 h 6199726"/>
                <a:gd name="connsiteX48" fmla="*/ 3704096 w 5426208"/>
                <a:gd name="connsiteY48" fmla="*/ 5581363 h 6199726"/>
                <a:gd name="connsiteX49" fmla="*/ 3506134 w 5426208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722857 w 5426208"/>
                <a:gd name="connsiteY8" fmla="*/ 4079130 h 6199726"/>
                <a:gd name="connsiteX9" fmla="*/ 3757727 w 5426208"/>
                <a:gd name="connsiteY9" fmla="*/ 3546442 h 6199726"/>
                <a:gd name="connsiteX10" fmla="*/ 4087665 w 5426208"/>
                <a:gd name="connsiteY10" fmla="*/ 2009873 h 6199726"/>
                <a:gd name="connsiteX11" fmla="*/ 4285628 w 5426208"/>
                <a:gd name="connsiteY11" fmla="*/ 1302863 h 6199726"/>
                <a:gd name="connsiteX12" fmla="*/ 4313908 w 5426208"/>
                <a:gd name="connsiteY12" fmla="*/ 963498 h 6199726"/>
                <a:gd name="connsiteX13" fmla="*/ 4049958 w 5426208"/>
                <a:gd name="connsiteY13" fmla="*/ 1199168 h 6199726"/>
                <a:gd name="connsiteX14" fmla="*/ 3569191 w 5426208"/>
                <a:gd name="connsiteY14" fmla="*/ 1840191 h 6199726"/>
                <a:gd name="connsiteX15" fmla="*/ 3408935 w 5426208"/>
                <a:gd name="connsiteY15" fmla="*/ 2349238 h 6199726"/>
                <a:gd name="connsiteX16" fmla="*/ 3305110 w 5426208"/>
                <a:gd name="connsiteY16" fmla="*/ 3464374 h 6199726"/>
                <a:gd name="connsiteX17" fmla="*/ 3267533 w 5426208"/>
                <a:gd name="connsiteY17" fmla="*/ 4093197 h 6199726"/>
                <a:gd name="connsiteX18" fmla="*/ 3224446 w 5426208"/>
                <a:gd name="connsiteY18" fmla="*/ 3852295 h 6199726"/>
                <a:gd name="connsiteX19" fmla="*/ 3069570 w 5426208"/>
                <a:gd name="connsiteY19" fmla="*/ 3188224 h 6199726"/>
                <a:gd name="connsiteX20" fmla="*/ 2428547 w 5426208"/>
                <a:gd name="connsiteY20" fmla="*/ 1604521 h 6199726"/>
                <a:gd name="connsiteX21" fmla="*/ 2042048 w 5426208"/>
                <a:gd name="connsiteY21" fmla="*/ 680694 h 6199726"/>
                <a:gd name="connsiteX22" fmla="*/ 1976061 w 5426208"/>
                <a:gd name="connsiteY22" fmla="*/ 237634 h 6199726"/>
                <a:gd name="connsiteX23" fmla="*/ 1853512 w 5426208"/>
                <a:gd name="connsiteY23" fmla="*/ 1964 h 6199726"/>
                <a:gd name="connsiteX24" fmla="*/ 1674403 w 5426208"/>
                <a:gd name="connsiteY24" fmla="*/ 360183 h 6199726"/>
                <a:gd name="connsiteX25" fmla="*/ 1504721 w 5426208"/>
                <a:gd name="connsiteY25" fmla="*/ 1415985 h 6199726"/>
                <a:gd name="connsiteX26" fmla="*/ 1919500 w 5426208"/>
                <a:gd name="connsiteY26" fmla="*/ 2745164 h 6199726"/>
                <a:gd name="connsiteX27" fmla="*/ 2525505 w 5426208"/>
                <a:gd name="connsiteY27" fmla="*/ 3885807 h 6199726"/>
                <a:gd name="connsiteX28" fmla="*/ 2343706 w 5426208"/>
                <a:gd name="connsiteY28" fmla="*/ 3734978 h 6199726"/>
                <a:gd name="connsiteX29" fmla="*/ 1259624 w 5426208"/>
                <a:gd name="connsiteY29" fmla="*/ 2566055 h 6199726"/>
                <a:gd name="connsiteX30" fmla="*/ 760003 w 5426208"/>
                <a:gd name="connsiteY30" fmla="*/ 2019300 h 6199726"/>
                <a:gd name="connsiteX31" fmla="*/ 213248 w 5426208"/>
                <a:gd name="connsiteY31" fmla="*/ 1510253 h 6199726"/>
                <a:gd name="connsiteX32" fmla="*/ 213248 w 5426208"/>
                <a:gd name="connsiteY32" fmla="*/ 1642228 h 6199726"/>
                <a:gd name="connsiteX33" fmla="*/ 694015 w 5426208"/>
                <a:gd name="connsiteY33" fmla="*/ 2980834 h 6199726"/>
                <a:gd name="connsiteX34" fmla="*/ 1287904 w 5426208"/>
                <a:gd name="connsiteY34" fmla="*/ 4102624 h 6199726"/>
                <a:gd name="connsiteX35" fmla="*/ 2042048 w 5426208"/>
                <a:gd name="connsiteY35" fmla="*/ 4715366 h 6199726"/>
                <a:gd name="connsiteX36" fmla="*/ 2771689 w 5426208"/>
                <a:gd name="connsiteY36" fmla="*/ 5012089 h 6199726"/>
                <a:gd name="connsiteX37" fmla="*/ 2315426 w 5426208"/>
                <a:gd name="connsiteY37" fmla="*/ 5092438 h 6199726"/>
                <a:gd name="connsiteX38" fmla="*/ 1495294 w 5426208"/>
                <a:gd name="connsiteY38" fmla="*/ 4922756 h 6199726"/>
                <a:gd name="connsiteX39" fmla="*/ 760003 w 5426208"/>
                <a:gd name="connsiteY39" fmla="*/ 4187465 h 6199726"/>
                <a:gd name="connsiteX40" fmla="*/ 260382 w 5426208"/>
                <a:gd name="connsiteY40" fmla="*/ 3291919 h 6199726"/>
                <a:gd name="connsiteX41" fmla="*/ 5859 w 5426208"/>
                <a:gd name="connsiteY41" fmla="*/ 2924273 h 6199726"/>
                <a:gd name="connsiteX42" fmla="*/ 109554 w 5426208"/>
                <a:gd name="connsiteY42" fmla="*/ 3518162 h 6199726"/>
                <a:gd name="connsiteX43" fmla="*/ 420638 w 5426208"/>
                <a:gd name="connsiteY43" fmla="*/ 4922756 h 6199726"/>
                <a:gd name="connsiteX44" fmla="*/ 910832 w 5426208"/>
                <a:gd name="connsiteY44" fmla="*/ 5544925 h 6199726"/>
                <a:gd name="connsiteX45" fmla="*/ 1523574 w 5426208"/>
                <a:gd name="connsiteY45" fmla="*/ 5761741 h 6199726"/>
                <a:gd name="connsiteX46" fmla="*/ 2336968 w 5426208"/>
                <a:gd name="connsiteY46" fmla="*/ 5729895 h 6199726"/>
                <a:gd name="connsiteX47" fmla="*/ 3483886 w 5426208"/>
                <a:gd name="connsiteY47" fmla="*/ 5540090 h 6199726"/>
                <a:gd name="connsiteX48" fmla="*/ 3704096 w 5426208"/>
                <a:gd name="connsiteY48" fmla="*/ 5581363 h 6199726"/>
                <a:gd name="connsiteX49" fmla="*/ 3506134 w 5426208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722857 w 5426208"/>
                <a:gd name="connsiteY8" fmla="*/ 4079130 h 6199726"/>
                <a:gd name="connsiteX9" fmla="*/ 3757727 w 5426208"/>
                <a:gd name="connsiteY9" fmla="*/ 3546442 h 6199726"/>
                <a:gd name="connsiteX10" fmla="*/ 4150946 w 5426208"/>
                <a:gd name="connsiteY10" fmla="*/ 2009873 h 6199726"/>
                <a:gd name="connsiteX11" fmla="*/ 4285628 w 5426208"/>
                <a:gd name="connsiteY11" fmla="*/ 1302863 h 6199726"/>
                <a:gd name="connsiteX12" fmla="*/ 4313908 w 5426208"/>
                <a:gd name="connsiteY12" fmla="*/ 963498 h 6199726"/>
                <a:gd name="connsiteX13" fmla="*/ 4049958 w 5426208"/>
                <a:gd name="connsiteY13" fmla="*/ 1199168 h 6199726"/>
                <a:gd name="connsiteX14" fmla="*/ 3569191 w 5426208"/>
                <a:gd name="connsiteY14" fmla="*/ 1840191 h 6199726"/>
                <a:gd name="connsiteX15" fmla="*/ 3408935 w 5426208"/>
                <a:gd name="connsiteY15" fmla="*/ 2349238 h 6199726"/>
                <a:gd name="connsiteX16" fmla="*/ 3305110 w 5426208"/>
                <a:gd name="connsiteY16" fmla="*/ 3464374 h 6199726"/>
                <a:gd name="connsiteX17" fmla="*/ 3267533 w 5426208"/>
                <a:gd name="connsiteY17" fmla="*/ 4093197 h 6199726"/>
                <a:gd name="connsiteX18" fmla="*/ 3224446 w 5426208"/>
                <a:gd name="connsiteY18" fmla="*/ 3852295 h 6199726"/>
                <a:gd name="connsiteX19" fmla="*/ 3069570 w 5426208"/>
                <a:gd name="connsiteY19" fmla="*/ 3188224 h 6199726"/>
                <a:gd name="connsiteX20" fmla="*/ 2428547 w 5426208"/>
                <a:gd name="connsiteY20" fmla="*/ 1604521 h 6199726"/>
                <a:gd name="connsiteX21" fmla="*/ 2042048 w 5426208"/>
                <a:gd name="connsiteY21" fmla="*/ 680694 h 6199726"/>
                <a:gd name="connsiteX22" fmla="*/ 1976061 w 5426208"/>
                <a:gd name="connsiteY22" fmla="*/ 237634 h 6199726"/>
                <a:gd name="connsiteX23" fmla="*/ 1853512 w 5426208"/>
                <a:gd name="connsiteY23" fmla="*/ 1964 h 6199726"/>
                <a:gd name="connsiteX24" fmla="*/ 1674403 w 5426208"/>
                <a:gd name="connsiteY24" fmla="*/ 360183 h 6199726"/>
                <a:gd name="connsiteX25" fmla="*/ 1504721 w 5426208"/>
                <a:gd name="connsiteY25" fmla="*/ 1415985 h 6199726"/>
                <a:gd name="connsiteX26" fmla="*/ 1919500 w 5426208"/>
                <a:gd name="connsiteY26" fmla="*/ 2745164 h 6199726"/>
                <a:gd name="connsiteX27" fmla="*/ 2525505 w 5426208"/>
                <a:gd name="connsiteY27" fmla="*/ 3885807 h 6199726"/>
                <a:gd name="connsiteX28" fmla="*/ 2343706 w 5426208"/>
                <a:gd name="connsiteY28" fmla="*/ 3734978 h 6199726"/>
                <a:gd name="connsiteX29" fmla="*/ 1259624 w 5426208"/>
                <a:gd name="connsiteY29" fmla="*/ 2566055 h 6199726"/>
                <a:gd name="connsiteX30" fmla="*/ 760003 w 5426208"/>
                <a:gd name="connsiteY30" fmla="*/ 2019300 h 6199726"/>
                <a:gd name="connsiteX31" fmla="*/ 213248 w 5426208"/>
                <a:gd name="connsiteY31" fmla="*/ 1510253 h 6199726"/>
                <a:gd name="connsiteX32" fmla="*/ 213248 w 5426208"/>
                <a:gd name="connsiteY32" fmla="*/ 1642228 h 6199726"/>
                <a:gd name="connsiteX33" fmla="*/ 694015 w 5426208"/>
                <a:gd name="connsiteY33" fmla="*/ 2980834 h 6199726"/>
                <a:gd name="connsiteX34" fmla="*/ 1287904 w 5426208"/>
                <a:gd name="connsiteY34" fmla="*/ 4102624 h 6199726"/>
                <a:gd name="connsiteX35" fmla="*/ 2042048 w 5426208"/>
                <a:gd name="connsiteY35" fmla="*/ 4715366 h 6199726"/>
                <a:gd name="connsiteX36" fmla="*/ 2771689 w 5426208"/>
                <a:gd name="connsiteY36" fmla="*/ 5012089 h 6199726"/>
                <a:gd name="connsiteX37" fmla="*/ 2315426 w 5426208"/>
                <a:gd name="connsiteY37" fmla="*/ 5092438 h 6199726"/>
                <a:gd name="connsiteX38" fmla="*/ 1495294 w 5426208"/>
                <a:gd name="connsiteY38" fmla="*/ 4922756 h 6199726"/>
                <a:gd name="connsiteX39" fmla="*/ 760003 w 5426208"/>
                <a:gd name="connsiteY39" fmla="*/ 4187465 h 6199726"/>
                <a:gd name="connsiteX40" fmla="*/ 260382 w 5426208"/>
                <a:gd name="connsiteY40" fmla="*/ 3291919 h 6199726"/>
                <a:gd name="connsiteX41" fmla="*/ 5859 w 5426208"/>
                <a:gd name="connsiteY41" fmla="*/ 2924273 h 6199726"/>
                <a:gd name="connsiteX42" fmla="*/ 109554 w 5426208"/>
                <a:gd name="connsiteY42" fmla="*/ 3518162 h 6199726"/>
                <a:gd name="connsiteX43" fmla="*/ 420638 w 5426208"/>
                <a:gd name="connsiteY43" fmla="*/ 4922756 h 6199726"/>
                <a:gd name="connsiteX44" fmla="*/ 910832 w 5426208"/>
                <a:gd name="connsiteY44" fmla="*/ 5544925 h 6199726"/>
                <a:gd name="connsiteX45" fmla="*/ 1523574 w 5426208"/>
                <a:gd name="connsiteY45" fmla="*/ 5761741 h 6199726"/>
                <a:gd name="connsiteX46" fmla="*/ 2336968 w 5426208"/>
                <a:gd name="connsiteY46" fmla="*/ 5729895 h 6199726"/>
                <a:gd name="connsiteX47" fmla="*/ 3483886 w 5426208"/>
                <a:gd name="connsiteY47" fmla="*/ 5540090 h 6199726"/>
                <a:gd name="connsiteX48" fmla="*/ 3704096 w 5426208"/>
                <a:gd name="connsiteY48" fmla="*/ 5581363 h 6199726"/>
                <a:gd name="connsiteX49" fmla="*/ 3506134 w 5426208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735513 w 5426208"/>
                <a:gd name="connsiteY8" fmla="*/ 4101278 h 6199726"/>
                <a:gd name="connsiteX9" fmla="*/ 3757727 w 5426208"/>
                <a:gd name="connsiteY9" fmla="*/ 3546442 h 6199726"/>
                <a:gd name="connsiteX10" fmla="*/ 4150946 w 5426208"/>
                <a:gd name="connsiteY10" fmla="*/ 2009873 h 6199726"/>
                <a:gd name="connsiteX11" fmla="*/ 4285628 w 5426208"/>
                <a:gd name="connsiteY11" fmla="*/ 1302863 h 6199726"/>
                <a:gd name="connsiteX12" fmla="*/ 4313908 w 5426208"/>
                <a:gd name="connsiteY12" fmla="*/ 963498 h 6199726"/>
                <a:gd name="connsiteX13" fmla="*/ 4049958 w 5426208"/>
                <a:gd name="connsiteY13" fmla="*/ 1199168 h 6199726"/>
                <a:gd name="connsiteX14" fmla="*/ 3569191 w 5426208"/>
                <a:gd name="connsiteY14" fmla="*/ 1840191 h 6199726"/>
                <a:gd name="connsiteX15" fmla="*/ 3408935 w 5426208"/>
                <a:gd name="connsiteY15" fmla="*/ 2349238 h 6199726"/>
                <a:gd name="connsiteX16" fmla="*/ 3305110 w 5426208"/>
                <a:gd name="connsiteY16" fmla="*/ 3464374 h 6199726"/>
                <a:gd name="connsiteX17" fmla="*/ 3267533 w 5426208"/>
                <a:gd name="connsiteY17" fmla="*/ 4093197 h 6199726"/>
                <a:gd name="connsiteX18" fmla="*/ 3224446 w 5426208"/>
                <a:gd name="connsiteY18" fmla="*/ 3852295 h 6199726"/>
                <a:gd name="connsiteX19" fmla="*/ 3069570 w 5426208"/>
                <a:gd name="connsiteY19" fmla="*/ 3188224 h 6199726"/>
                <a:gd name="connsiteX20" fmla="*/ 2428547 w 5426208"/>
                <a:gd name="connsiteY20" fmla="*/ 1604521 h 6199726"/>
                <a:gd name="connsiteX21" fmla="*/ 2042048 w 5426208"/>
                <a:gd name="connsiteY21" fmla="*/ 680694 h 6199726"/>
                <a:gd name="connsiteX22" fmla="*/ 1976061 w 5426208"/>
                <a:gd name="connsiteY22" fmla="*/ 237634 h 6199726"/>
                <a:gd name="connsiteX23" fmla="*/ 1853512 w 5426208"/>
                <a:gd name="connsiteY23" fmla="*/ 1964 h 6199726"/>
                <a:gd name="connsiteX24" fmla="*/ 1674403 w 5426208"/>
                <a:gd name="connsiteY24" fmla="*/ 360183 h 6199726"/>
                <a:gd name="connsiteX25" fmla="*/ 1504721 w 5426208"/>
                <a:gd name="connsiteY25" fmla="*/ 1415985 h 6199726"/>
                <a:gd name="connsiteX26" fmla="*/ 1919500 w 5426208"/>
                <a:gd name="connsiteY26" fmla="*/ 2745164 h 6199726"/>
                <a:gd name="connsiteX27" fmla="*/ 2525505 w 5426208"/>
                <a:gd name="connsiteY27" fmla="*/ 3885807 h 6199726"/>
                <a:gd name="connsiteX28" fmla="*/ 2343706 w 5426208"/>
                <a:gd name="connsiteY28" fmla="*/ 3734978 h 6199726"/>
                <a:gd name="connsiteX29" fmla="*/ 1259624 w 5426208"/>
                <a:gd name="connsiteY29" fmla="*/ 2566055 h 6199726"/>
                <a:gd name="connsiteX30" fmla="*/ 760003 w 5426208"/>
                <a:gd name="connsiteY30" fmla="*/ 2019300 h 6199726"/>
                <a:gd name="connsiteX31" fmla="*/ 213248 w 5426208"/>
                <a:gd name="connsiteY31" fmla="*/ 1510253 h 6199726"/>
                <a:gd name="connsiteX32" fmla="*/ 213248 w 5426208"/>
                <a:gd name="connsiteY32" fmla="*/ 1642228 h 6199726"/>
                <a:gd name="connsiteX33" fmla="*/ 694015 w 5426208"/>
                <a:gd name="connsiteY33" fmla="*/ 2980834 h 6199726"/>
                <a:gd name="connsiteX34" fmla="*/ 1287904 w 5426208"/>
                <a:gd name="connsiteY34" fmla="*/ 4102624 h 6199726"/>
                <a:gd name="connsiteX35" fmla="*/ 2042048 w 5426208"/>
                <a:gd name="connsiteY35" fmla="*/ 4715366 h 6199726"/>
                <a:gd name="connsiteX36" fmla="*/ 2771689 w 5426208"/>
                <a:gd name="connsiteY36" fmla="*/ 5012089 h 6199726"/>
                <a:gd name="connsiteX37" fmla="*/ 2315426 w 5426208"/>
                <a:gd name="connsiteY37" fmla="*/ 5092438 h 6199726"/>
                <a:gd name="connsiteX38" fmla="*/ 1495294 w 5426208"/>
                <a:gd name="connsiteY38" fmla="*/ 4922756 h 6199726"/>
                <a:gd name="connsiteX39" fmla="*/ 760003 w 5426208"/>
                <a:gd name="connsiteY39" fmla="*/ 4187465 h 6199726"/>
                <a:gd name="connsiteX40" fmla="*/ 260382 w 5426208"/>
                <a:gd name="connsiteY40" fmla="*/ 3291919 h 6199726"/>
                <a:gd name="connsiteX41" fmla="*/ 5859 w 5426208"/>
                <a:gd name="connsiteY41" fmla="*/ 2924273 h 6199726"/>
                <a:gd name="connsiteX42" fmla="*/ 109554 w 5426208"/>
                <a:gd name="connsiteY42" fmla="*/ 3518162 h 6199726"/>
                <a:gd name="connsiteX43" fmla="*/ 420638 w 5426208"/>
                <a:gd name="connsiteY43" fmla="*/ 4922756 h 6199726"/>
                <a:gd name="connsiteX44" fmla="*/ 910832 w 5426208"/>
                <a:gd name="connsiteY44" fmla="*/ 5544925 h 6199726"/>
                <a:gd name="connsiteX45" fmla="*/ 1523574 w 5426208"/>
                <a:gd name="connsiteY45" fmla="*/ 5761741 h 6199726"/>
                <a:gd name="connsiteX46" fmla="*/ 2336968 w 5426208"/>
                <a:gd name="connsiteY46" fmla="*/ 5729895 h 6199726"/>
                <a:gd name="connsiteX47" fmla="*/ 3483886 w 5426208"/>
                <a:gd name="connsiteY47" fmla="*/ 5540090 h 6199726"/>
                <a:gd name="connsiteX48" fmla="*/ 3704096 w 5426208"/>
                <a:gd name="connsiteY48" fmla="*/ 5581363 h 6199726"/>
                <a:gd name="connsiteX49" fmla="*/ 3506134 w 5426208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735513 w 5426208"/>
                <a:gd name="connsiteY8" fmla="*/ 4101278 h 6199726"/>
                <a:gd name="connsiteX9" fmla="*/ 3798859 w 5426208"/>
                <a:gd name="connsiteY9" fmla="*/ 3549606 h 6199726"/>
                <a:gd name="connsiteX10" fmla="*/ 4150946 w 5426208"/>
                <a:gd name="connsiteY10" fmla="*/ 2009873 h 6199726"/>
                <a:gd name="connsiteX11" fmla="*/ 4285628 w 5426208"/>
                <a:gd name="connsiteY11" fmla="*/ 1302863 h 6199726"/>
                <a:gd name="connsiteX12" fmla="*/ 4313908 w 5426208"/>
                <a:gd name="connsiteY12" fmla="*/ 963498 h 6199726"/>
                <a:gd name="connsiteX13" fmla="*/ 4049958 w 5426208"/>
                <a:gd name="connsiteY13" fmla="*/ 1199168 h 6199726"/>
                <a:gd name="connsiteX14" fmla="*/ 3569191 w 5426208"/>
                <a:gd name="connsiteY14" fmla="*/ 1840191 h 6199726"/>
                <a:gd name="connsiteX15" fmla="*/ 3408935 w 5426208"/>
                <a:gd name="connsiteY15" fmla="*/ 2349238 h 6199726"/>
                <a:gd name="connsiteX16" fmla="*/ 3305110 w 5426208"/>
                <a:gd name="connsiteY16" fmla="*/ 3464374 h 6199726"/>
                <a:gd name="connsiteX17" fmla="*/ 3267533 w 5426208"/>
                <a:gd name="connsiteY17" fmla="*/ 4093197 h 6199726"/>
                <a:gd name="connsiteX18" fmla="*/ 3224446 w 5426208"/>
                <a:gd name="connsiteY18" fmla="*/ 3852295 h 6199726"/>
                <a:gd name="connsiteX19" fmla="*/ 3069570 w 5426208"/>
                <a:gd name="connsiteY19" fmla="*/ 3188224 h 6199726"/>
                <a:gd name="connsiteX20" fmla="*/ 2428547 w 5426208"/>
                <a:gd name="connsiteY20" fmla="*/ 1604521 h 6199726"/>
                <a:gd name="connsiteX21" fmla="*/ 2042048 w 5426208"/>
                <a:gd name="connsiteY21" fmla="*/ 680694 h 6199726"/>
                <a:gd name="connsiteX22" fmla="*/ 1976061 w 5426208"/>
                <a:gd name="connsiteY22" fmla="*/ 237634 h 6199726"/>
                <a:gd name="connsiteX23" fmla="*/ 1853512 w 5426208"/>
                <a:gd name="connsiteY23" fmla="*/ 1964 h 6199726"/>
                <a:gd name="connsiteX24" fmla="*/ 1674403 w 5426208"/>
                <a:gd name="connsiteY24" fmla="*/ 360183 h 6199726"/>
                <a:gd name="connsiteX25" fmla="*/ 1504721 w 5426208"/>
                <a:gd name="connsiteY25" fmla="*/ 1415985 h 6199726"/>
                <a:gd name="connsiteX26" fmla="*/ 1919500 w 5426208"/>
                <a:gd name="connsiteY26" fmla="*/ 2745164 h 6199726"/>
                <a:gd name="connsiteX27" fmla="*/ 2525505 w 5426208"/>
                <a:gd name="connsiteY27" fmla="*/ 3885807 h 6199726"/>
                <a:gd name="connsiteX28" fmla="*/ 2343706 w 5426208"/>
                <a:gd name="connsiteY28" fmla="*/ 3734978 h 6199726"/>
                <a:gd name="connsiteX29" fmla="*/ 1259624 w 5426208"/>
                <a:gd name="connsiteY29" fmla="*/ 2566055 h 6199726"/>
                <a:gd name="connsiteX30" fmla="*/ 760003 w 5426208"/>
                <a:gd name="connsiteY30" fmla="*/ 2019300 h 6199726"/>
                <a:gd name="connsiteX31" fmla="*/ 213248 w 5426208"/>
                <a:gd name="connsiteY31" fmla="*/ 1510253 h 6199726"/>
                <a:gd name="connsiteX32" fmla="*/ 213248 w 5426208"/>
                <a:gd name="connsiteY32" fmla="*/ 1642228 h 6199726"/>
                <a:gd name="connsiteX33" fmla="*/ 694015 w 5426208"/>
                <a:gd name="connsiteY33" fmla="*/ 2980834 h 6199726"/>
                <a:gd name="connsiteX34" fmla="*/ 1287904 w 5426208"/>
                <a:gd name="connsiteY34" fmla="*/ 4102624 h 6199726"/>
                <a:gd name="connsiteX35" fmla="*/ 2042048 w 5426208"/>
                <a:gd name="connsiteY35" fmla="*/ 4715366 h 6199726"/>
                <a:gd name="connsiteX36" fmla="*/ 2771689 w 5426208"/>
                <a:gd name="connsiteY36" fmla="*/ 5012089 h 6199726"/>
                <a:gd name="connsiteX37" fmla="*/ 2315426 w 5426208"/>
                <a:gd name="connsiteY37" fmla="*/ 5092438 h 6199726"/>
                <a:gd name="connsiteX38" fmla="*/ 1495294 w 5426208"/>
                <a:gd name="connsiteY38" fmla="*/ 4922756 h 6199726"/>
                <a:gd name="connsiteX39" fmla="*/ 760003 w 5426208"/>
                <a:gd name="connsiteY39" fmla="*/ 4187465 h 6199726"/>
                <a:gd name="connsiteX40" fmla="*/ 260382 w 5426208"/>
                <a:gd name="connsiteY40" fmla="*/ 3291919 h 6199726"/>
                <a:gd name="connsiteX41" fmla="*/ 5859 w 5426208"/>
                <a:gd name="connsiteY41" fmla="*/ 2924273 h 6199726"/>
                <a:gd name="connsiteX42" fmla="*/ 109554 w 5426208"/>
                <a:gd name="connsiteY42" fmla="*/ 3518162 h 6199726"/>
                <a:gd name="connsiteX43" fmla="*/ 420638 w 5426208"/>
                <a:gd name="connsiteY43" fmla="*/ 4922756 h 6199726"/>
                <a:gd name="connsiteX44" fmla="*/ 910832 w 5426208"/>
                <a:gd name="connsiteY44" fmla="*/ 5544925 h 6199726"/>
                <a:gd name="connsiteX45" fmla="*/ 1523574 w 5426208"/>
                <a:gd name="connsiteY45" fmla="*/ 5761741 h 6199726"/>
                <a:gd name="connsiteX46" fmla="*/ 2336968 w 5426208"/>
                <a:gd name="connsiteY46" fmla="*/ 5729895 h 6199726"/>
                <a:gd name="connsiteX47" fmla="*/ 3483886 w 5426208"/>
                <a:gd name="connsiteY47" fmla="*/ 5540090 h 6199726"/>
                <a:gd name="connsiteX48" fmla="*/ 3704096 w 5426208"/>
                <a:gd name="connsiteY48" fmla="*/ 5581363 h 6199726"/>
                <a:gd name="connsiteX49" fmla="*/ 3506134 w 5426208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745005 w 5426208"/>
                <a:gd name="connsiteY8" fmla="*/ 4101278 h 6199726"/>
                <a:gd name="connsiteX9" fmla="*/ 3798859 w 5426208"/>
                <a:gd name="connsiteY9" fmla="*/ 3549606 h 6199726"/>
                <a:gd name="connsiteX10" fmla="*/ 4150946 w 5426208"/>
                <a:gd name="connsiteY10" fmla="*/ 2009873 h 6199726"/>
                <a:gd name="connsiteX11" fmla="*/ 4285628 w 5426208"/>
                <a:gd name="connsiteY11" fmla="*/ 1302863 h 6199726"/>
                <a:gd name="connsiteX12" fmla="*/ 4313908 w 5426208"/>
                <a:gd name="connsiteY12" fmla="*/ 963498 h 6199726"/>
                <a:gd name="connsiteX13" fmla="*/ 4049958 w 5426208"/>
                <a:gd name="connsiteY13" fmla="*/ 1199168 h 6199726"/>
                <a:gd name="connsiteX14" fmla="*/ 3569191 w 5426208"/>
                <a:gd name="connsiteY14" fmla="*/ 1840191 h 6199726"/>
                <a:gd name="connsiteX15" fmla="*/ 3408935 w 5426208"/>
                <a:gd name="connsiteY15" fmla="*/ 2349238 h 6199726"/>
                <a:gd name="connsiteX16" fmla="*/ 3305110 w 5426208"/>
                <a:gd name="connsiteY16" fmla="*/ 3464374 h 6199726"/>
                <a:gd name="connsiteX17" fmla="*/ 3267533 w 5426208"/>
                <a:gd name="connsiteY17" fmla="*/ 4093197 h 6199726"/>
                <a:gd name="connsiteX18" fmla="*/ 3224446 w 5426208"/>
                <a:gd name="connsiteY18" fmla="*/ 3852295 h 6199726"/>
                <a:gd name="connsiteX19" fmla="*/ 3069570 w 5426208"/>
                <a:gd name="connsiteY19" fmla="*/ 3188224 h 6199726"/>
                <a:gd name="connsiteX20" fmla="*/ 2428547 w 5426208"/>
                <a:gd name="connsiteY20" fmla="*/ 1604521 h 6199726"/>
                <a:gd name="connsiteX21" fmla="*/ 2042048 w 5426208"/>
                <a:gd name="connsiteY21" fmla="*/ 680694 h 6199726"/>
                <a:gd name="connsiteX22" fmla="*/ 1976061 w 5426208"/>
                <a:gd name="connsiteY22" fmla="*/ 237634 h 6199726"/>
                <a:gd name="connsiteX23" fmla="*/ 1853512 w 5426208"/>
                <a:gd name="connsiteY23" fmla="*/ 1964 h 6199726"/>
                <a:gd name="connsiteX24" fmla="*/ 1674403 w 5426208"/>
                <a:gd name="connsiteY24" fmla="*/ 360183 h 6199726"/>
                <a:gd name="connsiteX25" fmla="*/ 1504721 w 5426208"/>
                <a:gd name="connsiteY25" fmla="*/ 1415985 h 6199726"/>
                <a:gd name="connsiteX26" fmla="*/ 1919500 w 5426208"/>
                <a:gd name="connsiteY26" fmla="*/ 2745164 h 6199726"/>
                <a:gd name="connsiteX27" fmla="*/ 2525505 w 5426208"/>
                <a:gd name="connsiteY27" fmla="*/ 3885807 h 6199726"/>
                <a:gd name="connsiteX28" fmla="*/ 2343706 w 5426208"/>
                <a:gd name="connsiteY28" fmla="*/ 3734978 h 6199726"/>
                <a:gd name="connsiteX29" fmla="*/ 1259624 w 5426208"/>
                <a:gd name="connsiteY29" fmla="*/ 2566055 h 6199726"/>
                <a:gd name="connsiteX30" fmla="*/ 760003 w 5426208"/>
                <a:gd name="connsiteY30" fmla="*/ 2019300 h 6199726"/>
                <a:gd name="connsiteX31" fmla="*/ 213248 w 5426208"/>
                <a:gd name="connsiteY31" fmla="*/ 1510253 h 6199726"/>
                <a:gd name="connsiteX32" fmla="*/ 213248 w 5426208"/>
                <a:gd name="connsiteY32" fmla="*/ 1642228 h 6199726"/>
                <a:gd name="connsiteX33" fmla="*/ 694015 w 5426208"/>
                <a:gd name="connsiteY33" fmla="*/ 2980834 h 6199726"/>
                <a:gd name="connsiteX34" fmla="*/ 1287904 w 5426208"/>
                <a:gd name="connsiteY34" fmla="*/ 4102624 h 6199726"/>
                <a:gd name="connsiteX35" fmla="*/ 2042048 w 5426208"/>
                <a:gd name="connsiteY35" fmla="*/ 4715366 h 6199726"/>
                <a:gd name="connsiteX36" fmla="*/ 2771689 w 5426208"/>
                <a:gd name="connsiteY36" fmla="*/ 5012089 h 6199726"/>
                <a:gd name="connsiteX37" fmla="*/ 2315426 w 5426208"/>
                <a:gd name="connsiteY37" fmla="*/ 5092438 h 6199726"/>
                <a:gd name="connsiteX38" fmla="*/ 1495294 w 5426208"/>
                <a:gd name="connsiteY38" fmla="*/ 4922756 h 6199726"/>
                <a:gd name="connsiteX39" fmla="*/ 760003 w 5426208"/>
                <a:gd name="connsiteY39" fmla="*/ 4187465 h 6199726"/>
                <a:gd name="connsiteX40" fmla="*/ 260382 w 5426208"/>
                <a:gd name="connsiteY40" fmla="*/ 3291919 h 6199726"/>
                <a:gd name="connsiteX41" fmla="*/ 5859 w 5426208"/>
                <a:gd name="connsiteY41" fmla="*/ 2924273 h 6199726"/>
                <a:gd name="connsiteX42" fmla="*/ 109554 w 5426208"/>
                <a:gd name="connsiteY42" fmla="*/ 3518162 h 6199726"/>
                <a:gd name="connsiteX43" fmla="*/ 420638 w 5426208"/>
                <a:gd name="connsiteY43" fmla="*/ 4922756 h 6199726"/>
                <a:gd name="connsiteX44" fmla="*/ 910832 w 5426208"/>
                <a:gd name="connsiteY44" fmla="*/ 5544925 h 6199726"/>
                <a:gd name="connsiteX45" fmla="*/ 1523574 w 5426208"/>
                <a:gd name="connsiteY45" fmla="*/ 5761741 h 6199726"/>
                <a:gd name="connsiteX46" fmla="*/ 2336968 w 5426208"/>
                <a:gd name="connsiteY46" fmla="*/ 5729895 h 6199726"/>
                <a:gd name="connsiteX47" fmla="*/ 3483886 w 5426208"/>
                <a:gd name="connsiteY47" fmla="*/ 5540090 h 6199726"/>
                <a:gd name="connsiteX48" fmla="*/ 3704096 w 5426208"/>
                <a:gd name="connsiteY48" fmla="*/ 5581363 h 6199726"/>
                <a:gd name="connsiteX49" fmla="*/ 3506134 w 5426208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745005 w 5426208"/>
                <a:gd name="connsiteY8" fmla="*/ 4101278 h 6199726"/>
                <a:gd name="connsiteX9" fmla="*/ 3798859 w 5426208"/>
                <a:gd name="connsiteY9" fmla="*/ 3549606 h 6199726"/>
                <a:gd name="connsiteX10" fmla="*/ 4150946 w 5426208"/>
                <a:gd name="connsiteY10" fmla="*/ 2009873 h 6199726"/>
                <a:gd name="connsiteX11" fmla="*/ 4285628 w 5426208"/>
                <a:gd name="connsiteY11" fmla="*/ 1302863 h 6199726"/>
                <a:gd name="connsiteX12" fmla="*/ 4313908 w 5426208"/>
                <a:gd name="connsiteY12" fmla="*/ 963498 h 6199726"/>
                <a:gd name="connsiteX13" fmla="*/ 4049958 w 5426208"/>
                <a:gd name="connsiteY13" fmla="*/ 1199168 h 6199726"/>
                <a:gd name="connsiteX14" fmla="*/ 3569191 w 5426208"/>
                <a:gd name="connsiteY14" fmla="*/ 1840191 h 6199726"/>
                <a:gd name="connsiteX15" fmla="*/ 3408935 w 5426208"/>
                <a:gd name="connsiteY15" fmla="*/ 2349238 h 6199726"/>
                <a:gd name="connsiteX16" fmla="*/ 3355734 w 5426208"/>
                <a:gd name="connsiteY16" fmla="*/ 3467538 h 6199726"/>
                <a:gd name="connsiteX17" fmla="*/ 3267533 w 5426208"/>
                <a:gd name="connsiteY17" fmla="*/ 4093197 h 6199726"/>
                <a:gd name="connsiteX18" fmla="*/ 3224446 w 5426208"/>
                <a:gd name="connsiteY18" fmla="*/ 3852295 h 6199726"/>
                <a:gd name="connsiteX19" fmla="*/ 3069570 w 5426208"/>
                <a:gd name="connsiteY19" fmla="*/ 3188224 h 6199726"/>
                <a:gd name="connsiteX20" fmla="*/ 2428547 w 5426208"/>
                <a:gd name="connsiteY20" fmla="*/ 1604521 h 6199726"/>
                <a:gd name="connsiteX21" fmla="*/ 2042048 w 5426208"/>
                <a:gd name="connsiteY21" fmla="*/ 680694 h 6199726"/>
                <a:gd name="connsiteX22" fmla="*/ 1976061 w 5426208"/>
                <a:gd name="connsiteY22" fmla="*/ 237634 h 6199726"/>
                <a:gd name="connsiteX23" fmla="*/ 1853512 w 5426208"/>
                <a:gd name="connsiteY23" fmla="*/ 1964 h 6199726"/>
                <a:gd name="connsiteX24" fmla="*/ 1674403 w 5426208"/>
                <a:gd name="connsiteY24" fmla="*/ 360183 h 6199726"/>
                <a:gd name="connsiteX25" fmla="*/ 1504721 w 5426208"/>
                <a:gd name="connsiteY25" fmla="*/ 1415985 h 6199726"/>
                <a:gd name="connsiteX26" fmla="*/ 1919500 w 5426208"/>
                <a:gd name="connsiteY26" fmla="*/ 2745164 h 6199726"/>
                <a:gd name="connsiteX27" fmla="*/ 2525505 w 5426208"/>
                <a:gd name="connsiteY27" fmla="*/ 3885807 h 6199726"/>
                <a:gd name="connsiteX28" fmla="*/ 2343706 w 5426208"/>
                <a:gd name="connsiteY28" fmla="*/ 3734978 h 6199726"/>
                <a:gd name="connsiteX29" fmla="*/ 1259624 w 5426208"/>
                <a:gd name="connsiteY29" fmla="*/ 2566055 h 6199726"/>
                <a:gd name="connsiteX30" fmla="*/ 760003 w 5426208"/>
                <a:gd name="connsiteY30" fmla="*/ 2019300 h 6199726"/>
                <a:gd name="connsiteX31" fmla="*/ 213248 w 5426208"/>
                <a:gd name="connsiteY31" fmla="*/ 1510253 h 6199726"/>
                <a:gd name="connsiteX32" fmla="*/ 213248 w 5426208"/>
                <a:gd name="connsiteY32" fmla="*/ 1642228 h 6199726"/>
                <a:gd name="connsiteX33" fmla="*/ 694015 w 5426208"/>
                <a:gd name="connsiteY33" fmla="*/ 2980834 h 6199726"/>
                <a:gd name="connsiteX34" fmla="*/ 1287904 w 5426208"/>
                <a:gd name="connsiteY34" fmla="*/ 4102624 h 6199726"/>
                <a:gd name="connsiteX35" fmla="*/ 2042048 w 5426208"/>
                <a:gd name="connsiteY35" fmla="*/ 4715366 h 6199726"/>
                <a:gd name="connsiteX36" fmla="*/ 2771689 w 5426208"/>
                <a:gd name="connsiteY36" fmla="*/ 5012089 h 6199726"/>
                <a:gd name="connsiteX37" fmla="*/ 2315426 w 5426208"/>
                <a:gd name="connsiteY37" fmla="*/ 5092438 h 6199726"/>
                <a:gd name="connsiteX38" fmla="*/ 1495294 w 5426208"/>
                <a:gd name="connsiteY38" fmla="*/ 4922756 h 6199726"/>
                <a:gd name="connsiteX39" fmla="*/ 760003 w 5426208"/>
                <a:gd name="connsiteY39" fmla="*/ 4187465 h 6199726"/>
                <a:gd name="connsiteX40" fmla="*/ 260382 w 5426208"/>
                <a:gd name="connsiteY40" fmla="*/ 3291919 h 6199726"/>
                <a:gd name="connsiteX41" fmla="*/ 5859 w 5426208"/>
                <a:gd name="connsiteY41" fmla="*/ 2924273 h 6199726"/>
                <a:gd name="connsiteX42" fmla="*/ 109554 w 5426208"/>
                <a:gd name="connsiteY42" fmla="*/ 3518162 h 6199726"/>
                <a:gd name="connsiteX43" fmla="*/ 420638 w 5426208"/>
                <a:gd name="connsiteY43" fmla="*/ 4922756 h 6199726"/>
                <a:gd name="connsiteX44" fmla="*/ 910832 w 5426208"/>
                <a:gd name="connsiteY44" fmla="*/ 5544925 h 6199726"/>
                <a:gd name="connsiteX45" fmla="*/ 1523574 w 5426208"/>
                <a:gd name="connsiteY45" fmla="*/ 5761741 h 6199726"/>
                <a:gd name="connsiteX46" fmla="*/ 2336968 w 5426208"/>
                <a:gd name="connsiteY46" fmla="*/ 5729895 h 6199726"/>
                <a:gd name="connsiteX47" fmla="*/ 3483886 w 5426208"/>
                <a:gd name="connsiteY47" fmla="*/ 5540090 h 6199726"/>
                <a:gd name="connsiteX48" fmla="*/ 3704096 w 5426208"/>
                <a:gd name="connsiteY48" fmla="*/ 5581363 h 6199726"/>
                <a:gd name="connsiteX49" fmla="*/ 3506134 w 5426208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745005 w 5426208"/>
                <a:gd name="connsiteY8" fmla="*/ 4101278 h 6199726"/>
                <a:gd name="connsiteX9" fmla="*/ 3798859 w 5426208"/>
                <a:gd name="connsiteY9" fmla="*/ 3549606 h 6199726"/>
                <a:gd name="connsiteX10" fmla="*/ 4150946 w 5426208"/>
                <a:gd name="connsiteY10" fmla="*/ 2009873 h 6199726"/>
                <a:gd name="connsiteX11" fmla="*/ 4285628 w 5426208"/>
                <a:gd name="connsiteY11" fmla="*/ 1302863 h 6199726"/>
                <a:gd name="connsiteX12" fmla="*/ 4313908 w 5426208"/>
                <a:gd name="connsiteY12" fmla="*/ 963498 h 6199726"/>
                <a:gd name="connsiteX13" fmla="*/ 4049958 w 5426208"/>
                <a:gd name="connsiteY13" fmla="*/ 1199168 h 6199726"/>
                <a:gd name="connsiteX14" fmla="*/ 3569191 w 5426208"/>
                <a:gd name="connsiteY14" fmla="*/ 1840191 h 6199726"/>
                <a:gd name="connsiteX15" fmla="*/ 3408935 w 5426208"/>
                <a:gd name="connsiteY15" fmla="*/ 2349238 h 6199726"/>
                <a:gd name="connsiteX16" fmla="*/ 3355734 w 5426208"/>
                <a:gd name="connsiteY16" fmla="*/ 3467538 h 6199726"/>
                <a:gd name="connsiteX17" fmla="*/ 3292845 w 5426208"/>
                <a:gd name="connsiteY17" fmla="*/ 4093197 h 6199726"/>
                <a:gd name="connsiteX18" fmla="*/ 3224446 w 5426208"/>
                <a:gd name="connsiteY18" fmla="*/ 3852295 h 6199726"/>
                <a:gd name="connsiteX19" fmla="*/ 3069570 w 5426208"/>
                <a:gd name="connsiteY19" fmla="*/ 3188224 h 6199726"/>
                <a:gd name="connsiteX20" fmla="*/ 2428547 w 5426208"/>
                <a:gd name="connsiteY20" fmla="*/ 1604521 h 6199726"/>
                <a:gd name="connsiteX21" fmla="*/ 2042048 w 5426208"/>
                <a:gd name="connsiteY21" fmla="*/ 680694 h 6199726"/>
                <a:gd name="connsiteX22" fmla="*/ 1976061 w 5426208"/>
                <a:gd name="connsiteY22" fmla="*/ 237634 h 6199726"/>
                <a:gd name="connsiteX23" fmla="*/ 1853512 w 5426208"/>
                <a:gd name="connsiteY23" fmla="*/ 1964 h 6199726"/>
                <a:gd name="connsiteX24" fmla="*/ 1674403 w 5426208"/>
                <a:gd name="connsiteY24" fmla="*/ 360183 h 6199726"/>
                <a:gd name="connsiteX25" fmla="*/ 1504721 w 5426208"/>
                <a:gd name="connsiteY25" fmla="*/ 1415985 h 6199726"/>
                <a:gd name="connsiteX26" fmla="*/ 1919500 w 5426208"/>
                <a:gd name="connsiteY26" fmla="*/ 2745164 h 6199726"/>
                <a:gd name="connsiteX27" fmla="*/ 2525505 w 5426208"/>
                <a:gd name="connsiteY27" fmla="*/ 3885807 h 6199726"/>
                <a:gd name="connsiteX28" fmla="*/ 2343706 w 5426208"/>
                <a:gd name="connsiteY28" fmla="*/ 3734978 h 6199726"/>
                <a:gd name="connsiteX29" fmla="*/ 1259624 w 5426208"/>
                <a:gd name="connsiteY29" fmla="*/ 2566055 h 6199726"/>
                <a:gd name="connsiteX30" fmla="*/ 760003 w 5426208"/>
                <a:gd name="connsiteY30" fmla="*/ 2019300 h 6199726"/>
                <a:gd name="connsiteX31" fmla="*/ 213248 w 5426208"/>
                <a:gd name="connsiteY31" fmla="*/ 1510253 h 6199726"/>
                <a:gd name="connsiteX32" fmla="*/ 213248 w 5426208"/>
                <a:gd name="connsiteY32" fmla="*/ 1642228 h 6199726"/>
                <a:gd name="connsiteX33" fmla="*/ 694015 w 5426208"/>
                <a:gd name="connsiteY33" fmla="*/ 2980834 h 6199726"/>
                <a:gd name="connsiteX34" fmla="*/ 1287904 w 5426208"/>
                <a:gd name="connsiteY34" fmla="*/ 4102624 h 6199726"/>
                <a:gd name="connsiteX35" fmla="*/ 2042048 w 5426208"/>
                <a:gd name="connsiteY35" fmla="*/ 4715366 h 6199726"/>
                <a:gd name="connsiteX36" fmla="*/ 2771689 w 5426208"/>
                <a:gd name="connsiteY36" fmla="*/ 5012089 h 6199726"/>
                <a:gd name="connsiteX37" fmla="*/ 2315426 w 5426208"/>
                <a:gd name="connsiteY37" fmla="*/ 5092438 h 6199726"/>
                <a:gd name="connsiteX38" fmla="*/ 1495294 w 5426208"/>
                <a:gd name="connsiteY38" fmla="*/ 4922756 h 6199726"/>
                <a:gd name="connsiteX39" fmla="*/ 760003 w 5426208"/>
                <a:gd name="connsiteY39" fmla="*/ 4187465 h 6199726"/>
                <a:gd name="connsiteX40" fmla="*/ 260382 w 5426208"/>
                <a:gd name="connsiteY40" fmla="*/ 3291919 h 6199726"/>
                <a:gd name="connsiteX41" fmla="*/ 5859 w 5426208"/>
                <a:gd name="connsiteY41" fmla="*/ 2924273 h 6199726"/>
                <a:gd name="connsiteX42" fmla="*/ 109554 w 5426208"/>
                <a:gd name="connsiteY42" fmla="*/ 3518162 h 6199726"/>
                <a:gd name="connsiteX43" fmla="*/ 420638 w 5426208"/>
                <a:gd name="connsiteY43" fmla="*/ 4922756 h 6199726"/>
                <a:gd name="connsiteX44" fmla="*/ 910832 w 5426208"/>
                <a:gd name="connsiteY44" fmla="*/ 5544925 h 6199726"/>
                <a:gd name="connsiteX45" fmla="*/ 1523574 w 5426208"/>
                <a:gd name="connsiteY45" fmla="*/ 5761741 h 6199726"/>
                <a:gd name="connsiteX46" fmla="*/ 2336968 w 5426208"/>
                <a:gd name="connsiteY46" fmla="*/ 5729895 h 6199726"/>
                <a:gd name="connsiteX47" fmla="*/ 3483886 w 5426208"/>
                <a:gd name="connsiteY47" fmla="*/ 5540090 h 6199726"/>
                <a:gd name="connsiteX48" fmla="*/ 3704096 w 5426208"/>
                <a:gd name="connsiteY48" fmla="*/ 5581363 h 6199726"/>
                <a:gd name="connsiteX49" fmla="*/ 3506134 w 5426208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745005 w 5426208"/>
                <a:gd name="connsiteY8" fmla="*/ 4101278 h 6199726"/>
                <a:gd name="connsiteX9" fmla="*/ 3798859 w 5426208"/>
                <a:gd name="connsiteY9" fmla="*/ 3549606 h 6199726"/>
                <a:gd name="connsiteX10" fmla="*/ 4150946 w 5426208"/>
                <a:gd name="connsiteY10" fmla="*/ 2009873 h 6199726"/>
                <a:gd name="connsiteX11" fmla="*/ 4285628 w 5426208"/>
                <a:gd name="connsiteY11" fmla="*/ 1302863 h 6199726"/>
                <a:gd name="connsiteX12" fmla="*/ 4313908 w 5426208"/>
                <a:gd name="connsiteY12" fmla="*/ 963498 h 6199726"/>
                <a:gd name="connsiteX13" fmla="*/ 4049958 w 5426208"/>
                <a:gd name="connsiteY13" fmla="*/ 1199168 h 6199726"/>
                <a:gd name="connsiteX14" fmla="*/ 3569191 w 5426208"/>
                <a:gd name="connsiteY14" fmla="*/ 1840191 h 6199726"/>
                <a:gd name="connsiteX15" fmla="*/ 3408935 w 5426208"/>
                <a:gd name="connsiteY15" fmla="*/ 2349238 h 6199726"/>
                <a:gd name="connsiteX16" fmla="*/ 3355734 w 5426208"/>
                <a:gd name="connsiteY16" fmla="*/ 3467538 h 6199726"/>
                <a:gd name="connsiteX17" fmla="*/ 3292845 w 5426208"/>
                <a:gd name="connsiteY17" fmla="*/ 4093197 h 6199726"/>
                <a:gd name="connsiteX18" fmla="*/ 3224446 w 5426208"/>
                <a:gd name="connsiteY18" fmla="*/ 3852295 h 6199726"/>
                <a:gd name="connsiteX19" fmla="*/ 3006290 w 5426208"/>
                <a:gd name="connsiteY19" fmla="*/ 2973071 h 6199726"/>
                <a:gd name="connsiteX20" fmla="*/ 2428547 w 5426208"/>
                <a:gd name="connsiteY20" fmla="*/ 1604521 h 6199726"/>
                <a:gd name="connsiteX21" fmla="*/ 2042048 w 5426208"/>
                <a:gd name="connsiteY21" fmla="*/ 680694 h 6199726"/>
                <a:gd name="connsiteX22" fmla="*/ 1976061 w 5426208"/>
                <a:gd name="connsiteY22" fmla="*/ 237634 h 6199726"/>
                <a:gd name="connsiteX23" fmla="*/ 1853512 w 5426208"/>
                <a:gd name="connsiteY23" fmla="*/ 1964 h 6199726"/>
                <a:gd name="connsiteX24" fmla="*/ 1674403 w 5426208"/>
                <a:gd name="connsiteY24" fmla="*/ 360183 h 6199726"/>
                <a:gd name="connsiteX25" fmla="*/ 1504721 w 5426208"/>
                <a:gd name="connsiteY25" fmla="*/ 1415985 h 6199726"/>
                <a:gd name="connsiteX26" fmla="*/ 1919500 w 5426208"/>
                <a:gd name="connsiteY26" fmla="*/ 2745164 h 6199726"/>
                <a:gd name="connsiteX27" fmla="*/ 2525505 w 5426208"/>
                <a:gd name="connsiteY27" fmla="*/ 3885807 h 6199726"/>
                <a:gd name="connsiteX28" fmla="*/ 2343706 w 5426208"/>
                <a:gd name="connsiteY28" fmla="*/ 3734978 h 6199726"/>
                <a:gd name="connsiteX29" fmla="*/ 1259624 w 5426208"/>
                <a:gd name="connsiteY29" fmla="*/ 2566055 h 6199726"/>
                <a:gd name="connsiteX30" fmla="*/ 760003 w 5426208"/>
                <a:gd name="connsiteY30" fmla="*/ 2019300 h 6199726"/>
                <a:gd name="connsiteX31" fmla="*/ 213248 w 5426208"/>
                <a:gd name="connsiteY31" fmla="*/ 1510253 h 6199726"/>
                <a:gd name="connsiteX32" fmla="*/ 213248 w 5426208"/>
                <a:gd name="connsiteY32" fmla="*/ 1642228 h 6199726"/>
                <a:gd name="connsiteX33" fmla="*/ 694015 w 5426208"/>
                <a:gd name="connsiteY33" fmla="*/ 2980834 h 6199726"/>
                <a:gd name="connsiteX34" fmla="*/ 1287904 w 5426208"/>
                <a:gd name="connsiteY34" fmla="*/ 4102624 h 6199726"/>
                <a:gd name="connsiteX35" fmla="*/ 2042048 w 5426208"/>
                <a:gd name="connsiteY35" fmla="*/ 4715366 h 6199726"/>
                <a:gd name="connsiteX36" fmla="*/ 2771689 w 5426208"/>
                <a:gd name="connsiteY36" fmla="*/ 5012089 h 6199726"/>
                <a:gd name="connsiteX37" fmla="*/ 2315426 w 5426208"/>
                <a:gd name="connsiteY37" fmla="*/ 5092438 h 6199726"/>
                <a:gd name="connsiteX38" fmla="*/ 1495294 w 5426208"/>
                <a:gd name="connsiteY38" fmla="*/ 4922756 h 6199726"/>
                <a:gd name="connsiteX39" fmla="*/ 760003 w 5426208"/>
                <a:gd name="connsiteY39" fmla="*/ 4187465 h 6199726"/>
                <a:gd name="connsiteX40" fmla="*/ 260382 w 5426208"/>
                <a:gd name="connsiteY40" fmla="*/ 3291919 h 6199726"/>
                <a:gd name="connsiteX41" fmla="*/ 5859 w 5426208"/>
                <a:gd name="connsiteY41" fmla="*/ 2924273 h 6199726"/>
                <a:gd name="connsiteX42" fmla="*/ 109554 w 5426208"/>
                <a:gd name="connsiteY42" fmla="*/ 3518162 h 6199726"/>
                <a:gd name="connsiteX43" fmla="*/ 420638 w 5426208"/>
                <a:gd name="connsiteY43" fmla="*/ 4922756 h 6199726"/>
                <a:gd name="connsiteX44" fmla="*/ 910832 w 5426208"/>
                <a:gd name="connsiteY44" fmla="*/ 5544925 h 6199726"/>
                <a:gd name="connsiteX45" fmla="*/ 1523574 w 5426208"/>
                <a:gd name="connsiteY45" fmla="*/ 5761741 h 6199726"/>
                <a:gd name="connsiteX46" fmla="*/ 2336968 w 5426208"/>
                <a:gd name="connsiteY46" fmla="*/ 5729895 h 6199726"/>
                <a:gd name="connsiteX47" fmla="*/ 3483886 w 5426208"/>
                <a:gd name="connsiteY47" fmla="*/ 5540090 h 6199726"/>
                <a:gd name="connsiteX48" fmla="*/ 3704096 w 5426208"/>
                <a:gd name="connsiteY48" fmla="*/ 5581363 h 6199726"/>
                <a:gd name="connsiteX49" fmla="*/ 3506134 w 5426208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745005 w 5426208"/>
                <a:gd name="connsiteY8" fmla="*/ 4101278 h 6199726"/>
                <a:gd name="connsiteX9" fmla="*/ 3798859 w 5426208"/>
                <a:gd name="connsiteY9" fmla="*/ 3549606 h 6199726"/>
                <a:gd name="connsiteX10" fmla="*/ 4150946 w 5426208"/>
                <a:gd name="connsiteY10" fmla="*/ 2009873 h 6199726"/>
                <a:gd name="connsiteX11" fmla="*/ 4285628 w 5426208"/>
                <a:gd name="connsiteY11" fmla="*/ 1302863 h 6199726"/>
                <a:gd name="connsiteX12" fmla="*/ 4313908 w 5426208"/>
                <a:gd name="connsiteY12" fmla="*/ 963498 h 6199726"/>
                <a:gd name="connsiteX13" fmla="*/ 4049958 w 5426208"/>
                <a:gd name="connsiteY13" fmla="*/ 1199168 h 6199726"/>
                <a:gd name="connsiteX14" fmla="*/ 3569191 w 5426208"/>
                <a:gd name="connsiteY14" fmla="*/ 1840191 h 6199726"/>
                <a:gd name="connsiteX15" fmla="*/ 3408935 w 5426208"/>
                <a:gd name="connsiteY15" fmla="*/ 2349238 h 6199726"/>
                <a:gd name="connsiteX16" fmla="*/ 3355734 w 5426208"/>
                <a:gd name="connsiteY16" fmla="*/ 3467538 h 6199726"/>
                <a:gd name="connsiteX17" fmla="*/ 3292845 w 5426208"/>
                <a:gd name="connsiteY17" fmla="*/ 4093197 h 6199726"/>
                <a:gd name="connsiteX18" fmla="*/ 3192806 w 5426208"/>
                <a:gd name="connsiteY18" fmla="*/ 3842803 h 6199726"/>
                <a:gd name="connsiteX19" fmla="*/ 3006290 w 5426208"/>
                <a:gd name="connsiteY19" fmla="*/ 2973071 h 6199726"/>
                <a:gd name="connsiteX20" fmla="*/ 2428547 w 5426208"/>
                <a:gd name="connsiteY20" fmla="*/ 1604521 h 6199726"/>
                <a:gd name="connsiteX21" fmla="*/ 2042048 w 5426208"/>
                <a:gd name="connsiteY21" fmla="*/ 680694 h 6199726"/>
                <a:gd name="connsiteX22" fmla="*/ 1976061 w 5426208"/>
                <a:gd name="connsiteY22" fmla="*/ 237634 h 6199726"/>
                <a:gd name="connsiteX23" fmla="*/ 1853512 w 5426208"/>
                <a:gd name="connsiteY23" fmla="*/ 1964 h 6199726"/>
                <a:gd name="connsiteX24" fmla="*/ 1674403 w 5426208"/>
                <a:gd name="connsiteY24" fmla="*/ 360183 h 6199726"/>
                <a:gd name="connsiteX25" fmla="*/ 1504721 w 5426208"/>
                <a:gd name="connsiteY25" fmla="*/ 1415985 h 6199726"/>
                <a:gd name="connsiteX26" fmla="*/ 1919500 w 5426208"/>
                <a:gd name="connsiteY26" fmla="*/ 2745164 h 6199726"/>
                <a:gd name="connsiteX27" fmla="*/ 2525505 w 5426208"/>
                <a:gd name="connsiteY27" fmla="*/ 3885807 h 6199726"/>
                <a:gd name="connsiteX28" fmla="*/ 2343706 w 5426208"/>
                <a:gd name="connsiteY28" fmla="*/ 3734978 h 6199726"/>
                <a:gd name="connsiteX29" fmla="*/ 1259624 w 5426208"/>
                <a:gd name="connsiteY29" fmla="*/ 2566055 h 6199726"/>
                <a:gd name="connsiteX30" fmla="*/ 760003 w 5426208"/>
                <a:gd name="connsiteY30" fmla="*/ 2019300 h 6199726"/>
                <a:gd name="connsiteX31" fmla="*/ 213248 w 5426208"/>
                <a:gd name="connsiteY31" fmla="*/ 1510253 h 6199726"/>
                <a:gd name="connsiteX32" fmla="*/ 213248 w 5426208"/>
                <a:gd name="connsiteY32" fmla="*/ 1642228 h 6199726"/>
                <a:gd name="connsiteX33" fmla="*/ 694015 w 5426208"/>
                <a:gd name="connsiteY33" fmla="*/ 2980834 h 6199726"/>
                <a:gd name="connsiteX34" fmla="*/ 1287904 w 5426208"/>
                <a:gd name="connsiteY34" fmla="*/ 4102624 h 6199726"/>
                <a:gd name="connsiteX35" fmla="*/ 2042048 w 5426208"/>
                <a:gd name="connsiteY35" fmla="*/ 4715366 h 6199726"/>
                <a:gd name="connsiteX36" fmla="*/ 2771689 w 5426208"/>
                <a:gd name="connsiteY36" fmla="*/ 5012089 h 6199726"/>
                <a:gd name="connsiteX37" fmla="*/ 2315426 w 5426208"/>
                <a:gd name="connsiteY37" fmla="*/ 5092438 h 6199726"/>
                <a:gd name="connsiteX38" fmla="*/ 1495294 w 5426208"/>
                <a:gd name="connsiteY38" fmla="*/ 4922756 h 6199726"/>
                <a:gd name="connsiteX39" fmla="*/ 760003 w 5426208"/>
                <a:gd name="connsiteY39" fmla="*/ 4187465 h 6199726"/>
                <a:gd name="connsiteX40" fmla="*/ 260382 w 5426208"/>
                <a:gd name="connsiteY40" fmla="*/ 3291919 h 6199726"/>
                <a:gd name="connsiteX41" fmla="*/ 5859 w 5426208"/>
                <a:gd name="connsiteY41" fmla="*/ 2924273 h 6199726"/>
                <a:gd name="connsiteX42" fmla="*/ 109554 w 5426208"/>
                <a:gd name="connsiteY42" fmla="*/ 3518162 h 6199726"/>
                <a:gd name="connsiteX43" fmla="*/ 420638 w 5426208"/>
                <a:gd name="connsiteY43" fmla="*/ 4922756 h 6199726"/>
                <a:gd name="connsiteX44" fmla="*/ 910832 w 5426208"/>
                <a:gd name="connsiteY44" fmla="*/ 5544925 h 6199726"/>
                <a:gd name="connsiteX45" fmla="*/ 1523574 w 5426208"/>
                <a:gd name="connsiteY45" fmla="*/ 5761741 h 6199726"/>
                <a:gd name="connsiteX46" fmla="*/ 2336968 w 5426208"/>
                <a:gd name="connsiteY46" fmla="*/ 5729895 h 6199726"/>
                <a:gd name="connsiteX47" fmla="*/ 3483886 w 5426208"/>
                <a:gd name="connsiteY47" fmla="*/ 5540090 h 6199726"/>
                <a:gd name="connsiteX48" fmla="*/ 3704096 w 5426208"/>
                <a:gd name="connsiteY48" fmla="*/ 5581363 h 6199726"/>
                <a:gd name="connsiteX49" fmla="*/ 3506134 w 5426208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745005 w 5426208"/>
                <a:gd name="connsiteY8" fmla="*/ 4101278 h 6199726"/>
                <a:gd name="connsiteX9" fmla="*/ 3798859 w 5426208"/>
                <a:gd name="connsiteY9" fmla="*/ 3549606 h 6199726"/>
                <a:gd name="connsiteX10" fmla="*/ 4150946 w 5426208"/>
                <a:gd name="connsiteY10" fmla="*/ 2009873 h 6199726"/>
                <a:gd name="connsiteX11" fmla="*/ 4285628 w 5426208"/>
                <a:gd name="connsiteY11" fmla="*/ 1302863 h 6199726"/>
                <a:gd name="connsiteX12" fmla="*/ 4313908 w 5426208"/>
                <a:gd name="connsiteY12" fmla="*/ 963498 h 6199726"/>
                <a:gd name="connsiteX13" fmla="*/ 4049958 w 5426208"/>
                <a:gd name="connsiteY13" fmla="*/ 1199168 h 6199726"/>
                <a:gd name="connsiteX14" fmla="*/ 3569191 w 5426208"/>
                <a:gd name="connsiteY14" fmla="*/ 1840191 h 6199726"/>
                <a:gd name="connsiteX15" fmla="*/ 3408935 w 5426208"/>
                <a:gd name="connsiteY15" fmla="*/ 2349238 h 6199726"/>
                <a:gd name="connsiteX16" fmla="*/ 3355734 w 5426208"/>
                <a:gd name="connsiteY16" fmla="*/ 3467538 h 6199726"/>
                <a:gd name="connsiteX17" fmla="*/ 3292845 w 5426208"/>
                <a:gd name="connsiteY17" fmla="*/ 4093197 h 6199726"/>
                <a:gd name="connsiteX18" fmla="*/ 3192806 w 5426208"/>
                <a:gd name="connsiteY18" fmla="*/ 3842803 h 6199726"/>
                <a:gd name="connsiteX19" fmla="*/ 3006290 w 5426208"/>
                <a:gd name="connsiteY19" fmla="*/ 2973071 h 6199726"/>
                <a:gd name="connsiteX20" fmla="*/ 2428547 w 5426208"/>
                <a:gd name="connsiteY20" fmla="*/ 1604521 h 6199726"/>
                <a:gd name="connsiteX21" fmla="*/ 2042048 w 5426208"/>
                <a:gd name="connsiteY21" fmla="*/ 680694 h 6199726"/>
                <a:gd name="connsiteX22" fmla="*/ 1976061 w 5426208"/>
                <a:gd name="connsiteY22" fmla="*/ 237634 h 6199726"/>
                <a:gd name="connsiteX23" fmla="*/ 1853512 w 5426208"/>
                <a:gd name="connsiteY23" fmla="*/ 1964 h 6199726"/>
                <a:gd name="connsiteX24" fmla="*/ 1674403 w 5426208"/>
                <a:gd name="connsiteY24" fmla="*/ 360183 h 6199726"/>
                <a:gd name="connsiteX25" fmla="*/ 1504721 w 5426208"/>
                <a:gd name="connsiteY25" fmla="*/ 1415985 h 6199726"/>
                <a:gd name="connsiteX26" fmla="*/ 1919500 w 5426208"/>
                <a:gd name="connsiteY26" fmla="*/ 2745164 h 6199726"/>
                <a:gd name="connsiteX27" fmla="*/ 2525505 w 5426208"/>
                <a:gd name="connsiteY27" fmla="*/ 3885807 h 6199726"/>
                <a:gd name="connsiteX28" fmla="*/ 2343706 w 5426208"/>
                <a:gd name="connsiteY28" fmla="*/ 3734978 h 6199726"/>
                <a:gd name="connsiteX29" fmla="*/ 1259624 w 5426208"/>
                <a:gd name="connsiteY29" fmla="*/ 2566055 h 6199726"/>
                <a:gd name="connsiteX30" fmla="*/ 760003 w 5426208"/>
                <a:gd name="connsiteY30" fmla="*/ 2019300 h 6199726"/>
                <a:gd name="connsiteX31" fmla="*/ 213248 w 5426208"/>
                <a:gd name="connsiteY31" fmla="*/ 1510253 h 6199726"/>
                <a:gd name="connsiteX32" fmla="*/ 213248 w 5426208"/>
                <a:gd name="connsiteY32" fmla="*/ 1642228 h 6199726"/>
                <a:gd name="connsiteX33" fmla="*/ 694015 w 5426208"/>
                <a:gd name="connsiteY33" fmla="*/ 2980834 h 6199726"/>
                <a:gd name="connsiteX34" fmla="*/ 1287904 w 5426208"/>
                <a:gd name="connsiteY34" fmla="*/ 4102624 h 6199726"/>
                <a:gd name="connsiteX35" fmla="*/ 2042048 w 5426208"/>
                <a:gd name="connsiteY35" fmla="*/ 4715366 h 6199726"/>
                <a:gd name="connsiteX36" fmla="*/ 2771689 w 5426208"/>
                <a:gd name="connsiteY36" fmla="*/ 5012089 h 6199726"/>
                <a:gd name="connsiteX37" fmla="*/ 2315426 w 5426208"/>
                <a:gd name="connsiteY37" fmla="*/ 5092438 h 6199726"/>
                <a:gd name="connsiteX38" fmla="*/ 1495294 w 5426208"/>
                <a:gd name="connsiteY38" fmla="*/ 4922756 h 6199726"/>
                <a:gd name="connsiteX39" fmla="*/ 760003 w 5426208"/>
                <a:gd name="connsiteY39" fmla="*/ 4187465 h 6199726"/>
                <a:gd name="connsiteX40" fmla="*/ 260382 w 5426208"/>
                <a:gd name="connsiteY40" fmla="*/ 3291919 h 6199726"/>
                <a:gd name="connsiteX41" fmla="*/ 5859 w 5426208"/>
                <a:gd name="connsiteY41" fmla="*/ 2924273 h 6199726"/>
                <a:gd name="connsiteX42" fmla="*/ 109554 w 5426208"/>
                <a:gd name="connsiteY42" fmla="*/ 3518162 h 6199726"/>
                <a:gd name="connsiteX43" fmla="*/ 420638 w 5426208"/>
                <a:gd name="connsiteY43" fmla="*/ 4922756 h 6199726"/>
                <a:gd name="connsiteX44" fmla="*/ 910832 w 5426208"/>
                <a:gd name="connsiteY44" fmla="*/ 5544925 h 6199726"/>
                <a:gd name="connsiteX45" fmla="*/ 1523574 w 5426208"/>
                <a:gd name="connsiteY45" fmla="*/ 5761741 h 6199726"/>
                <a:gd name="connsiteX46" fmla="*/ 2336968 w 5426208"/>
                <a:gd name="connsiteY46" fmla="*/ 5729895 h 6199726"/>
                <a:gd name="connsiteX47" fmla="*/ 3483886 w 5426208"/>
                <a:gd name="connsiteY47" fmla="*/ 5540090 h 6199726"/>
                <a:gd name="connsiteX48" fmla="*/ 3704096 w 5426208"/>
                <a:gd name="connsiteY48" fmla="*/ 5581363 h 6199726"/>
                <a:gd name="connsiteX49" fmla="*/ 3506134 w 5426208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745005 w 5426208"/>
                <a:gd name="connsiteY8" fmla="*/ 4101278 h 6199726"/>
                <a:gd name="connsiteX9" fmla="*/ 3798859 w 5426208"/>
                <a:gd name="connsiteY9" fmla="*/ 3549606 h 6199726"/>
                <a:gd name="connsiteX10" fmla="*/ 4150946 w 5426208"/>
                <a:gd name="connsiteY10" fmla="*/ 2009873 h 6199726"/>
                <a:gd name="connsiteX11" fmla="*/ 4285628 w 5426208"/>
                <a:gd name="connsiteY11" fmla="*/ 1302863 h 6199726"/>
                <a:gd name="connsiteX12" fmla="*/ 4313908 w 5426208"/>
                <a:gd name="connsiteY12" fmla="*/ 963498 h 6199726"/>
                <a:gd name="connsiteX13" fmla="*/ 4049958 w 5426208"/>
                <a:gd name="connsiteY13" fmla="*/ 1199168 h 6199726"/>
                <a:gd name="connsiteX14" fmla="*/ 3569191 w 5426208"/>
                <a:gd name="connsiteY14" fmla="*/ 1840191 h 6199726"/>
                <a:gd name="connsiteX15" fmla="*/ 3408935 w 5426208"/>
                <a:gd name="connsiteY15" fmla="*/ 2349238 h 6199726"/>
                <a:gd name="connsiteX16" fmla="*/ 3355734 w 5426208"/>
                <a:gd name="connsiteY16" fmla="*/ 3467538 h 6199726"/>
                <a:gd name="connsiteX17" fmla="*/ 3292845 w 5426208"/>
                <a:gd name="connsiteY17" fmla="*/ 4093197 h 6199726"/>
                <a:gd name="connsiteX18" fmla="*/ 3192806 w 5426208"/>
                <a:gd name="connsiteY18" fmla="*/ 3842803 h 6199726"/>
                <a:gd name="connsiteX19" fmla="*/ 3006290 w 5426208"/>
                <a:gd name="connsiteY19" fmla="*/ 2973071 h 6199726"/>
                <a:gd name="connsiteX20" fmla="*/ 2428547 w 5426208"/>
                <a:gd name="connsiteY20" fmla="*/ 1604521 h 6199726"/>
                <a:gd name="connsiteX21" fmla="*/ 2042048 w 5426208"/>
                <a:gd name="connsiteY21" fmla="*/ 680694 h 6199726"/>
                <a:gd name="connsiteX22" fmla="*/ 1976061 w 5426208"/>
                <a:gd name="connsiteY22" fmla="*/ 237634 h 6199726"/>
                <a:gd name="connsiteX23" fmla="*/ 1853512 w 5426208"/>
                <a:gd name="connsiteY23" fmla="*/ 1964 h 6199726"/>
                <a:gd name="connsiteX24" fmla="*/ 1674403 w 5426208"/>
                <a:gd name="connsiteY24" fmla="*/ 360183 h 6199726"/>
                <a:gd name="connsiteX25" fmla="*/ 1504721 w 5426208"/>
                <a:gd name="connsiteY25" fmla="*/ 1415985 h 6199726"/>
                <a:gd name="connsiteX26" fmla="*/ 1919500 w 5426208"/>
                <a:gd name="connsiteY26" fmla="*/ 2745164 h 6199726"/>
                <a:gd name="connsiteX27" fmla="*/ 2525505 w 5426208"/>
                <a:gd name="connsiteY27" fmla="*/ 3885807 h 6199726"/>
                <a:gd name="connsiteX28" fmla="*/ 2343706 w 5426208"/>
                <a:gd name="connsiteY28" fmla="*/ 3734978 h 6199726"/>
                <a:gd name="connsiteX29" fmla="*/ 1259624 w 5426208"/>
                <a:gd name="connsiteY29" fmla="*/ 2566055 h 6199726"/>
                <a:gd name="connsiteX30" fmla="*/ 760003 w 5426208"/>
                <a:gd name="connsiteY30" fmla="*/ 2019300 h 6199726"/>
                <a:gd name="connsiteX31" fmla="*/ 213248 w 5426208"/>
                <a:gd name="connsiteY31" fmla="*/ 1510253 h 6199726"/>
                <a:gd name="connsiteX32" fmla="*/ 213248 w 5426208"/>
                <a:gd name="connsiteY32" fmla="*/ 1642228 h 6199726"/>
                <a:gd name="connsiteX33" fmla="*/ 694015 w 5426208"/>
                <a:gd name="connsiteY33" fmla="*/ 2980834 h 6199726"/>
                <a:gd name="connsiteX34" fmla="*/ 1287904 w 5426208"/>
                <a:gd name="connsiteY34" fmla="*/ 4102624 h 6199726"/>
                <a:gd name="connsiteX35" fmla="*/ 2042048 w 5426208"/>
                <a:gd name="connsiteY35" fmla="*/ 4715366 h 6199726"/>
                <a:gd name="connsiteX36" fmla="*/ 2771689 w 5426208"/>
                <a:gd name="connsiteY36" fmla="*/ 5012089 h 6199726"/>
                <a:gd name="connsiteX37" fmla="*/ 2258473 w 5426208"/>
                <a:gd name="connsiteY37" fmla="*/ 5048142 h 6199726"/>
                <a:gd name="connsiteX38" fmla="*/ 1495294 w 5426208"/>
                <a:gd name="connsiteY38" fmla="*/ 4922756 h 6199726"/>
                <a:gd name="connsiteX39" fmla="*/ 760003 w 5426208"/>
                <a:gd name="connsiteY39" fmla="*/ 4187465 h 6199726"/>
                <a:gd name="connsiteX40" fmla="*/ 260382 w 5426208"/>
                <a:gd name="connsiteY40" fmla="*/ 3291919 h 6199726"/>
                <a:gd name="connsiteX41" fmla="*/ 5859 w 5426208"/>
                <a:gd name="connsiteY41" fmla="*/ 2924273 h 6199726"/>
                <a:gd name="connsiteX42" fmla="*/ 109554 w 5426208"/>
                <a:gd name="connsiteY42" fmla="*/ 3518162 h 6199726"/>
                <a:gd name="connsiteX43" fmla="*/ 420638 w 5426208"/>
                <a:gd name="connsiteY43" fmla="*/ 4922756 h 6199726"/>
                <a:gd name="connsiteX44" fmla="*/ 910832 w 5426208"/>
                <a:gd name="connsiteY44" fmla="*/ 5544925 h 6199726"/>
                <a:gd name="connsiteX45" fmla="*/ 1523574 w 5426208"/>
                <a:gd name="connsiteY45" fmla="*/ 5761741 h 6199726"/>
                <a:gd name="connsiteX46" fmla="*/ 2336968 w 5426208"/>
                <a:gd name="connsiteY46" fmla="*/ 5729895 h 6199726"/>
                <a:gd name="connsiteX47" fmla="*/ 3483886 w 5426208"/>
                <a:gd name="connsiteY47" fmla="*/ 5540090 h 6199726"/>
                <a:gd name="connsiteX48" fmla="*/ 3704096 w 5426208"/>
                <a:gd name="connsiteY48" fmla="*/ 5581363 h 6199726"/>
                <a:gd name="connsiteX49" fmla="*/ 3506134 w 5426208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745005 w 5426208"/>
                <a:gd name="connsiteY8" fmla="*/ 4101278 h 6199726"/>
                <a:gd name="connsiteX9" fmla="*/ 3798859 w 5426208"/>
                <a:gd name="connsiteY9" fmla="*/ 3549606 h 6199726"/>
                <a:gd name="connsiteX10" fmla="*/ 4150946 w 5426208"/>
                <a:gd name="connsiteY10" fmla="*/ 2009873 h 6199726"/>
                <a:gd name="connsiteX11" fmla="*/ 4285628 w 5426208"/>
                <a:gd name="connsiteY11" fmla="*/ 1302863 h 6199726"/>
                <a:gd name="connsiteX12" fmla="*/ 4313908 w 5426208"/>
                <a:gd name="connsiteY12" fmla="*/ 963498 h 6199726"/>
                <a:gd name="connsiteX13" fmla="*/ 4049958 w 5426208"/>
                <a:gd name="connsiteY13" fmla="*/ 1199168 h 6199726"/>
                <a:gd name="connsiteX14" fmla="*/ 3569191 w 5426208"/>
                <a:gd name="connsiteY14" fmla="*/ 1840191 h 6199726"/>
                <a:gd name="connsiteX15" fmla="*/ 3408935 w 5426208"/>
                <a:gd name="connsiteY15" fmla="*/ 2349238 h 6199726"/>
                <a:gd name="connsiteX16" fmla="*/ 3355734 w 5426208"/>
                <a:gd name="connsiteY16" fmla="*/ 3467538 h 6199726"/>
                <a:gd name="connsiteX17" fmla="*/ 3292845 w 5426208"/>
                <a:gd name="connsiteY17" fmla="*/ 4093197 h 6199726"/>
                <a:gd name="connsiteX18" fmla="*/ 3192806 w 5426208"/>
                <a:gd name="connsiteY18" fmla="*/ 3842803 h 6199726"/>
                <a:gd name="connsiteX19" fmla="*/ 3006290 w 5426208"/>
                <a:gd name="connsiteY19" fmla="*/ 2973071 h 6199726"/>
                <a:gd name="connsiteX20" fmla="*/ 2428547 w 5426208"/>
                <a:gd name="connsiteY20" fmla="*/ 1604521 h 6199726"/>
                <a:gd name="connsiteX21" fmla="*/ 2042048 w 5426208"/>
                <a:gd name="connsiteY21" fmla="*/ 680694 h 6199726"/>
                <a:gd name="connsiteX22" fmla="*/ 1976061 w 5426208"/>
                <a:gd name="connsiteY22" fmla="*/ 237634 h 6199726"/>
                <a:gd name="connsiteX23" fmla="*/ 1853512 w 5426208"/>
                <a:gd name="connsiteY23" fmla="*/ 1964 h 6199726"/>
                <a:gd name="connsiteX24" fmla="*/ 1674403 w 5426208"/>
                <a:gd name="connsiteY24" fmla="*/ 360183 h 6199726"/>
                <a:gd name="connsiteX25" fmla="*/ 1504721 w 5426208"/>
                <a:gd name="connsiteY25" fmla="*/ 1415985 h 6199726"/>
                <a:gd name="connsiteX26" fmla="*/ 1919500 w 5426208"/>
                <a:gd name="connsiteY26" fmla="*/ 2745164 h 6199726"/>
                <a:gd name="connsiteX27" fmla="*/ 2525505 w 5426208"/>
                <a:gd name="connsiteY27" fmla="*/ 3885807 h 6199726"/>
                <a:gd name="connsiteX28" fmla="*/ 2343706 w 5426208"/>
                <a:gd name="connsiteY28" fmla="*/ 3734978 h 6199726"/>
                <a:gd name="connsiteX29" fmla="*/ 1259624 w 5426208"/>
                <a:gd name="connsiteY29" fmla="*/ 2566055 h 6199726"/>
                <a:gd name="connsiteX30" fmla="*/ 760003 w 5426208"/>
                <a:gd name="connsiteY30" fmla="*/ 2019300 h 6199726"/>
                <a:gd name="connsiteX31" fmla="*/ 213248 w 5426208"/>
                <a:gd name="connsiteY31" fmla="*/ 1510253 h 6199726"/>
                <a:gd name="connsiteX32" fmla="*/ 213248 w 5426208"/>
                <a:gd name="connsiteY32" fmla="*/ 1642228 h 6199726"/>
                <a:gd name="connsiteX33" fmla="*/ 694015 w 5426208"/>
                <a:gd name="connsiteY33" fmla="*/ 2980834 h 6199726"/>
                <a:gd name="connsiteX34" fmla="*/ 1287904 w 5426208"/>
                <a:gd name="connsiteY34" fmla="*/ 4102624 h 6199726"/>
                <a:gd name="connsiteX35" fmla="*/ 2042048 w 5426208"/>
                <a:gd name="connsiteY35" fmla="*/ 4715366 h 6199726"/>
                <a:gd name="connsiteX36" fmla="*/ 2771689 w 5426208"/>
                <a:gd name="connsiteY36" fmla="*/ 5012089 h 6199726"/>
                <a:gd name="connsiteX37" fmla="*/ 2258473 w 5426208"/>
                <a:gd name="connsiteY37" fmla="*/ 5048142 h 6199726"/>
                <a:gd name="connsiteX38" fmla="*/ 1485802 w 5426208"/>
                <a:gd name="connsiteY38" fmla="*/ 4878460 h 6199726"/>
                <a:gd name="connsiteX39" fmla="*/ 760003 w 5426208"/>
                <a:gd name="connsiteY39" fmla="*/ 4187465 h 6199726"/>
                <a:gd name="connsiteX40" fmla="*/ 260382 w 5426208"/>
                <a:gd name="connsiteY40" fmla="*/ 3291919 h 6199726"/>
                <a:gd name="connsiteX41" fmla="*/ 5859 w 5426208"/>
                <a:gd name="connsiteY41" fmla="*/ 2924273 h 6199726"/>
                <a:gd name="connsiteX42" fmla="*/ 109554 w 5426208"/>
                <a:gd name="connsiteY42" fmla="*/ 3518162 h 6199726"/>
                <a:gd name="connsiteX43" fmla="*/ 420638 w 5426208"/>
                <a:gd name="connsiteY43" fmla="*/ 4922756 h 6199726"/>
                <a:gd name="connsiteX44" fmla="*/ 910832 w 5426208"/>
                <a:gd name="connsiteY44" fmla="*/ 5544925 h 6199726"/>
                <a:gd name="connsiteX45" fmla="*/ 1523574 w 5426208"/>
                <a:gd name="connsiteY45" fmla="*/ 5761741 h 6199726"/>
                <a:gd name="connsiteX46" fmla="*/ 2336968 w 5426208"/>
                <a:gd name="connsiteY46" fmla="*/ 5729895 h 6199726"/>
                <a:gd name="connsiteX47" fmla="*/ 3483886 w 5426208"/>
                <a:gd name="connsiteY47" fmla="*/ 5540090 h 6199726"/>
                <a:gd name="connsiteX48" fmla="*/ 3704096 w 5426208"/>
                <a:gd name="connsiteY48" fmla="*/ 5581363 h 6199726"/>
                <a:gd name="connsiteX49" fmla="*/ 3506134 w 5426208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20181 w 5426208"/>
                <a:gd name="connsiteY8" fmla="*/ 4277967 h 6199726"/>
                <a:gd name="connsiteX9" fmla="*/ 3798859 w 5426208"/>
                <a:gd name="connsiteY9" fmla="*/ 3549606 h 6199726"/>
                <a:gd name="connsiteX10" fmla="*/ 4150946 w 5426208"/>
                <a:gd name="connsiteY10" fmla="*/ 2009873 h 6199726"/>
                <a:gd name="connsiteX11" fmla="*/ 4285628 w 5426208"/>
                <a:gd name="connsiteY11" fmla="*/ 1302863 h 6199726"/>
                <a:gd name="connsiteX12" fmla="*/ 4313908 w 5426208"/>
                <a:gd name="connsiteY12" fmla="*/ 963498 h 6199726"/>
                <a:gd name="connsiteX13" fmla="*/ 4049958 w 5426208"/>
                <a:gd name="connsiteY13" fmla="*/ 1199168 h 6199726"/>
                <a:gd name="connsiteX14" fmla="*/ 3569191 w 5426208"/>
                <a:gd name="connsiteY14" fmla="*/ 1840191 h 6199726"/>
                <a:gd name="connsiteX15" fmla="*/ 3408935 w 5426208"/>
                <a:gd name="connsiteY15" fmla="*/ 2349238 h 6199726"/>
                <a:gd name="connsiteX16" fmla="*/ 3355734 w 5426208"/>
                <a:gd name="connsiteY16" fmla="*/ 3467538 h 6199726"/>
                <a:gd name="connsiteX17" fmla="*/ 3292845 w 5426208"/>
                <a:gd name="connsiteY17" fmla="*/ 4093197 h 6199726"/>
                <a:gd name="connsiteX18" fmla="*/ 3192806 w 5426208"/>
                <a:gd name="connsiteY18" fmla="*/ 3842803 h 6199726"/>
                <a:gd name="connsiteX19" fmla="*/ 3006290 w 5426208"/>
                <a:gd name="connsiteY19" fmla="*/ 2973071 h 6199726"/>
                <a:gd name="connsiteX20" fmla="*/ 2428547 w 5426208"/>
                <a:gd name="connsiteY20" fmla="*/ 1604521 h 6199726"/>
                <a:gd name="connsiteX21" fmla="*/ 2042048 w 5426208"/>
                <a:gd name="connsiteY21" fmla="*/ 680694 h 6199726"/>
                <a:gd name="connsiteX22" fmla="*/ 1976061 w 5426208"/>
                <a:gd name="connsiteY22" fmla="*/ 237634 h 6199726"/>
                <a:gd name="connsiteX23" fmla="*/ 1853512 w 5426208"/>
                <a:gd name="connsiteY23" fmla="*/ 1964 h 6199726"/>
                <a:gd name="connsiteX24" fmla="*/ 1674403 w 5426208"/>
                <a:gd name="connsiteY24" fmla="*/ 360183 h 6199726"/>
                <a:gd name="connsiteX25" fmla="*/ 1504721 w 5426208"/>
                <a:gd name="connsiteY25" fmla="*/ 1415985 h 6199726"/>
                <a:gd name="connsiteX26" fmla="*/ 1919500 w 5426208"/>
                <a:gd name="connsiteY26" fmla="*/ 2745164 h 6199726"/>
                <a:gd name="connsiteX27" fmla="*/ 2525505 w 5426208"/>
                <a:gd name="connsiteY27" fmla="*/ 3885807 h 6199726"/>
                <a:gd name="connsiteX28" fmla="*/ 2343706 w 5426208"/>
                <a:gd name="connsiteY28" fmla="*/ 3734978 h 6199726"/>
                <a:gd name="connsiteX29" fmla="*/ 1259624 w 5426208"/>
                <a:gd name="connsiteY29" fmla="*/ 2566055 h 6199726"/>
                <a:gd name="connsiteX30" fmla="*/ 760003 w 5426208"/>
                <a:gd name="connsiteY30" fmla="*/ 2019300 h 6199726"/>
                <a:gd name="connsiteX31" fmla="*/ 213248 w 5426208"/>
                <a:gd name="connsiteY31" fmla="*/ 1510253 h 6199726"/>
                <a:gd name="connsiteX32" fmla="*/ 213248 w 5426208"/>
                <a:gd name="connsiteY32" fmla="*/ 1642228 h 6199726"/>
                <a:gd name="connsiteX33" fmla="*/ 694015 w 5426208"/>
                <a:gd name="connsiteY33" fmla="*/ 2980834 h 6199726"/>
                <a:gd name="connsiteX34" fmla="*/ 1287904 w 5426208"/>
                <a:gd name="connsiteY34" fmla="*/ 4102624 h 6199726"/>
                <a:gd name="connsiteX35" fmla="*/ 2042048 w 5426208"/>
                <a:gd name="connsiteY35" fmla="*/ 4715366 h 6199726"/>
                <a:gd name="connsiteX36" fmla="*/ 2771689 w 5426208"/>
                <a:gd name="connsiteY36" fmla="*/ 5012089 h 6199726"/>
                <a:gd name="connsiteX37" fmla="*/ 2258473 w 5426208"/>
                <a:gd name="connsiteY37" fmla="*/ 5048142 h 6199726"/>
                <a:gd name="connsiteX38" fmla="*/ 1485802 w 5426208"/>
                <a:gd name="connsiteY38" fmla="*/ 4878460 h 6199726"/>
                <a:gd name="connsiteX39" fmla="*/ 760003 w 5426208"/>
                <a:gd name="connsiteY39" fmla="*/ 4187465 h 6199726"/>
                <a:gd name="connsiteX40" fmla="*/ 260382 w 5426208"/>
                <a:gd name="connsiteY40" fmla="*/ 3291919 h 6199726"/>
                <a:gd name="connsiteX41" fmla="*/ 5859 w 5426208"/>
                <a:gd name="connsiteY41" fmla="*/ 2924273 h 6199726"/>
                <a:gd name="connsiteX42" fmla="*/ 109554 w 5426208"/>
                <a:gd name="connsiteY42" fmla="*/ 3518162 h 6199726"/>
                <a:gd name="connsiteX43" fmla="*/ 420638 w 5426208"/>
                <a:gd name="connsiteY43" fmla="*/ 4922756 h 6199726"/>
                <a:gd name="connsiteX44" fmla="*/ 910832 w 5426208"/>
                <a:gd name="connsiteY44" fmla="*/ 5544925 h 6199726"/>
                <a:gd name="connsiteX45" fmla="*/ 1523574 w 5426208"/>
                <a:gd name="connsiteY45" fmla="*/ 5761741 h 6199726"/>
                <a:gd name="connsiteX46" fmla="*/ 2336968 w 5426208"/>
                <a:gd name="connsiteY46" fmla="*/ 5729895 h 6199726"/>
                <a:gd name="connsiteX47" fmla="*/ 3483886 w 5426208"/>
                <a:gd name="connsiteY47" fmla="*/ 5540090 h 6199726"/>
                <a:gd name="connsiteX48" fmla="*/ 3704096 w 5426208"/>
                <a:gd name="connsiteY48" fmla="*/ 5581363 h 6199726"/>
                <a:gd name="connsiteX49" fmla="*/ 3506134 w 5426208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20181 w 5426208"/>
                <a:gd name="connsiteY8" fmla="*/ 4277967 h 6199726"/>
                <a:gd name="connsiteX9" fmla="*/ 3798859 w 5426208"/>
                <a:gd name="connsiteY9" fmla="*/ 3549606 h 6199726"/>
                <a:gd name="connsiteX10" fmla="*/ 4150946 w 5426208"/>
                <a:gd name="connsiteY10" fmla="*/ 2009873 h 6199726"/>
                <a:gd name="connsiteX11" fmla="*/ 4285628 w 5426208"/>
                <a:gd name="connsiteY11" fmla="*/ 1302863 h 6199726"/>
                <a:gd name="connsiteX12" fmla="*/ 4313908 w 5426208"/>
                <a:gd name="connsiteY12" fmla="*/ 963498 h 6199726"/>
                <a:gd name="connsiteX13" fmla="*/ 4049958 w 5426208"/>
                <a:gd name="connsiteY13" fmla="*/ 1199168 h 6199726"/>
                <a:gd name="connsiteX14" fmla="*/ 3569191 w 5426208"/>
                <a:gd name="connsiteY14" fmla="*/ 1840191 h 6199726"/>
                <a:gd name="connsiteX15" fmla="*/ 3408935 w 5426208"/>
                <a:gd name="connsiteY15" fmla="*/ 2349238 h 6199726"/>
                <a:gd name="connsiteX16" fmla="*/ 3355734 w 5426208"/>
                <a:gd name="connsiteY16" fmla="*/ 3467538 h 6199726"/>
                <a:gd name="connsiteX17" fmla="*/ 3292845 w 5426208"/>
                <a:gd name="connsiteY17" fmla="*/ 4093197 h 6199726"/>
                <a:gd name="connsiteX18" fmla="*/ 3192806 w 5426208"/>
                <a:gd name="connsiteY18" fmla="*/ 3842803 h 6199726"/>
                <a:gd name="connsiteX19" fmla="*/ 3006290 w 5426208"/>
                <a:gd name="connsiteY19" fmla="*/ 2973071 h 6199726"/>
                <a:gd name="connsiteX20" fmla="*/ 2428547 w 5426208"/>
                <a:gd name="connsiteY20" fmla="*/ 1604521 h 6199726"/>
                <a:gd name="connsiteX21" fmla="*/ 2042048 w 5426208"/>
                <a:gd name="connsiteY21" fmla="*/ 680694 h 6199726"/>
                <a:gd name="connsiteX22" fmla="*/ 1976061 w 5426208"/>
                <a:gd name="connsiteY22" fmla="*/ 237634 h 6199726"/>
                <a:gd name="connsiteX23" fmla="*/ 1853512 w 5426208"/>
                <a:gd name="connsiteY23" fmla="*/ 1964 h 6199726"/>
                <a:gd name="connsiteX24" fmla="*/ 1674403 w 5426208"/>
                <a:gd name="connsiteY24" fmla="*/ 360183 h 6199726"/>
                <a:gd name="connsiteX25" fmla="*/ 1504721 w 5426208"/>
                <a:gd name="connsiteY25" fmla="*/ 1415985 h 6199726"/>
                <a:gd name="connsiteX26" fmla="*/ 1919500 w 5426208"/>
                <a:gd name="connsiteY26" fmla="*/ 2745164 h 6199726"/>
                <a:gd name="connsiteX27" fmla="*/ 2525505 w 5426208"/>
                <a:gd name="connsiteY27" fmla="*/ 3885807 h 6199726"/>
                <a:gd name="connsiteX28" fmla="*/ 2343706 w 5426208"/>
                <a:gd name="connsiteY28" fmla="*/ 3734978 h 6199726"/>
                <a:gd name="connsiteX29" fmla="*/ 1259624 w 5426208"/>
                <a:gd name="connsiteY29" fmla="*/ 2566055 h 6199726"/>
                <a:gd name="connsiteX30" fmla="*/ 760003 w 5426208"/>
                <a:gd name="connsiteY30" fmla="*/ 2019300 h 6199726"/>
                <a:gd name="connsiteX31" fmla="*/ 213248 w 5426208"/>
                <a:gd name="connsiteY31" fmla="*/ 1510253 h 6199726"/>
                <a:gd name="connsiteX32" fmla="*/ 213248 w 5426208"/>
                <a:gd name="connsiteY32" fmla="*/ 1642228 h 6199726"/>
                <a:gd name="connsiteX33" fmla="*/ 694015 w 5426208"/>
                <a:gd name="connsiteY33" fmla="*/ 2980834 h 6199726"/>
                <a:gd name="connsiteX34" fmla="*/ 1287904 w 5426208"/>
                <a:gd name="connsiteY34" fmla="*/ 4102624 h 6199726"/>
                <a:gd name="connsiteX35" fmla="*/ 2042048 w 5426208"/>
                <a:gd name="connsiteY35" fmla="*/ 4715366 h 6199726"/>
                <a:gd name="connsiteX36" fmla="*/ 2771689 w 5426208"/>
                <a:gd name="connsiteY36" fmla="*/ 5012089 h 6199726"/>
                <a:gd name="connsiteX37" fmla="*/ 2258473 w 5426208"/>
                <a:gd name="connsiteY37" fmla="*/ 5048142 h 6199726"/>
                <a:gd name="connsiteX38" fmla="*/ 1485802 w 5426208"/>
                <a:gd name="connsiteY38" fmla="*/ 4878460 h 6199726"/>
                <a:gd name="connsiteX39" fmla="*/ 760003 w 5426208"/>
                <a:gd name="connsiteY39" fmla="*/ 4187465 h 6199726"/>
                <a:gd name="connsiteX40" fmla="*/ 260382 w 5426208"/>
                <a:gd name="connsiteY40" fmla="*/ 3291919 h 6199726"/>
                <a:gd name="connsiteX41" fmla="*/ 5859 w 5426208"/>
                <a:gd name="connsiteY41" fmla="*/ 2924273 h 6199726"/>
                <a:gd name="connsiteX42" fmla="*/ 109554 w 5426208"/>
                <a:gd name="connsiteY42" fmla="*/ 3518162 h 6199726"/>
                <a:gd name="connsiteX43" fmla="*/ 420638 w 5426208"/>
                <a:gd name="connsiteY43" fmla="*/ 4922756 h 6199726"/>
                <a:gd name="connsiteX44" fmla="*/ 910832 w 5426208"/>
                <a:gd name="connsiteY44" fmla="*/ 5544925 h 6199726"/>
                <a:gd name="connsiteX45" fmla="*/ 1523574 w 5426208"/>
                <a:gd name="connsiteY45" fmla="*/ 5761741 h 6199726"/>
                <a:gd name="connsiteX46" fmla="*/ 2336968 w 5426208"/>
                <a:gd name="connsiteY46" fmla="*/ 5729895 h 6199726"/>
                <a:gd name="connsiteX47" fmla="*/ 3483886 w 5426208"/>
                <a:gd name="connsiteY47" fmla="*/ 5540090 h 6199726"/>
                <a:gd name="connsiteX48" fmla="*/ 3704096 w 5426208"/>
                <a:gd name="connsiteY48" fmla="*/ 5581363 h 6199726"/>
                <a:gd name="connsiteX49" fmla="*/ 3506134 w 5426208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20181 w 5426208"/>
                <a:gd name="connsiteY8" fmla="*/ 4277967 h 6199726"/>
                <a:gd name="connsiteX9" fmla="*/ 3798859 w 5426208"/>
                <a:gd name="connsiteY9" fmla="*/ 3549606 h 6199726"/>
                <a:gd name="connsiteX10" fmla="*/ 4150946 w 5426208"/>
                <a:gd name="connsiteY10" fmla="*/ 2009873 h 6199726"/>
                <a:gd name="connsiteX11" fmla="*/ 4285628 w 5426208"/>
                <a:gd name="connsiteY11" fmla="*/ 1302863 h 6199726"/>
                <a:gd name="connsiteX12" fmla="*/ 4313908 w 5426208"/>
                <a:gd name="connsiteY12" fmla="*/ 963498 h 6199726"/>
                <a:gd name="connsiteX13" fmla="*/ 4049958 w 5426208"/>
                <a:gd name="connsiteY13" fmla="*/ 1199168 h 6199726"/>
                <a:gd name="connsiteX14" fmla="*/ 3569191 w 5426208"/>
                <a:gd name="connsiteY14" fmla="*/ 1840191 h 6199726"/>
                <a:gd name="connsiteX15" fmla="*/ 3408935 w 5426208"/>
                <a:gd name="connsiteY15" fmla="*/ 2349238 h 6199726"/>
                <a:gd name="connsiteX16" fmla="*/ 3287203 w 5426208"/>
                <a:gd name="connsiteY16" fmla="*/ 3409262 h 6199726"/>
                <a:gd name="connsiteX17" fmla="*/ 3292845 w 5426208"/>
                <a:gd name="connsiteY17" fmla="*/ 4093197 h 6199726"/>
                <a:gd name="connsiteX18" fmla="*/ 3192806 w 5426208"/>
                <a:gd name="connsiteY18" fmla="*/ 3842803 h 6199726"/>
                <a:gd name="connsiteX19" fmla="*/ 3006290 w 5426208"/>
                <a:gd name="connsiteY19" fmla="*/ 2973071 h 6199726"/>
                <a:gd name="connsiteX20" fmla="*/ 2428547 w 5426208"/>
                <a:gd name="connsiteY20" fmla="*/ 1604521 h 6199726"/>
                <a:gd name="connsiteX21" fmla="*/ 2042048 w 5426208"/>
                <a:gd name="connsiteY21" fmla="*/ 680694 h 6199726"/>
                <a:gd name="connsiteX22" fmla="*/ 1976061 w 5426208"/>
                <a:gd name="connsiteY22" fmla="*/ 237634 h 6199726"/>
                <a:gd name="connsiteX23" fmla="*/ 1853512 w 5426208"/>
                <a:gd name="connsiteY23" fmla="*/ 1964 h 6199726"/>
                <a:gd name="connsiteX24" fmla="*/ 1674403 w 5426208"/>
                <a:gd name="connsiteY24" fmla="*/ 360183 h 6199726"/>
                <a:gd name="connsiteX25" fmla="*/ 1504721 w 5426208"/>
                <a:gd name="connsiteY25" fmla="*/ 1415985 h 6199726"/>
                <a:gd name="connsiteX26" fmla="*/ 1919500 w 5426208"/>
                <a:gd name="connsiteY26" fmla="*/ 2745164 h 6199726"/>
                <a:gd name="connsiteX27" fmla="*/ 2525505 w 5426208"/>
                <a:gd name="connsiteY27" fmla="*/ 3885807 h 6199726"/>
                <a:gd name="connsiteX28" fmla="*/ 2343706 w 5426208"/>
                <a:gd name="connsiteY28" fmla="*/ 3734978 h 6199726"/>
                <a:gd name="connsiteX29" fmla="*/ 1259624 w 5426208"/>
                <a:gd name="connsiteY29" fmla="*/ 2566055 h 6199726"/>
                <a:gd name="connsiteX30" fmla="*/ 760003 w 5426208"/>
                <a:gd name="connsiteY30" fmla="*/ 2019300 h 6199726"/>
                <a:gd name="connsiteX31" fmla="*/ 213248 w 5426208"/>
                <a:gd name="connsiteY31" fmla="*/ 1510253 h 6199726"/>
                <a:gd name="connsiteX32" fmla="*/ 213248 w 5426208"/>
                <a:gd name="connsiteY32" fmla="*/ 1642228 h 6199726"/>
                <a:gd name="connsiteX33" fmla="*/ 694015 w 5426208"/>
                <a:gd name="connsiteY33" fmla="*/ 2980834 h 6199726"/>
                <a:gd name="connsiteX34" fmla="*/ 1287904 w 5426208"/>
                <a:gd name="connsiteY34" fmla="*/ 4102624 h 6199726"/>
                <a:gd name="connsiteX35" fmla="*/ 2042048 w 5426208"/>
                <a:gd name="connsiteY35" fmla="*/ 4715366 h 6199726"/>
                <a:gd name="connsiteX36" fmla="*/ 2771689 w 5426208"/>
                <a:gd name="connsiteY36" fmla="*/ 5012089 h 6199726"/>
                <a:gd name="connsiteX37" fmla="*/ 2258473 w 5426208"/>
                <a:gd name="connsiteY37" fmla="*/ 5048142 h 6199726"/>
                <a:gd name="connsiteX38" fmla="*/ 1485802 w 5426208"/>
                <a:gd name="connsiteY38" fmla="*/ 4878460 h 6199726"/>
                <a:gd name="connsiteX39" fmla="*/ 760003 w 5426208"/>
                <a:gd name="connsiteY39" fmla="*/ 4187465 h 6199726"/>
                <a:gd name="connsiteX40" fmla="*/ 260382 w 5426208"/>
                <a:gd name="connsiteY40" fmla="*/ 3291919 h 6199726"/>
                <a:gd name="connsiteX41" fmla="*/ 5859 w 5426208"/>
                <a:gd name="connsiteY41" fmla="*/ 2924273 h 6199726"/>
                <a:gd name="connsiteX42" fmla="*/ 109554 w 5426208"/>
                <a:gd name="connsiteY42" fmla="*/ 3518162 h 6199726"/>
                <a:gd name="connsiteX43" fmla="*/ 420638 w 5426208"/>
                <a:gd name="connsiteY43" fmla="*/ 4922756 h 6199726"/>
                <a:gd name="connsiteX44" fmla="*/ 910832 w 5426208"/>
                <a:gd name="connsiteY44" fmla="*/ 5544925 h 6199726"/>
                <a:gd name="connsiteX45" fmla="*/ 1523574 w 5426208"/>
                <a:gd name="connsiteY45" fmla="*/ 5761741 h 6199726"/>
                <a:gd name="connsiteX46" fmla="*/ 2336968 w 5426208"/>
                <a:gd name="connsiteY46" fmla="*/ 5729895 h 6199726"/>
                <a:gd name="connsiteX47" fmla="*/ 3483886 w 5426208"/>
                <a:gd name="connsiteY47" fmla="*/ 5540090 h 6199726"/>
                <a:gd name="connsiteX48" fmla="*/ 3704096 w 5426208"/>
                <a:gd name="connsiteY48" fmla="*/ 5581363 h 6199726"/>
                <a:gd name="connsiteX49" fmla="*/ 3506134 w 5426208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20181 w 5426208"/>
                <a:gd name="connsiteY8" fmla="*/ 4277967 h 6199726"/>
                <a:gd name="connsiteX9" fmla="*/ 3798859 w 5426208"/>
                <a:gd name="connsiteY9" fmla="*/ 3549606 h 6199726"/>
                <a:gd name="connsiteX10" fmla="*/ 4150946 w 5426208"/>
                <a:gd name="connsiteY10" fmla="*/ 2009873 h 6199726"/>
                <a:gd name="connsiteX11" fmla="*/ 4285628 w 5426208"/>
                <a:gd name="connsiteY11" fmla="*/ 1302863 h 6199726"/>
                <a:gd name="connsiteX12" fmla="*/ 4465260 w 5426208"/>
                <a:gd name="connsiteY12" fmla="*/ 875787 h 6199726"/>
                <a:gd name="connsiteX13" fmla="*/ 4049958 w 5426208"/>
                <a:gd name="connsiteY13" fmla="*/ 1199168 h 6199726"/>
                <a:gd name="connsiteX14" fmla="*/ 3569191 w 5426208"/>
                <a:gd name="connsiteY14" fmla="*/ 1840191 h 6199726"/>
                <a:gd name="connsiteX15" fmla="*/ 3408935 w 5426208"/>
                <a:gd name="connsiteY15" fmla="*/ 2349238 h 6199726"/>
                <a:gd name="connsiteX16" fmla="*/ 3287203 w 5426208"/>
                <a:gd name="connsiteY16" fmla="*/ 3409262 h 6199726"/>
                <a:gd name="connsiteX17" fmla="*/ 3292845 w 5426208"/>
                <a:gd name="connsiteY17" fmla="*/ 4093197 h 6199726"/>
                <a:gd name="connsiteX18" fmla="*/ 3192806 w 5426208"/>
                <a:gd name="connsiteY18" fmla="*/ 3842803 h 6199726"/>
                <a:gd name="connsiteX19" fmla="*/ 3006290 w 5426208"/>
                <a:gd name="connsiteY19" fmla="*/ 2973071 h 6199726"/>
                <a:gd name="connsiteX20" fmla="*/ 2428547 w 5426208"/>
                <a:gd name="connsiteY20" fmla="*/ 1604521 h 6199726"/>
                <a:gd name="connsiteX21" fmla="*/ 2042048 w 5426208"/>
                <a:gd name="connsiteY21" fmla="*/ 680694 h 6199726"/>
                <a:gd name="connsiteX22" fmla="*/ 1976061 w 5426208"/>
                <a:gd name="connsiteY22" fmla="*/ 237634 h 6199726"/>
                <a:gd name="connsiteX23" fmla="*/ 1853512 w 5426208"/>
                <a:gd name="connsiteY23" fmla="*/ 1964 h 6199726"/>
                <a:gd name="connsiteX24" fmla="*/ 1674403 w 5426208"/>
                <a:gd name="connsiteY24" fmla="*/ 360183 h 6199726"/>
                <a:gd name="connsiteX25" fmla="*/ 1504721 w 5426208"/>
                <a:gd name="connsiteY25" fmla="*/ 1415985 h 6199726"/>
                <a:gd name="connsiteX26" fmla="*/ 1919500 w 5426208"/>
                <a:gd name="connsiteY26" fmla="*/ 2745164 h 6199726"/>
                <a:gd name="connsiteX27" fmla="*/ 2525505 w 5426208"/>
                <a:gd name="connsiteY27" fmla="*/ 3885807 h 6199726"/>
                <a:gd name="connsiteX28" fmla="*/ 2343706 w 5426208"/>
                <a:gd name="connsiteY28" fmla="*/ 3734978 h 6199726"/>
                <a:gd name="connsiteX29" fmla="*/ 1259624 w 5426208"/>
                <a:gd name="connsiteY29" fmla="*/ 2566055 h 6199726"/>
                <a:gd name="connsiteX30" fmla="*/ 760003 w 5426208"/>
                <a:gd name="connsiteY30" fmla="*/ 2019300 h 6199726"/>
                <a:gd name="connsiteX31" fmla="*/ 213248 w 5426208"/>
                <a:gd name="connsiteY31" fmla="*/ 1510253 h 6199726"/>
                <a:gd name="connsiteX32" fmla="*/ 213248 w 5426208"/>
                <a:gd name="connsiteY32" fmla="*/ 1642228 h 6199726"/>
                <a:gd name="connsiteX33" fmla="*/ 694015 w 5426208"/>
                <a:gd name="connsiteY33" fmla="*/ 2980834 h 6199726"/>
                <a:gd name="connsiteX34" fmla="*/ 1287904 w 5426208"/>
                <a:gd name="connsiteY34" fmla="*/ 4102624 h 6199726"/>
                <a:gd name="connsiteX35" fmla="*/ 2042048 w 5426208"/>
                <a:gd name="connsiteY35" fmla="*/ 4715366 h 6199726"/>
                <a:gd name="connsiteX36" fmla="*/ 2771689 w 5426208"/>
                <a:gd name="connsiteY36" fmla="*/ 5012089 h 6199726"/>
                <a:gd name="connsiteX37" fmla="*/ 2258473 w 5426208"/>
                <a:gd name="connsiteY37" fmla="*/ 5048142 h 6199726"/>
                <a:gd name="connsiteX38" fmla="*/ 1485802 w 5426208"/>
                <a:gd name="connsiteY38" fmla="*/ 4878460 h 6199726"/>
                <a:gd name="connsiteX39" fmla="*/ 760003 w 5426208"/>
                <a:gd name="connsiteY39" fmla="*/ 4187465 h 6199726"/>
                <a:gd name="connsiteX40" fmla="*/ 260382 w 5426208"/>
                <a:gd name="connsiteY40" fmla="*/ 3291919 h 6199726"/>
                <a:gd name="connsiteX41" fmla="*/ 5859 w 5426208"/>
                <a:gd name="connsiteY41" fmla="*/ 2924273 h 6199726"/>
                <a:gd name="connsiteX42" fmla="*/ 109554 w 5426208"/>
                <a:gd name="connsiteY42" fmla="*/ 3518162 h 6199726"/>
                <a:gd name="connsiteX43" fmla="*/ 420638 w 5426208"/>
                <a:gd name="connsiteY43" fmla="*/ 4922756 h 6199726"/>
                <a:gd name="connsiteX44" fmla="*/ 910832 w 5426208"/>
                <a:gd name="connsiteY44" fmla="*/ 5544925 h 6199726"/>
                <a:gd name="connsiteX45" fmla="*/ 1523574 w 5426208"/>
                <a:gd name="connsiteY45" fmla="*/ 5761741 h 6199726"/>
                <a:gd name="connsiteX46" fmla="*/ 2336968 w 5426208"/>
                <a:gd name="connsiteY46" fmla="*/ 5729895 h 6199726"/>
                <a:gd name="connsiteX47" fmla="*/ 3483886 w 5426208"/>
                <a:gd name="connsiteY47" fmla="*/ 5540090 h 6199726"/>
                <a:gd name="connsiteX48" fmla="*/ 3704096 w 5426208"/>
                <a:gd name="connsiteY48" fmla="*/ 5581363 h 6199726"/>
                <a:gd name="connsiteX49" fmla="*/ 3506134 w 5426208"/>
                <a:gd name="connsiteY49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20181 w 5426208"/>
                <a:gd name="connsiteY8" fmla="*/ 4277967 h 6199726"/>
                <a:gd name="connsiteX9" fmla="*/ 3798859 w 5426208"/>
                <a:gd name="connsiteY9" fmla="*/ 3549606 h 6199726"/>
                <a:gd name="connsiteX10" fmla="*/ 4150946 w 5426208"/>
                <a:gd name="connsiteY10" fmla="*/ 2009873 h 6199726"/>
                <a:gd name="connsiteX11" fmla="*/ 4285628 w 5426208"/>
                <a:gd name="connsiteY11" fmla="*/ 1302863 h 6199726"/>
                <a:gd name="connsiteX12" fmla="*/ 4465260 w 5426208"/>
                <a:gd name="connsiteY12" fmla="*/ 875787 h 6199726"/>
                <a:gd name="connsiteX13" fmla="*/ 4049958 w 5426208"/>
                <a:gd name="connsiteY13" fmla="*/ 1199168 h 6199726"/>
                <a:gd name="connsiteX14" fmla="*/ 3408935 w 5426208"/>
                <a:gd name="connsiteY14" fmla="*/ 2349238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428547 w 5426208"/>
                <a:gd name="connsiteY19" fmla="*/ 1604521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343706 w 5426208"/>
                <a:gd name="connsiteY27" fmla="*/ 3734978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10832 w 5426208"/>
                <a:gd name="connsiteY43" fmla="*/ 5544925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20181 w 5426208"/>
                <a:gd name="connsiteY8" fmla="*/ 4277967 h 6199726"/>
                <a:gd name="connsiteX9" fmla="*/ 3798859 w 5426208"/>
                <a:gd name="connsiteY9" fmla="*/ 3549606 h 6199726"/>
                <a:gd name="connsiteX10" fmla="*/ 4150946 w 5426208"/>
                <a:gd name="connsiteY10" fmla="*/ 2009873 h 6199726"/>
                <a:gd name="connsiteX11" fmla="*/ 4285628 w 5426208"/>
                <a:gd name="connsiteY11" fmla="*/ 1302863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08935 w 5426208"/>
                <a:gd name="connsiteY14" fmla="*/ 2349238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428547 w 5426208"/>
                <a:gd name="connsiteY19" fmla="*/ 1604521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343706 w 5426208"/>
                <a:gd name="connsiteY27" fmla="*/ 3734978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10832 w 5426208"/>
                <a:gd name="connsiteY43" fmla="*/ 5544925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20181 w 5426208"/>
                <a:gd name="connsiteY8" fmla="*/ 4277967 h 6199726"/>
                <a:gd name="connsiteX9" fmla="*/ 3798859 w 5426208"/>
                <a:gd name="connsiteY9" fmla="*/ 3549606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08935 w 5426208"/>
                <a:gd name="connsiteY14" fmla="*/ 2349238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428547 w 5426208"/>
                <a:gd name="connsiteY19" fmla="*/ 1604521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343706 w 5426208"/>
                <a:gd name="connsiteY27" fmla="*/ 3734978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10832 w 5426208"/>
                <a:gd name="connsiteY43" fmla="*/ 5544925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798859 w 5426208"/>
                <a:gd name="connsiteY9" fmla="*/ 3549606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08935 w 5426208"/>
                <a:gd name="connsiteY14" fmla="*/ 2349238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428547 w 5426208"/>
                <a:gd name="connsiteY19" fmla="*/ 1604521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343706 w 5426208"/>
                <a:gd name="connsiteY27" fmla="*/ 3734978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10832 w 5426208"/>
                <a:gd name="connsiteY43" fmla="*/ 5544925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08935 w 5426208"/>
                <a:gd name="connsiteY14" fmla="*/ 2349238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428547 w 5426208"/>
                <a:gd name="connsiteY19" fmla="*/ 1604521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343706 w 5426208"/>
                <a:gd name="connsiteY27" fmla="*/ 3734978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10832 w 5426208"/>
                <a:gd name="connsiteY43" fmla="*/ 5544925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428547 w 5426208"/>
                <a:gd name="connsiteY19" fmla="*/ 1604521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343706 w 5426208"/>
                <a:gd name="connsiteY27" fmla="*/ 3734978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10832 w 5426208"/>
                <a:gd name="connsiteY43" fmla="*/ 5544925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343706 w 5426208"/>
                <a:gd name="connsiteY27" fmla="*/ 3734978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10832 w 5426208"/>
                <a:gd name="connsiteY43" fmla="*/ 5544925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343706 w 5426208"/>
                <a:gd name="connsiteY27" fmla="*/ 3734978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10832 w 5426208"/>
                <a:gd name="connsiteY43" fmla="*/ 5544925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343706 w 5426208"/>
                <a:gd name="connsiteY27" fmla="*/ 3734978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67661 w 5426208"/>
                <a:gd name="connsiteY43" fmla="*/ 5506207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343706 w 5426208"/>
                <a:gd name="connsiteY27" fmla="*/ 3734978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67661 w 5426208"/>
                <a:gd name="connsiteY43" fmla="*/ 5506207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315002 w 5426208"/>
                <a:gd name="connsiteY27" fmla="*/ 3777648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67661 w 5426208"/>
                <a:gd name="connsiteY43" fmla="*/ 5506207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286298 w 5426208"/>
                <a:gd name="connsiteY27" fmla="*/ 3820319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67661 w 5426208"/>
                <a:gd name="connsiteY43" fmla="*/ 5506207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425170 w 5426208"/>
                <a:gd name="connsiteY27" fmla="*/ 3979927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67661 w 5426208"/>
                <a:gd name="connsiteY43" fmla="*/ 5506207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541484 w 5426208"/>
                <a:gd name="connsiteY27" fmla="*/ 4066317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67661 w 5426208"/>
                <a:gd name="connsiteY43" fmla="*/ 5506207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507282 w 5426208"/>
                <a:gd name="connsiteY27" fmla="*/ 4079026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67661 w 5426208"/>
                <a:gd name="connsiteY43" fmla="*/ 5506207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281733 w 5426208"/>
                <a:gd name="connsiteY2" fmla="*/ 5237444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507282 w 5426208"/>
                <a:gd name="connsiteY27" fmla="*/ 4079026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67661 w 5426208"/>
                <a:gd name="connsiteY43" fmla="*/ 5506207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04745 w 5426208"/>
                <a:gd name="connsiteY1" fmla="*/ 5516795 h 6199726"/>
                <a:gd name="connsiteX2" fmla="*/ 4321818 w 5426208"/>
                <a:gd name="connsiteY2" fmla="*/ 5223618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507282 w 5426208"/>
                <a:gd name="connsiteY27" fmla="*/ 4079026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67661 w 5426208"/>
                <a:gd name="connsiteY43" fmla="*/ 5506207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82215 w 5426208"/>
                <a:gd name="connsiteY1" fmla="*/ 5520236 h 6199726"/>
                <a:gd name="connsiteX2" fmla="*/ 4321818 w 5426208"/>
                <a:gd name="connsiteY2" fmla="*/ 5223618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507282 w 5426208"/>
                <a:gd name="connsiteY27" fmla="*/ 4079026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67661 w 5426208"/>
                <a:gd name="connsiteY43" fmla="*/ 5506207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82215 w 5426208"/>
                <a:gd name="connsiteY1" fmla="*/ 5520236 h 6199726"/>
                <a:gd name="connsiteX2" fmla="*/ 4330110 w 5426208"/>
                <a:gd name="connsiteY2" fmla="*/ 5252177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507282 w 5426208"/>
                <a:gd name="connsiteY27" fmla="*/ 4079026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67661 w 5426208"/>
                <a:gd name="connsiteY43" fmla="*/ 5506207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704096 w 5426208"/>
                <a:gd name="connsiteY47" fmla="*/ 5581363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82215 w 5426208"/>
                <a:gd name="connsiteY1" fmla="*/ 5520236 h 6199726"/>
                <a:gd name="connsiteX2" fmla="*/ 4330110 w 5426208"/>
                <a:gd name="connsiteY2" fmla="*/ 5252177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507282 w 5426208"/>
                <a:gd name="connsiteY27" fmla="*/ 4079026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67661 w 5426208"/>
                <a:gd name="connsiteY43" fmla="*/ 5506207 h 6199726"/>
                <a:gd name="connsiteX44" fmla="*/ 1523574 w 5426208"/>
                <a:gd name="connsiteY44" fmla="*/ 5761741 h 6199726"/>
                <a:gd name="connsiteX45" fmla="*/ 2336968 w 5426208"/>
                <a:gd name="connsiteY45" fmla="*/ 5729895 h 6199726"/>
                <a:gd name="connsiteX46" fmla="*/ 3483886 w 5426208"/>
                <a:gd name="connsiteY46" fmla="*/ 5540090 h 6199726"/>
                <a:gd name="connsiteX47" fmla="*/ 3575885 w 5426208"/>
                <a:gd name="connsiteY47" fmla="*/ 5668217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82215 w 5426208"/>
                <a:gd name="connsiteY1" fmla="*/ 5520236 h 6199726"/>
                <a:gd name="connsiteX2" fmla="*/ 4330110 w 5426208"/>
                <a:gd name="connsiteY2" fmla="*/ 5252177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507282 w 5426208"/>
                <a:gd name="connsiteY27" fmla="*/ 4079026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67661 w 5426208"/>
                <a:gd name="connsiteY43" fmla="*/ 5506207 h 6199726"/>
                <a:gd name="connsiteX44" fmla="*/ 1523574 w 5426208"/>
                <a:gd name="connsiteY44" fmla="*/ 5761741 h 6199726"/>
                <a:gd name="connsiteX45" fmla="*/ 2369727 w 5426208"/>
                <a:gd name="connsiteY45" fmla="*/ 5813687 h 6199726"/>
                <a:gd name="connsiteX46" fmla="*/ 3483886 w 5426208"/>
                <a:gd name="connsiteY46" fmla="*/ 5540090 h 6199726"/>
                <a:gd name="connsiteX47" fmla="*/ 3575885 w 5426208"/>
                <a:gd name="connsiteY47" fmla="*/ 5668217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82215 w 5426208"/>
                <a:gd name="connsiteY1" fmla="*/ 5520236 h 6199726"/>
                <a:gd name="connsiteX2" fmla="*/ 4330110 w 5426208"/>
                <a:gd name="connsiteY2" fmla="*/ 5252177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3897197 w 5426208"/>
                <a:gd name="connsiteY9" fmla="*/ 3571203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507282 w 5426208"/>
                <a:gd name="connsiteY27" fmla="*/ 4079026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67661 w 5426208"/>
                <a:gd name="connsiteY43" fmla="*/ 5506207 h 6199726"/>
                <a:gd name="connsiteX44" fmla="*/ 1523574 w 5426208"/>
                <a:gd name="connsiteY44" fmla="*/ 5761741 h 6199726"/>
                <a:gd name="connsiteX45" fmla="*/ 2369727 w 5426208"/>
                <a:gd name="connsiteY45" fmla="*/ 5813687 h 6199726"/>
                <a:gd name="connsiteX46" fmla="*/ 3483886 w 5426208"/>
                <a:gd name="connsiteY46" fmla="*/ 5540090 h 6199726"/>
                <a:gd name="connsiteX47" fmla="*/ 3575885 w 5426208"/>
                <a:gd name="connsiteY47" fmla="*/ 5668217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82215 w 5426208"/>
                <a:gd name="connsiteY1" fmla="*/ 5520236 h 6199726"/>
                <a:gd name="connsiteX2" fmla="*/ 4330110 w 5426208"/>
                <a:gd name="connsiteY2" fmla="*/ 5252177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4002122 w 5426208"/>
                <a:gd name="connsiteY9" fmla="*/ 3520509 h 6199726"/>
                <a:gd name="connsiteX10" fmla="*/ 4150946 w 5426208"/>
                <a:gd name="connsiteY10" fmla="*/ 2009873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507282 w 5426208"/>
                <a:gd name="connsiteY27" fmla="*/ 4079026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67661 w 5426208"/>
                <a:gd name="connsiteY43" fmla="*/ 5506207 h 6199726"/>
                <a:gd name="connsiteX44" fmla="*/ 1523574 w 5426208"/>
                <a:gd name="connsiteY44" fmla="*/ 5761741 h 6199726"/>
                <a:gd name="connsiteX45" fmla="*/ 2369727 w 5426208"/>
                <a:gd name="connsiteY45" fmla="*/ 5813687 h 6199726"/>
                <a:gd name="connsiteX46" fmla="*/ 3483886 w 5426208"/>
                <a:gd name="connsiteY46" fmla="*/ 5540090 h 6199726"/>
                <a:gd name="connsiteX47" fmla="*/ 3575885 w 5426208"/>
                <a:gd name="connsiteY47" fmla="*/ 5668217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82215 w 5426208"/>
                <a:gd name="connsiteY1" fmla="*/ 5520236 h 6199726"/>
                <a:gd name="connsiteX2" fmla="*/ 4330110 w 5426208"/>
                <a:gd name="connsiteY2" fmla="*/ 5252177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4002122 w 5426208"/>
                <a:gd name="connsiteY9" fmla="*/ 3520509 h 6199726"/>
                <a:gd name="connsiteX10" fmla="*/ 4261463 w 5426208"/>
                <a:gd name="connsiteY10" fmla="*/ 1983295 h 6199726"/>
                <a:gd name="connsiteX11" fmla="*/ 4347694 w 5426208"/>
                <a:gd name="connsiteY11" fmla="*/ 1408876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507282 w 5426208"/>
                <a:gd name="connsiteY27" fmla="*/ 4079026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67661 w 5426208"/>
                <a:gd name="connsiteY43" fmla="*/ 5506207 h 6199726"/>
                <a:gd name="connsiteX44" fmla="*/ 1523574 w 5426208"/>
                <a:gd name="connsiteY44" fmla="*/ 5761741 h 6199726"/>
                <a:gd name="connsiteX45" fmla="*/ 2369727 w 5426208"/>
                <a:gd name="connsiteY45" fmla="*/ 5813687 h 6199726"/>
                <a:gd name="connsiteX46" fmla="*/ 3483886 w 5426208"/>
                <a:gd name="connsiteY46" fmla="*/ 5540090 h 6199726"/>
                <a:gd name="connsiteX47" fmla="*/ 3575885 w 5426208"/>
                <a:gd name="connsiteY47" fmla="*/ 5668217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1 h 6199726"/>
                <a:gd name="connsiteX1" fmla="*/ 4282215 w 5426208"/>
                <a:gd name="connsiteY1" fmla="*/ 5520236 h 6199726"/>
                <a:gd name="connsiteX2" fmla="*/ 4330110 w 5426208"/>
                <a:gd name="connsiteY2" fmla="*/ 5252177 h 6199726"/>
                <a:gd name="connsiteX3" fmla="*/ 4631881 w 5426208"/>
                <a:gd name="connsiteY3" fmla="*/ 4847191 h 6199726"/>
                <a:gd name="connsiteX4" fmla="*/ 5058626 w 5426208"/>
                <a:gd name="connsiteY4" fmla="*/ 3800966 h 6199726"/>
                <a:gd name="connsiteX5" fmla="*/ 5416844 w 5426208"/>
                <a:gd name="connsiteY5" fmla="*/ 2735737 h 6199726"/>
                <a:gd name="connsiteX6" fmla="*/ 5253752 w 5426208"/>
                <a:gd name="connsiteY6" fmla="*/ 2747937 h 6199726"/>
                <a:gd name="connsiteX7" fmla="*/ 4553133 w 5426208"/>
                <a:gd name="connsiteY7" fmla="*/ 3267454 h 6199726"/>
                <a:gd name="connsiteX8" fmla="*/ 3980892 w 5426208"/>
                <a:gd name="connsiteY8" fmla="*/ 4210607 h 6199726"/>
                <a:gd name="connsiteX9" fmla="*/ 4002122 w 5426208"/>
                <a:gd name="connsiteY9" fmla="*/ 3520509 h 6199726"/>
                <a:gd name="connsiteX10" fmla="*/ 4261463 w 5426208"/>
                <a:gd name="connsiteY10" fmla="*/ 1983295 h 6199726"/>
                <a:gd name="connsiteX11" fmla="*/ 4416873 w 5426208"/>
                <a:gd name="connsiteY11" fmla="*/ 1383755 h 6199726"/>
                <a:gd name="connsiteX12" fmla="*/ 4596120 w 5426208"/>
                <a:gd name="connsiteY12" fmla="*/ 925301 h 6199726"/>
                <a:gd name="connsiteX13" fmla="*/ 4049958 w 5426208"/>
                <a:gd name="connsiteY13" fmla="*/ 1199168 h 6199726"/>
                <a:gd name="connsiteX14" fmla="*/ 3488008 w 5426208"/>
                <a:gd name="connsiteY14" fmla="*/ 2315589 h 6199726"/>
                <a:gd name="connsiteX15" fmla="*/ 3287203 w 5426208"/>
                <a:gd name="connsiteY15" fmla="*/ 3409262 h 6199726"/>
                <a:gd name="connsiteX16" fmla="*/ 3292845 w 5426208"/>
                <a:gd name="connsiteY16" fmla="*/ 4093197 h 6199726"/>
                <a:gd name="connsiteX17" fmla="*/ 3192806 w 5426208"/>
                <a:gd name="connsiteY17" fmla="*/ 3842803 h 6199726"/>
                <a:gd name="connsiteX18" fmla="*/ 3006290 w 5426208"/>
                <a:gd name="connsiteY18" fmla="*/ 2973071 h 6199726"/>
                <a:gd name="connsiteX19" fmla="*/ 2391566 w 5426208"/>
                <a:gd name="connsiteY19" fmla="*/ 1651865 h 6199726"/>
                <a:gd name="connsiteX20" fmla="*/ 2042048 w 5426208"/>
                <a:gd name="connsiteY20" fmla="*/ 680694 h 6199726"/>
                <a:gd name="connsiteX21" fmla="*/ 1976061 w 5426208"/>
                <a:gd name="connsiteY21" fmla="*/ 237634 h 6199726"/>
                <a:gd name="connsiteX22" fmla="*/ 1853512 w 5426208"/>
                <a:gd name="connsiteY22" fmla="*/ 1964 h 6199726"/>
                <a:gd name="connsiteX23" fmla="*/ 1674403 w 5426208"/>
                <a:gd name="connsiteY23" fmla="*/ 360183 h 6199726"/>
                <a:gd name="connsiteX24" fmla="*/ 1504721 w 5426208"/>
                <a:gd name="connsiteY24" fmla="*/ 1415985 h 6199726"/>
                <a:gd name="connsiteX25" fmla="*/ 1919500 w 5426208"/>
                <a:gd name="connsiteY25" fmla="*/ 2745164 h 6199726"/>
                <a:gd name="connsiteX26" fmla="*/ 2525505 w 5426208"/>
                <a:gd name="connsiteY26" fmla="*/ 3885807 h 6199726"/>
                <a:gd name="connsiteX27" fmla="*/ 2507282 w 5426208"/>
                <a:gd name="connsiteY27" fmla="*/ 4079026 h 6199726"/>
                <a:gd name="connsiteX28" fmla="*/ 1259624 w 5426208"/>
                <a:gd name="connsiteY28" fmla="*/ 2566055 h 6199726"/>
                <a:gd name="connsiteX29" fmla="*/ 760003 w 5426208"/>
                <a:gd name="connsiteY29" fmla="*/ 2019300 h 6199726"/>
                <a:gd name="connsiteX30" fmla="*/ 213248 w 5426208"/>
                <a:gd name="connsiteY30" fmla="*/ 1510253 h 6199726"/>
                <a:gd name="connsiteX31" fmla="*/ 213248 w 5426208"/>
                <a:gd name="connsiteY31" fmla="*/ 1642228 h 6199726"/>
                <a:gd name="connsiteX32" fmla="*/ 694015 w 5426208"/>
                <a:gd name="connsiteY32" fmla="*/ 2980834 h 6199726"/>
                <a:gd name="connsiteX33" fmla="*/ 1287904 w 5426208"/>
                <a:gd name="connsiteY33" fmla="*/ 4102624 h 6199726"/>
                <a:gd name="connsiteX34" fmla="*/ 2042048 w 5426208"/>
                <a:gd name="connsiteY34" fmla="*/ 4715366 h 6199726"/>
                <a:gd name="connsiteX35" fmla="*/ 2771689 w 5426208"/>
                <a:gd name="connsiteY35" fmla="*/ 5012089 h 6199726"/>
                <a:gd name="connsiteX36" fmla="*/ 2258473 w 5426208"/>
                <a:gd name="connsiteY36" fmla="*/ 5048142 h 6199726"/>
                <a:gd name="connsiteX37" fmla="*/ 1485802 w 5426208"/>
                <a:gd name="connsiteY37" fmla="*/ 4878460 h 6199726"/>
                <a:gd name="connsiteX38" fmla="*/ 760003 w 5426208"/>
                <a:gd name="connsiteY38" fmla="*/ 4187465 h 6199726"/>
                <a:gd name="connsiteX39" fmla="*/ 260382 w 5426208"/>
                <a:gd name="connsiteY39" fmla="*/ 3291919 h 6199726"/>
                <a:gd name="connsiteX40" fmla="*/ 5859 w 5426208"/>
                <a:gd name="connsiteY40" fmla="*/ 2924273 h 6199726"/>
                <a:gd name="connsiteX41" fmla="*/ 109554 w 5426208"/>
                <a:gd name="connsiteY41" fmla="*/ 3518162 h 6199726"/>
                <a:gd name="connsiteX42" fmla="*/ 420638 w 5426208"/>
                <a:gd name="connsiteY42" fmla="*/ 4922756 h 6199726"/>
                <a:gd name="connsiteX43" fmla="*/ 967661 w 5426208"/>
                <a:gd name="connsiteY43" fmla="*/ 5506207 h 6199726"/>
                <a:gd name="connsiteX44" fmla="*/ 1523574 w 5426208"/>
                <a:gd name="connsiteY44" fmla="*/ 5761741 h 6199726"/>
                <a:gd name="connsiteX45" fmla="*/ 2369727 w 5426208"/>
                <a:gd name="connsiteY45" fmla="*/ 5813687 h 6199726"/>
                <a:gd name="connsiteX46" fmla="*/ 3483886 w 5426208"/>
                <a:gd name="connsiteY46" fmla="*/ 5540090 h 6199726"/>
                <a:gd name="connsiteX47" fmla="*/ 3575885 w 5426208"/>
                <a:gd name="connsiteY47" fmla="*/ 5668217 h 6199726"/>
                <a:gd name="connsiteX48" fmla="*/ 3506134 w 5426208"/>
                <a:gd name="connsiteY48" fmla="*/ 6199726 h 6199726"/>
                <a:gd name="connsiteX0" fmla="*/ 4469964 w 5426208"/>
                <a:gd name="connsiteY0" fmla="*/ 6067996 h 6199731"/>
                <a:gd name="connsiteX1" fmla="*/ 4282215 w 5426208"/>
                <a:gd name="connsiteY1" fmla="*/ 5520241 h 6199731"/>
                <a:gd name="connsiteX2" fmla="*/ 4330110 w 5426208"/>
                <a:gd name="connsiteY2" fmla="*/ 5252182 h 6199731"/>
                <a:gd name="connsiteX3" fmla="*/ 4631881 w 5426208"/>
                <a:gd name="connsiteY3" fmla="*/ 4847196 h 6199731"/>
                <a:gd name="connsiteX4" fmla="*/ 5058626 w 5426208"/>
                <a:gd name="connsiteY4" fmla="*/ 3800971 h 6199731"/>
                <a:gd name="connsiteX5" fmla="*/ 5416844 w 5426208"/>
                <a:gd name="connsiteY5" fmla="*/ 2735742 h 6199731"/>
                <a:gd name="connsiteX6" fmla="*/ 5253752 w 5426208"/>
                <a:gd name="connsiteY6" fmla="*/ 2747942 h 6199731"/>
                <a:gd name="connsiteX7" fmla="*/ 4553133 w 5426208"/>
                <a:gd name="connsiteY7" fmla="*/ 3267459 h 6199731"/>
                <a:gd name="connsiteX8" fmla="*/ 3980892 w 5426208"/>
                <a:gd name="connsiteY8" fmla="*/ 4210612 h 6199731"/>
                <a:gd name="connsiteX9" fmla="*/ 4002122 w 5426208"/>
                <a:gd name="connsiteY9" fmla="*/ 3520514 h 6199731"/>
                <a:gd name="connsiteX10" fmla="*/ 4261463 w 5426208"/>
                <a:gd name="connsiteY10" fmla="*/ 1983300 h 6199731"/>
                <a:gd name="connsiteX11" fmla="*/ 4416873 w 5426208"/>
                <a:gd name="connsiteY11" fmla="*/ 1383760 h 6199731"/>
                <a:gd name="connsiteX12" fmla="*/ 4596120 w 5426208"/>
                <a:gd name="connsiteY12" fmla="*/ 925306 h 6199731"/>
                <a:gd name="connsiteX13" fmla="*/ 4049958 w 5426208"/>
                <a:gd name="connsiteY13" fmla="*/ 1199173 h 6199731"/>
                <a:gd name="connsiteX14" fmla="*/ 3488008 w 5426208"/>
                <a:gd name="connsiteY14" fmla="*/ 2315594 h 6199731"/>
                <a:gd name="connsiteX15" fmla="*/ 3287203 w 5426208"/>
                <a:gd name="connsiteY15" fmla="*/ 3409267 h 6199731"/>
                <a:gd name="connsiteX16" fmla="*/ 3292845 w 5426208"/>
                <a:gd name="connsiteY16" fmla="*/ 4093202 h 6199731"/>
                <a:gd name="connsiteX17" fmla="*/ 3192806 w 5426208"/>
                <a:gd name="connsiteY17" fmla="*/ 3842808 h 6199731"/>
                <a:gd name="connsiteX18" fmla="*/ 3006290 w 5426208"/>
                <a:gd name="connsiteY18" fmla="*/ 2973076 h 6199731"/>
                <a:gd name="connsiteX19" fmla="*/ 2391566 w 5426208"/>
                <a:gd name="connsiteY19" fmla="*/ 1651870 h 6199731"/>
                <a:gd name="connsiteX20" fmla="*/ 2086078 w 5426208"/>
                <a:gd name="connsiteY20" fmla="*/ 683692 h 6199731"/>
                <a:gd name="connsiteX21" fmla="*/ 1976061 w 5426208"/>
                <a:gd name="connsiteY21" fmla="*/ 237639 h 6199731"/>
                <a:gd name="connsiteX22" fmla="*/ 1853512 w 5426208"/>
                <a:gd name="connsiteY22" fmla="*/ 1969 h 6199731"/>
                <a:gd name="connsiteX23" fmla="*/ 1674403 w 5426208"/>
                <a:gd name="connsiteY23" fmla="*/ 360188 h 6199731"/>
                <a:gd name="connsiteX24" fmla="*/ 1504721 w 5426208"/>
                <a:gd name="connsiteY24" fmla="*/ 1415990 h 6199731"/>
                <a:gd name="connsiteX25" fmla="*/ 1919500 w 5426208"/>
                <a:gd name="connsiteY25" fmla="*/ 2745169 h 6199731"/>
                <a:gd name="connsiteX26" fmla="*/ 2525505 w 5426208"/>
                <a:gd name="connsiteY26" fmla="*/ 3885812 h 6199731"/>
                <a:gd name="connsiteX27" fmla="*/ 2507282 w 5426208"/>
                <a:gd name="connsiteY27" fmla="*/ 4079031 h 6199731"/>
                <a:gd name="connsiteX28" fmla="*/ 1259624 w 5426208"/>
                <a:gd name="connsiteY28" fmla="*/ 2566060 h 6199731"/>
                <a:gd name="connsiteX29" fmla="*/ 760003 w 5426208"/>
                <a:gd name="connsiteY29" fmla="*/ 2019305 h 6199731"/>
                <a:gd name="connsiteX30" fmla="*/ 213248 w 5426208"/>
                <a:gd name="connsiteY30" fmla="*/ 1510258 h 6199731"/>
                <a:gd name="connsiteX31" fmla="*/ 213248 w 5426208"/>
                <a:gd name="connsiteY31" fmla="*/ 1642233 h 6199731"/>
                <a:gd name="connsiteX32" fmla="*/ 694015 w 5426208"/>
                <a:gd name="connsiteY32" fmla="*/ 2980839 h 6199731"/>
                <a:gd name="connsiteX33" fmla="*/ 1287904 w 5426208"/>
                <a:gd name="connsiteY33" fmla="*/ 4102629 h 6199731"/>
                <a:gd name="connsiteX34" fmla="*/ 2042048 w 5426208"/>
                <a:gd name="connsiteY34" fmla="*/ 4715371 h 6199731"/>
                <a:gd name="connsiteX35" fmla="*/ 2771689 w 5426208"/>
                <a:gd name="connsiteY35" fmla="*/ 5012094 h 6199731"/>
                <a:gd name="connsiteX36" fmla="*/ 2258473 w 5426208"/>
                <a:gd name="connsiteY36" fmla="*/ 5048147 h 6199731"/>
                <a:gd name="connsiteX37" fmla="*/ 1485802 w 5426208"/>
                <a:gd name="connsiteY37" fmla="*/ 4878465 h 6199731"/>
                <a:gd name="connsiteX38" fmla="*/ 760003 w 5426208"/>
                <a:gd name="connsiteY38" fmla="*/ 4187470 h 6199731"/>
                <a:gd name="connsiteX39" fmla="*/ 260382 w 5426208"/>
                <a:gd name="connsiteY39" fmla="*/ 3291924 h 6199731"/>
                <a:gd name="connsiteX40" fmla="*/ 5859 w 5426208"/>
                <a:gd name="connsiteY40" fmla="*/ 2924278 h 6199731"/>
                <a:gd name="connsiteX41" fmla="*/ 109554 w 5426208"/>
                <a:gd name="connsiteY41" fmla="*/ 3518167 h 6199731"/>
                <a:gd name="connsiteX42" fmla="*/ 420638 w 5426208"/>
                <a:gd name="connsiteY42" fmla="*/ 4922761 h 6199731"/>
                <a:gd name="connsiteX43" fmla="*/ 967661 w 5426208"/>
                <a:gd name="connsiteY43" fmla="*/ 5506212 h 6199731"/>
                <a:gd name="connsiteX44" fmla="*/ 1523574 w 5426208"/>
                <a:gd name="connsiteY44" fmla="*/ 5761746 h 6199731"/>
                <a:gd name="connsiteX45" fmla="*/ 2369727 w 5426208"/>
                <a:gd name="connsiteY45" fmla="*/ 5813692 h 6199731"/>
                <a:gd name="connsiteX46" fmla="*/ 3483886 w 5426208"/>
                <a:gd name="connsiteY46" fmla="*/ 5540095 h 6199731"/>
                <a:gd name="connsiteX47" fmla="*/ 3575885 w 5426208"/>
                <a:gd name="connsiteY47" fmla="*/ 5668222 h 6199731"/>
                <a:gd name="connsiteX48" fmla="*/ 3506134 w 5426208"/>
                <a:gd name="connsiteY48" fmla="*/ 6199731 h 6199731"/>
                <a:gd name="connsiteX0" fmla="*/ 4469964 w 5426208"/>
                <a:gd name="connsiteY0" fmla="*/ 6067996 h 6199731"/>
                <a:gd name="connsiteX1" fmla="*/ 4282215 w 5426208"/>
                <a:gd name="connsiteY1" fmla="*/ 5520241 h 6199731"/>
                <a:gd name="connsiteX2" fmla="*/ 4330110 w 5426208"/>
                <a:gd name="connsiteY2" fmla="*/ 5252182 h 6199731"/>
                <a:gd name="connsiteX3" fmla="*/ 4631881 w 5426208"/>
                <a:gd name="connsiteY3" fmla="*/ 4847196 h 6199731"/>
                <a:gd name="connsiteX4" fmla="*/ 5058626 w 5426208"/>
                <a:gd name="connsiteY4" fmla="*/ 3800971 h 6199731"/>
                <a:gd name="connsiteX5" fmla="*/ 5416844 w 5426208"/>
                <a:gd name="connsiteY5" fmla="*/ 2735742 h 6199731"/>
                <a:gd name="connsiteX6" fmla="*/ 5253752 w 5426208"/>
                <a:gd name="connsiteY6" fmla="*/ 2747942 h 6199731"/>
                <a:gd name="connsiteX7" fmla="*/ 4553133 w 5426208"/>
                <a:gd name="connsiteY7" fmla="*/ 3267459 h 6199731"/>
                <a:gd name="connsiteX8" fmla="*/ 3980892 w 5426208"/>
                <a:gd name="connsiteY8" fmla="*/ 4210612 h 6199731"/>
                <a:gd name="connsiteX9" fmla="*/ 4002122 w 5426208"/>
                <a:gd name="connsiteY9" fmla="*/ 3520514 h 6199731"/>
                <a:gd name="connsiteX10" fmla="*/ 4261463 w 5426208"/>
                <a:gd name="connsiteY10" fmla="*/ 1983300 h 6199731"/>
                <a:gd name="connsiteX11" fmla="*/ 4416873 w 5426208"/>
                <a:gd name="connsiteY11" fmla="*/ 1383760 h 6199731"/>
                <a:gd name="connsiteX12" fmla="*/ 4596120 w 5426208"/>
                <a:gd name="connsiteY12" fmla="*/ 925306 h 6199731"/>
                <a:gd name="connsiteX13" fmla="*/ 4049958 w 5426208"/>
                <a:gd name="connsiteY13" fmla="*/ 1199173 h 6199731"/>
                <a:gd name="connsiteX14" fmla="*/ 3488008 w 5426208"/>
                <a:gd name="connsiteY14" fmla="*/ 2315594 h 6199731"/>
                <a:gd name="connsiteX15" fmla="*/ 3287203 w 5426208"/>
                <a:gd name="connsiteY15" fmla="*/ 3409267 h 6199731"/>
                <a:gd name="connsiteX16" fmla="*/ 3292845 w 5426208"/>
                <a:gd name="connsiteY16" fmla="*/ 4093202 h 6199731"/>
                <a:gd name="connsiteX17" fmla="*/ 3192806 w 5426208"/>
                <a:gd name="connsiteY17" fmla="*/ 3842808 h 6199731"/>
                <a:gd name="connsiteX18" fmla="*/ 3006290 w 5426208"/>
                <a:gd name="connsiteY18" fmla="*/ 2973076 h 6199731"/>
                <a:gd name="connsiteX19" fmla="*/ 2437902 w 5426208"/>
                <a:gd name="connsiteY19" fmla="*/ 1628845 h 6199731"/>
                <a:gd name="connsiteX20" fmla="*/ 2086078 w 5426208"/>
                <a:gd name="connsiteY20" fmla="*/ 683692 h 6199731"/>
                <a:gd name="connsiteX21" fmla="*/ 1976061 w 5426208"/>
                <a:gd name="connsiteY21" fmla="*/ 237639 h 6199731"/>
                <a:gd name="connsiteX22" fmla="*/ 1853512 w 5426208"/>
                <a:gd name="connsiteY22" fmla="*/ 1969 h 6199731"/>
                <a:gd name="connsiteX23" fmla="*/ 1674403 w 5426208"/>
                <a:gd name="connsiteY23" fmla="*/ 360188 h 6199731"/>
                <a:gd name="connsiteX24" fmla="*/ 1504721 w 5426208"/>
                <a:gd name="connsiteY24" fmla="*/ 1415990 h 6199731"/>
                <a:gd name="connsiteX25" fmla="*/ 1919500 w 5426208"/>
                <a:gd name="connsiteY25" fmla="*/ 2745169 h 6199731"/>
                <a:gd name="connsiteX26" fmla="*/ 2525505 w 5426208"/>
                <a:gd name="connsiteY26" fmla="*/ 3885812 h 6199731"/>
                <a:gd name="connsiteX27" fmla="*/ 2507282 w 5426208"/>
                <a:gd name="connsiteY27" fmla="*/ 4079031 h 6199731"/>
                <a:gd name="connsiteX28" fmla="*/ 1259624 w 5426208"/>
                <a:gd name="connsiteY28" fmla="*/ 2566060 h 6199731"/>
                <a:gd name="connsiteX29" fmla="*/ 760003 w 5426208"/>
                <a:gd name="connsiteY29" fmla="*/ 2019305 h 6199731"/>
                <a:gd name="connsiteX30" fmla="*/ 213248 w 5426208"/>
                <a:gd name="connsiteY30" fmla="*/ 1510258 h 6199731"/>
                <a:gd name="connsiteX31" fmla="*/ 213248 w 5426208"/>
                <a:gd name="connsiteY31" fmla="*/ 1642233 h 6199731"/>
                <a:gd name="connsiteX32" fmla="*/ 694015 w 5426208"/>
                <a:gd name="connsiteY32" fmla="*/ 2980839 h 6199731"/>
                <a:gd name="connsiteX33" fmla="*/ 1287904 w 5426208"/>
                <a:gd name="connsiteY33" fmla="*/ 4102629 h 6199731"/>
                <a:gd name="connsiteX34" fmla="*/ 2042048 w 5426208"/>
                <a:gd name="connsiteY34" fmla="*/ 4715371 h 6199731"/>
                <a:gd name="connsiteX35" fmla="*/ 2771689 w 5426208"/>
                <a:gd name="connsiteY35" fmla="*/ 5012094 h 6199731"/>
                <a:gd name="connsiteX36" fmla="*/ 2258473 w 5426208"/>
                <a:gd name="connsiteY36" fmla="*/ 5048147 h 6199731"/>
                <a:gd name="connsiteX37" fmla="*/ 1485802 w 5426208"/>
                <a:gd name="connsiteY37" fmla="*/ 4878465 h 6199731"/>
                <a:gd name="connsiteX38" fmla="*/ 760003 w 5426208"/>
                <a:gd name="connsiteY38" fmla="*/ 4187470 h 6199731"/>
                <a:gd name="connsiteX39" fmla="*/ 260382 w 5426208"/>
                <a:gd name="connsiteY39" fmla="*/ 3291924 h 6199731"/>
                <a:gd name="connsiteX40" fmla="*/ 5859 w 5426208"/>
                <a:gd name="connsiteY40" fmla="*/ 2924278 h 6199731"/>
                <a:gd name="connsiteX41" fmla="*/ 109554 w 5426208"/>
                <a:gd name="connsiteY41" fmla="*/ 3518167 h 6199731"/>
                <a:gd name="connsiteX42" fmla="*/ 420638 w 5426208"/>
                <a:gd name="connsiteY42" fmla="*/ 4922761 h 6199731"/>
                <a:gd name="connsiteX43" fmla="*/ 967661 w 5426208"/>
                <a:gd name="connsiteY43" fmla="*/ 5506212 h 6199731"/>
                <a:gd name="connsiteX44" fmla="*/ 1523574 w 5426208"/>
                <a:gd name="connsiteY44" fmla="*/ 5761746 h 6199731"/>
                <a:gd name="connsiteX45" fmla="*/ 2369727 w 5426208"/>
                <a:gd name="connsiteY45" fmla="*/ 5813692 h 6199731"/>
                <a:gd name="connsiteX46" fmla="*/ 3483886 w 5426208"/>
                <a:gd name="connsiteY46" fmla="*/ 5540095 h 6199731"/>
                <a:gd name="connsiteX47" fmla="*/ 3575885 w 5426208"/>
                <a:gd name="connsiteY47" fmla="*/ 5668222 h 6199731"/>
                <a:gd name="connsiteX48" fmla="*/ 3506134 w 5426208"/>
                <a:gd name="connsiteY48" fmla="*/ 6199731 h 6199731"/>
                <a:gd name="connsiteX0" fmla="*/ 4469964 w 5426208"/>
                <a:gd name="connsiteY0" fmla="*/ 6067996 h 6199731"/>
                <a:gd name="connsiteX1" fmla="*/ 4282215 w 5426208"/>
                <a:gd name="connsiteY1" fmla="*/ 5520241 h 6199731"/>
                <a:gd name="connsiteX2" fmla="*/ 4330110 w 5426208"/>
                <a:gd name="connsiteY2" fmla="*/ 5252182 h 6199731"/>
                <a:gd name="connsiteX3" fmla="*/ 4631881 w 5426208"/>
                <a:gd name="connsiteY3" fmla="*/ 4847196 h 6199731"/>
                <a:gd name="connsiteX4" fmla="*/ 5058626 w 5426208"/>
                <a:gd name="connsiteY4" fmla="*/ 3800971 h 6199731"/>
                <a:gd name="connsiteX5" fmla="*/ 5416844 w 5426208"/>
                <a:gd name="connsiteY5" fmla="*/ 2735742 h 6199731"/>
                <a:gd name="connsiteX6" fmla="*/ 5253752 w 5426208"/>
                <a:gd name="connsiteY6" fmla="*/ 2747942 h 6199731"/>
                <a:gd name="connsiteX7" fmla="*/ 4553133 w 5426208"/>
                <a:gd name="connsiteY7" fmla="*/ 3267459 h 6199731"/>
                <a:gd name="connsiteX8" fmla="*/ 3980892 w 5426208"/>
                <a:gd name="connsiteY8" fmla="*/ 4210612 h 6199731"/>
                <a:gd name="connsiteX9" fmla="*/ 4002122 w 5426208"/>
                <a:gd name="connsiteY9" fmla="*/ 3520514 h 6199731"/>
                <a:gd name="connsiteX10" fmla="*/ 4261463 w 5426208"/>
                <a:gd name="connsiteY10" fmla="*/ 1983300 h 6199731"/>
                <a:gd name="connsiteX11" fmla="*/ 4416873 w 5426208"/>
                <a:gd name="connsiteY11" fmla="*/ 1383760 h 6199731"/>
                <a:gd name="connsiteX12" fmla="*/ 4596120 w 5426208"/>
                <a:gd name="connsiteY12" fmla="*/ 925306 h 6199731"/>
                <a:gd name="connsiteX13" fmla="*/ 4049958 w 5426208"/>
                <a:gd name="connsiteY13" fmla="*/ 1199173 h 6199731"/>
                <a:gd name="connsiteX14" fmla="*/ 3488008 w 5426208"/>
                <a:gd name="connsiteY14" fmla="*/ 2315594 h 6199731"/>
                <a:gd name="connsiteX15" fmla="*/ 3287203 w 5426208"/>
                <a:gd name="connsiteY15" fmla="*/ 3409267 h 6199731"/>
                <a:gd name="connsiteX16" fmla="*/ 3292845 w 5426208"/>
                <a:gd name="connsiteY16" fmla="*/ 4093202 h 6199731"/>
                <a:gd name="connsiteX17" fmla="*/ 3192806 w 5426208"/>
                <a:gd name="connsiteY17" fmla="*/ 3842808 h 6199731"/>
                <a:gd name="connsiteX18" fmla="*/ 3006290 w 5426208"/>
                <a:gd name="connsiteY18" fmla="*/ 2973076 h 6199731"/>
                <a:gd name="connsiteX19" fmla="*/ 2437902 w 5426208"/>
                <a:gd name="connsiteY19" fmla="*/ 1628845 h 6199731"/>
                <a:gd name="connsiteX20" fmla="*/ 2086078 w 5426208"/>
                <a:gd name="connsiteY20" fmla="*/ 683692 h 6199731"/>
                <a:gd name="connsiteX21" fmla="*/ 1976061 w 5426208"/>
                <a:gd name="connsiteY21" fmla="*/ 237639 h 6199731"/>
                <a:gd name="connsiteX22" fmla="*/ 1853512 w 5426208"/>
                <a:gd name="connsiteY22" fmla="*/ 1969 h 6199731"/>
                <a:gd name="connsiteX23" fmla="*/ 1674403 w 5426208"/>
                <a:gd name="connsiteY23" fmla="*/ 360188 h 6199731"/>
                <a:gd name="connsiteX24" fmla="*/ 1504721 w 5426208"/>
                <a:gd name="connsiteY24" fmla="*/ 1415990 h 6199731"/>
                <a:gd name="connsiteX25" fmla="*/ 1919500 w 5426208"/>
                <a:gd name="connsiteY25" fmla="*/ 2745169 h 6199731"/>
                <a:gd name="connsiteX26" fmla="*/ 2511779 w 5426208"/>
                <a:gd name="connsiteY26" fmla="*/ 3912880 h 6199731"/>
                <a:gd name="connsiteX27" fmla="*/ 2507282 w 5426208"/>
                <a:gd name="connsiteY27" fmla="*/ 4079031 h 6199731"/>
                <a:gd name="connsiteX28" fmla="*/ 1259624 w 5426208"/>
                <a:gd name="connsiteY28" fmla="*/ 2566060 h 6199731"/>
                <a:gd name="connsiteX29" fmla="*/ 760003 w 5426208"/>
                <a:gd name="connsiteY29" fmla="*/ 2019305 h 6199731"/>
                <a:gd name="connsiteX30" fmla="*/ 213248 w 5426208"/>
                <a:gd name="connsiteY30" fmla="*/ 1510258 h 6199731"/>
                <a:gd name="connsiteX31" fmla="*/ 213248 w 5426208"/>
                <a:gd name="connsiteY31" fmla="*/ 1642233 h 6199731"/>
                <a:gd name="connsiteX32" fmla="*/ 694015 w 5426208"/>
                <a:gd name="connsiteY32" fmla="*/ 2980839 h 6199731"/>
                <a:gd name="connsiteX33" fmla="*/ 1287904 w 5426208"/>
                <a:gd name="connsiteY33" fmla="*/ 4102629 h 6199731"/>
                <a:gd name="connsiteX34" fmla="*/ 2042048 w 5426208"/>
                <a:gd name="connsiteY34" fmla="*/ 4715371 h 6199731"/>
                <a:gd name="connsiteX35" fmla="*/ 2771689 w 5426208"/>
                <a:gd name="connsiteY35" fmla="*/ 5012094 h 6199731"/>
                <a:gd name="connsiteX36" fmla="*/ 2258473 w 5426208"/>
                <a:gd name="connsiteY36" fmla="*/ 5048147 h 6199731"/>
                <a:gd name="connsiteX37" fmla="*/ 1485802 w 5426208"/>
                <a:gd name="connsiteY37" fmla="*/ 4878465 h 6199731"/>
                <a:gd name="connsiteX38" fmla="*/ 760003 w 5426208"/>
                <a:gd name="connsiteY38" fmla="*/ 4187470 h 6199731"/>
                <a:gd name="connsiteX39" fmla="*/ 260382 w 5426208"/>
                <a:gd name="connsiteY39" fmla="*/ 3291924 h 6199731"/>
                <a:gd name="connsiteX40" fmla="*/ 5859 w 5426208"/>
                <a:gd name="connsiteY40" fmla="*/ 2924278 h 6199731"/>
                <a:gd name="connsiteX41" fmla="*/ 109554 w 5426208"/>
                <a:gd name="connsiteY41" fmla="*/ 3518167 h 6199731"/>
                <a:gd name="connsiteX42" fmla="*/ 420638 w 5426208"/>
                <a:gd name="connsiteY42" fmla="*/ 4922761 h 6199731"/>
                <a:gd name="connsiteX43" fmla="*/ 967661 w 5426208"/>
                <a:gd name="connsiteY43" fmla="*/ 5506212 h 6199731"/>
                <a:gd name="connsiteX44" fmla="*/ 1523574 w 5426208"/>
                <a:gd name="connsiteY44" fmla="*/ 5761746 h 6199731"/>
                <a:gd name="connsiteX45" fmla="*/ 2369727 w 5426208"/>
                <a:gd name="connsiteY45" fmla="*/ 5813692 h 6199731"/>
                <a:gd name="connsiteX46" fmla="*/ 3483886 w 5426208"/>
                <a:gd name="connsiteY46" fmla="*/ 5540095 h 6199731"/>
                <a:gd name="connsiteX47" fmla="*/ 3575885 w 5426208"/>
                <a:gd name="connsiteY47" fmla="*/ 5668222 h 6199731"/>
                <a:gd name="connsiteX48" fmla="*/ 3506134 w 5426208"/>
                <a:gd name="connsiteY48" fmla="*/ 6199731 h 6199731"/>
                <a:gd name="connsiteX0" fmla="*/ 4469964 w 5426208"/>
                <a:gd name="connsiteY0" fmla="*/ 6067996 h 6199731"/>
                <a:gd name="connsiteX1" fmla="*/ 4282215 w 5426208"/>
                <a:gd name="connsiteY1" fmla="*/ 5520241 h 6199731"/>
                <a:gd name="connsiteX2" fmla="*/ 4330110 w 5426208"/>
                <a:gd name="connsiteY2" fmla="*/ 5252182 h 6199731"/>
                <a:gd name="connsiteX3" fmla="*/ 4631881 w 5426208"/>
                <a:gd name="connsiteY3" fmla="*/ 4847196 h 6199731"/>
                <a:gd name="connsiteX4" fmla="*/ 5058626 w 5426208"/>
                <a:gd name="connsiteY4" fmla="*/ 3800971 h 6199731"/>
                <a:gd name="connsiteX5" fmla="*/ 5416844 w 5426208"/>
                <a:gd name="connsiteY5" fmla="*/ 2735742 h 6199731"/>
                <a:gd name="connsiteX6" fmla="*/ 5253752 w 5426208"/>
                <a:gd name="connsiteY6" fmla="*/ 2747942 h 6199731"/>
                <a:gd name="connsiteX7" fmla="*/ 4553133 w 5426208"/>
                <a:gd name="connsiteY7" fmla="*/ 3267459 h 6199731"/>
                <a:gd name="connsiteX8" fmla="*/ 3980892 w 5426208"/>
                <a:gd name="connsiteY8" fmla="*/ 4210612 h 6199731"/>
                <a:gd name="connsiteX9" fmla="*/ 4002122 w 5426208"/>
                <a:gd name="connsiteY9" fmla="*/ 3520514 h 6199731"/>
                <a:gd name="connsiteX10" fmla="*/ 4261463 w 5426208"/>
                <a:gd name="connsiteY10" fmla="*/ 1983300 h 6199731"/>
                <a:gd name="connsiteX11" fmla="*/ 4416873 w 5426208"/>
                <a:gd name="connsiteY11" fmla="*/ 1383760 h 6199731"/>
                <a:gd name="connsiteX12" fmla="*/ 4596120 w 5426208"/>
                <a:gd name="connsiteY12" fmla="*/ 925306 h 6199731"/>
                <a:gd name="connsiteX13" fmla="*/ 4049958 w 5426208"/>
                <a:gd name="connsiteY13" fmla="*/ 1199173 h 6199731"/>
                <a:gd name="connsiteX14" fmla="*/ 3488008 w 5426208"/>
                <a:gd name="connsiteY14" fmla="*/ 2315594 h 6199731"/>
                <a:gd name="connsiteX15" fmla="*/ 3287203 w 5426208"/>
                <a:gd name="connsiteY15" fmla="*/ 3409267 h 6199731"/>
                <a:gd name="connsiteX16" fmla="*/ 3292845 w 5426208"/>
                <a:gd name="connsiteY16" fmla="*/ 4093202 h 6199731"/>
                <a:gd name="connsiteX17" fmla="*/ 3192806 w 5426208"/>
                <a:gd name="connsiteY17" fmla="*/ 3842808 h 6199731"/>
                <a:gd name="connsiteX18" fmla="*/ 3006290 w 5426208"/>
                <a:gd name="connsiteY18" fmla="*/ 2973076 h 6199731"/>
                <a:gd name="connsiteX19" fmla="*/ 2437902 w 5426208"/>
                <a:gd name="connsiteY19" fmla="*/ 1628845 h 6199731"/>
                <a:gd name="connsiteX20" fmla="*/ 2086078 w 5426208"/>
                <a:gd name="connsiteY20" fmla="*/ 683692 h 6199731"/>
                <a:gd name="connsiteX21" fmla="*/ 1976061 w 5426208"/>
                <a:gd name="connsiteY21" fmla="*/ 237639 h 6199731"/>
                <a:gd name="connsiteX22" fmla="*/ 1853512 w 5426208"/>
                <a:gd name="connsiteY22" fmla="*/ 1969 h 6199731"/>
                <a:gd name="connsiteX23" fmla="*/ 1674403 w 5426208"/>
                <a:gd name="connsiteY23" fmla="*/ 360188 h 6199731"/>
                <a:gd name="connsiteX24" fmla="*/ 1504721 w 5426208"/>
                <a:gd name="connsiteY24" fmla="*/ 1415990 h 6199731"/>
                <a:gd name="connsiteX25" fmla="*/ 1919500 w 5426208"/>
                <a:gd name="connsiteY25" fmla="*/ 2745169 h 6199731"/>
                <a:gd name="connsiteX26" fmla="*/ 2511779 w 5426208"/>
                <a:gd name="connsiteY26" fmla="*/ 3912880 h 6199731"/>
                <a:gd name="connsiteX27" fmla="*/ 2507282 w 5426208"/>
                <a:gd name="connsiteY27" fmla="*/ 4079031 h 6199731"/>
                <a:gd name="connsiteX28" fmla="*/ 1259624 w 5426208"/>
                <a:gd name="connsiteY28" fmla="*/ 2566060 h 6199731"/>
                <a:gd name="connsiteX29" fmla="*/ 760003 w 5426208"/>
                <a:gd name="connsiteY29" fmla="*/ 2019305 h 6199731"/>
                <a:gd name="connsiteX30" fmla="*/ 213248 w 5426208"/>
                <a:gd name="connsiteY30" fmla="*/ 1510258 h 6199731"/>
                <a:gd name="connsiteX31" fmla="*/ 213248 w 5426208"/>
                <a:gd name="connsiteY31" fmla="*/ 1642233 h 6199731"/>
                <a:gd name="connsiteX32" fmla="*/ 694015 w 5426208"/>
                <a:gd name="connsiteY32" fmla="*/ 2980839 h 6199731"/>
                <a:gd name="connsiteX33" fmla="*/ 1287904 w 5426208"/>
                <a:gd name="connsiteY33" fmla="*/ 4102629 h 6199731"/>
                <a:gd name="connsiteX34" fmla="*/ 2042048 w 5426208"/>
                <a:gd name="connsiteY34" fmla="*/ 4715371 h 6199731"/>
                <a:gd name="connsiteX35" fmla="*/ 2771689 w 5426208"/>
                <a:gd name="connsiteY35" fmla="*/ 5012094 h 6199731"/>
                <a:gd name="connsiteX36" fmla="*/ 2258473 w 5426208"/>
                <a:gd name="connsiteY36" fmla="*/ 5048147 h 6199731"/>
                <a:gd name="connsiteX37" fmla="*/ 1485802 w 5426208"/>
                <a:gd name="connsiteY37" fmla="*/ 4878465 h 6199731"/>
                <a:gd name="connsiteX38" fmla="*/ 760003 w 5426208"/>
                <a:gd name="connsiteY38" fmla="*/ 4187470 h 6199731"/>
                <a:gd name="connsiteX39" fmla="*/ 260382 w 5426208"/>
                <a:gd name="connsiteY39" fmla="*/ 3291924 h 6199731"/>
                <a:gd name="connsiteX40" fmla="*/ 5859 w 5426208"/>
                <a:gd name="connsiteY40" fmla="*/ 2924278 h 6199731"/>
                <a:gd name="connsiteX41" fmla="*/ 109554 w 5426208"/>
                <a:gd name="connsiteY41" fmla="*/ 3518167 h 6199731"/>
                <a:gd name="connsiteX42" fmla="*/ 420638 w 5426208"/>
                <a:gd name="connsiteY42" fmla="*/ 4922761 h 6199731"/>
                <a:gd name="connsiteX43" fmla="*/ 967661 w 5426208"/>
                <a:gd name="connsiteY43" fmla="*/ 5506212 h 6199731"/>
                <a:gd name="connsiteX44" fmla="*/ 1523574 w 5426208"/>
                <a:gd name="connsiteY44" fmla="*/ 5761746 h 6199731"/>
                <a:gd name="connsiteX45" fmla="*/ 2369727 w 5426208"/>
                <a:gd name="connsiteY45" fmla="*/ 5813692 h 6199731"/>
                <a:gd name="connsiteX46" fmla="*/ 3483886 w 5426208"/>
                <a:gd name="connsiteY46" fmla="*/ 5540095 h 6199731"/>
                <a:gd name="connsiteX47" fmla="*/ 3575885 w 5426208"/>
                <a:gd name="connsiteY47" fmla="*/ 5668222 h 6199731"/>
                <a:gd name="connsiteX48" fmla="*/ 3506134 w 5426208"/>
                <a:gd name="connsiteY48" fmla="*/ 6199731 h 6199731"/>
                <a:gd name="connsiteX0" fmla="*/ 4469964 w 5426208"/>
                <a:gd name="connsiteY0" fmla="*/ 6067996 h 6199731"/>
                <a:gd name="connsiteX1" fmla="*/ 4282215 w 5426208"/>
                <a:gd name="connsiteY1" fmla="*/ 5520241 h 6199731"/>
                <a:gd name="connsiteX2" fmla="*/ 4330110 w 5426208"/>
                <a:gd name="connsiteY2" fmla="*/ 5252182 h 6199731"/>
                <a:gd name="connsiteX3" fmla="*/ 4631881 w 5426208"/>
                <a:gd name="connsiteY3" fmla="*/ 4847196 h 6199731"/>
                <a:gd name="connsiteX4" fmla="*/ 5058626 w 5426208"/>
                <a:gd name="connsiteY4" fmla="*/ 3800971 h 6199731"/>
                <a:gd name="connsiteX5" fmla="*/ 5416844 w 5426208"/>
                <a:gd name="connsiteY5" fmla="*/ 2735742 h 6199731"/>
                <a:gd name="connsiteX6" fmla="*/ 5253752 w 5426208"/>
                <a:gd name="connsiteY6" fmla="*/ 2747942 h 6199731"/>
                <a:gd name="connsiteX7" fmla="*/ 4553133 w 5426208"/>
                <a:gd name="connsiteY7" fmla="*/ 3267459 h 6199731"/>
                <a:gd name="connsiteX8" fmla="*/ 3980892 w 5426208"/>
                <a:gd name="connsiteY8" fmla="*/ 4210612 h 6199731"/>
                <a:gd name="connsiteX9" fmla="*/ 4002122 w 5426208"/>
                <a:gd name="connsiteY9" fmla="*/ 3520514 h 6199731"/>
                <a:gd name="connsiteX10" fmla="*/ 4261463 w 5426208"/>
                <a:gd name="connsiteY10" fmla="*/ 1983300 h 6199731"/>
                <a:gd name="connsiteX11" fmla="*/ 4416873 w 5426208"/>
                <a:gd name="connsiteY11" fmla="*/ 1383760 h 6199731"/>
                <a:gd name="connsiteX12" fmla="*/ 4596120 w 5426208"/>
                <a:gd name="connsiteY12" fmla="*/ 925306 h 6199731"/>
                <a:gd name="connsiteX13" fmla="*/ 4049958 w 5426208"/>
                <a:gd name="connsiteY13" fmla="*/ 1199173 h 6199731"/>
                <a:gd name="connsiteX14" fmla="*/ 3488008 w 5426208"/>
                <a:gd name="connsiteY14" fmla="*/ 2315594 h 6199731"/>
                <a:gd name="connsiteX15" fmla="*/ 3287203 w 5426208"/>
                <a:gd name="connsiteY15" fmla="*/ 3409267 h 6199731"/>
                <a:gd name="connsiteX16" fmla="*/ 3292845 w 5426208"/>
                <a:gd name="connsiteY16" fmla="*/ 4093202 h 6199731"/>
                <a:gd name="connsiteX17" fmla="*/ 3192806 w 5426208"/>
                <a:gd name="connsiteY17" fmla="*/ 3842808 h 6199731"/>
                <a:gd name="connsiteX18" fmla="*/ 3006290 w 5426208"/>
                <a:gd name="connsiteY18" fmla="*/ 2973076 h 6199731"/>
                <a:gd name="connsiteX19" fmla="*/ 2437902 w 5426208"/>
                <a:gd name="connsiteY19" fmla="*/ 1628845 h 6199731"/>
                <a:gd name="connsiteX20" fmla="*/ 2086078 w 5426208"/>
                <a:gd name="connsiteY20" fmla="*/ 683692 h 6199731"/>
                <a:gd name="connsiteX21" fmla="*/ 1976061 w 5426208"/>
                <a:gd name="connsiteY21" fmla="*/ 237639 h 6199731"/>
                <a:gd name="connsiteX22" fmla="*/ 1853512 w 5426208"/>
                <a:gd name="connsiteY22" fmla="*/ 1969 h 6199731"/>
                <a:gd name="connsiteX23" fmla="*/ 1674403 w 5426208"/>
                <a:gd name="connsiteY23" fmla="*/ 360188 h 6199731"/>
                <a:gd name="connsiteX24" fmla="*/ 1504721 w 5426208"/>
                <a:gd name="connsiteY24" fmla="*/ 1415990 h 6199731"/>
                <a:gd name="connsiteX25" fmla="*/ 1919500 w 5426208"/>
                <a:gd name="connsiteY25" fmla="*/ 2745169 h 6199731"/>
                <a:gd name="connsiteX26" fmla="*/ 2511779 w 5426208"/>
                <a:gd name="connsiteY26" fmla="*/ 3912880 h 6199731"/>
                <a:gd name="connsiteX27" fmla="*/ 2507282 w 5426208"/>
                <a:gd name="connsiteY27" fmla="*/ 4079031 h 6199731"/>
                <a:gd name="connsiteX28" fmla="*/ 1259624 w 5426208"/>
                <a:gd name="connsiteY28" fmla="*/ 2566060 h 6199731"/>
                <a:gd name="connsiteX29" fmla="*/ 760003 w 5426208"/>
                <a:gd name="connsiteY29" fmla="*/ 2019305 h 6199731"/>
                <a:gd name="connsiteX30" fmla="*/ 213248 w 5426208"/>
                <a:gd name="connsiteY30" fmla="*/ 1510258 h 6199731"/>
                <a:gd name="connsiteX31" fmla="*/ 213248 w 5426208"/>
                <a:gd name="connsiteY31" fmla="*/ 1642233 h 6199731"/>
                <a:gd name="connsiteX32" fmla="*/ 694015 w 5426208"/>
                <a:gd name="connsiteY32" fmla="*/ 2980839 h 6199731"/>
                <a:gd name="connsiteX33" fmla="*/ 1287904 w 5426208"/>
                <a:gd name="connsiteY33" fmla="*/ 4102629 h 6199731"/>
                <a:gd name="connsiteX34" fmla="*/ 2015715 w 5426208"/>
                <a:gd name="connsiteY34" fmla="*/ 4652101 h 6199731"/>
                <a:gd name="connsiteX35" fmla="*/ 2771689 w 5426208"/>
                <a:gd name="connsiteY35" fmla="*/ 5012094 h 6199731"/>
                <a:gd name="connsiteX36" fmla="*/ 2258473 w 5426208"/>
                <a:gd name="connsiteY36" fmla="*/ 5048147 h 6199731"/>
                <a:gd name="connsiteX37" fmla="*/ 1485802 w 5426208"/>
                <a:gd name="connsiteY37" fmla="*/ 4878465 h 6199731"/>
                <a:gd name="connsiteX38" fmla="*/ 760003 w 5426208"/>
                <a:gd name="connsiteY38" fmla="*/ 4187470 h 6199731"/>
                <a:gd name="connsiteX39" fmla="*/ 260382 w 5426208"/>
                <a:gd name="connsiteY39" fmla="*/ 3291924 h 6199731"/>
                <a:gd name="connsiteX40" fmla="*/ 5859 w 5426208"/>
                <a:gd name="connsiteY40" fmla="*/ 2924278 h 6199731"/>
                <a:gd name="connsiteX41" fmla="*/ 109554 w 5426208"/>
                <a:gd name="connsiteY41" fmla="*/ 3518167 h 6199731"/>
                <a:gd name="connsiteX42" fmla="*/ 420638 w 5426208"/>
                <a:gd name="connsiteY42" fmla="*/ 4922761 h 6199731"/>
                <a:gd name="connsiteX43" fmla="*/ 967661 w 5426208"/>
                <a:gd name="connsiteY43" fmla="*/ 5506212 h 6199731"/>
                <a:gd name="connsiteX44" fmla="*/ 1523574 w 5426208"/>
                <a:gd name="connsiteY44" fmla="*/ 5761746 h 6199731"/>
                <a:gd name="connsiteX45" fmla="*/ 2369727 w 5426208"/>
                <a:gd name="connsiteY45" fmla="*/ 5813692 h 6199731"/>
                <a:gd name="connsiteX46" fmla="*/ 3483886 w 5426208"/>
                <a:gd name="connsiteY46" fmla="*/ 5540095 h 6199731"/>
                <a:gd name="connsiteX47" fmla="*/ 3575885 w 5426208"/>
                <a:gd name="connsiteY47" fmla="*/ 5668222 h 6199731"/>
                <a:gd name="connsiteX48" fmla="*/ 3506134 w 5426208"/>
                <a:gd name="connsiteY48" fmla="*/ 6199731 h 6199731"/>
                <a:gd name="connsiteX0" fmla="*/ 4469964 w 5426208"/>
                <a:gd name="connsiteY0" fmla="*/ 6067996 h 6199731"/>
                <a:gd name="connsiteX1" fmla="*/ 4282215 w 5426208"/>
                <a:gd name="connsiteY1" fmla="*/ 5520241 h 6199731"/>
                <a:gd name="connsiteX2" fmla="*/ 4330110 w 5426208"/>
                <a:gd name="connsiteY2" fmla="*/ 5252182 h 6199731"/>
                <a:gd name="connsiteX3" fmla="*/ 4631881 w 5426208"/>
                <a:gd name="connsiteY3" fmla="*/ 4847196 h 6199731"/>
                <a:gd name="connsiteX4" fmla="*/ 5058626 w 5426208"/>
                <a:gd name="connsiteY4" fmla="*/ 3800971 h 6199731"/>
                <a:gd name="connsiteX5" fmla="*/ 5416844 w 5426208"/>
                <a:gd name="connsiteY5" fmla="*/ 2735742 h 6199731"/>
                <a:gd name="connsiteX6" fmla="*/ 5253752 w 5426208"/>
                <a:gd name="connsiteY6" fmla="*/ 2747942 h 6199731"/>
                <a:gd name="connsiteX7" fmla="*/ 4553133 w 5426208"/>
                <a:gd name="connsiteY7" fmla="*/ 3267459 h 6199731"/>
                <a:gd name="connsiteX8" fmla="*/ 3980892 w 5426208"/>
                <a:gd name="connsiteY8" fmla="*/ 4210612 h 6199731"/>
                <a:gd name="connsiteX9" fmla="*/ 4002122 w 5426208"/>
                <a:gd name="connsiteY9" fmla="*/ 3520514 h 6199731"/>
                <a:gd name="connsiteX10" fmla="*/ 4261463 w 5426208"/>
                <a:gd name="connsiteY10" fmla="*/ 1983300 h 6199731"/>
                <a:gd name="connsiteX11" fmla="*/ 4416873 w 5426208"/>
                <a:gd name="connsiteY11" fmla="*/ 1383760 h 6199731"/>
                <a:gd name="connsiteX12" fmla="*/ 4596120 w 5426208"/>
                <a:gd name="connsiteY12" fmla="*/ 925306 h 6199731"/>
                <a:gd name="connsiteX13" fmla="*/ 4049958 w 5426208"/>
                <a:gd name="connsiteY13" fmla="*/ 1199173 h 6199731"/>
                <a:gd name="connsiteX14" fmla="*/ 3488008 w 5426208"/>
                <a:gd name="connsiteY14" fmla="*/ 2315594 h 6199731"/>
                <a:gd name="connsiteX15" fmla="*/ 3287203 w 5426208"/>
                <a:gd name="connsiteY15" fmla="*/ 3409267 h 6199731"/>
                <a:gd name="connsiteX16" fmla="*/ 3292845 w 5426208"/>
                <a:gd name="connsiteY16" fmla="*/ 4093202 h 6199731"/>
                <a:gd name="connsiteX17" fmla="*/ 3192806 w 5426208"/>
                <a:gd name="connsiteY17" fmla="*/ 3842808 h 6199731"/>
                <a:gd name="connsiteX18" fmla="*/ 3006290 w 5426208"/>
                <a:gd name="connsiteY18" fmla="*/ 2973076 h 6199731"/>
                <a:gd name="connsiteX19" fmla="*/ 2437902 w 5426208"/>
                <a:gd name="connsiteY19" fmla="*/ 1628845 h 6199731"/>
                <a:gd name="connsiteX20" fmla="*/ 2086078 w 5426208"/>
                <a:gd name="connsiteY20" fmla="*/ 683692 h 6199731"/>
                <a:gd name="connsiteX21" fmla="*/ 1976061 w 5426208"/>
                <a:gd name="connsiteY21" fmla="*/ 237639 h 6199731"/>
                <a:gd name="connsiteX22" fmla="*/ 1853512 w 5426208"/>
                <a:gd name="connsiteY22" fmla="*/ 1969 h 6199731"/>
                <a:gd name="connsiteX23" fmla="*/ 1674403 w 5426208"/>
                <a:gd name="connsiteY23" fmla="*/ 360188 h 6199731"/>
                <a:gd name="connsiteX24" fmla="*/ 1504721 w 5426208"/>
                <a:gd name="connsiteY24" fmla="*/ 1415990 h 6199731"/>
                <a:gd name="connsiteX25" fmla="*/ 1919500 w 5426208"/>
                <a:gd name="connsiteY25" fmla="*/ 2745169 h 6199731"/>
                <a:gd name="connsiteX26" fmla="*/ 2511779 w 5426208"/>
                <a:gd name="connsiteY26" fmla="*/ 3912880 h 6199731"/>
                <a:gd name="connsiteX27" fmla="*/ 2507282 w 5426208"/>
                <a:gd name="connsiteY27" fmla="*/ 4079031 h 6199731"/>
                <a:gd name="connsiteX28" fmla="*/ 1259624 w 5426208"/>
                <a:gd name="connsiteY28" fmla="*/ 2566060 h 6199731"/>
                <a:gd name="connsiteX29" fmla="*/ 760003 w 5426208"/>
                <a:gd name="connsiteY29" fmla="*/ 2019305 h 6199731"/>
                <a:gd name="connsiteX30" fmla="*/ 213248 w 5426208"/>
                <a:gd name="connsiteY30" fmla="*/ 1510258 h 6199731"/>
                <a:gd name="connsiteX31" fmla="*/ 213248 w 5426208"/>
                <a:gd name="connsiteY31" fmla="*/ 1642233 h 6199731"/>
                <a:gd name="connsiteX32" fmla="*/ 694015 w 5426208"/>
                <a:gd name="connsiteY32" fmla="*/ 2980839 h 6199731"/>
                <a:gd name="connsiteX33" fmla="*/ 1253280 w 5426208"/>
                <a:gd name="connsiteY33" fmla="*/ 4010799 h 6199731"/>
                <a:gd name="connsiteX34" fmla="*/ 2015715 w 5426208"/>
                <a:gd name="connsiteY34" fmla="*/ 4652101 h 6199731"/>
                <a:gd name="connsiteX35" fmla="*/ 2771689 w 5426208"/>
                <a:gd name="connsiteY35" fmla="*/ 5012094 h 6199731"/>
                <a:gd name="connsiteX36" fmla="*/ 2258473 w 5426208"/>
                <a:gd name="connsiteY36" fmla="*/ 5048147 h 6199731"/>
                <a:gd name="connsiteX37" fmla="*/ 1485802 w 5426208"/>
                <a:gd name="connsiteY37" fmla="*/ 4878465 h 6199731"/>
                <a:gd name="connsiteX38" fmla="*/ 760003 w 5426208"/>
                <a:gd name="connsiteY38" fmla="*/ 4187470 h 6199731"/>
                <a:gd name="connsiteX39" fmla="*/ 260382 w 5426208"/>
                <a:gd name="connsiteY39" fmla="*/ 3291924 h 6199731"/>
                <a:gd name="connsiteX40" fmla="*/ 5859 w 5426208"/>
                <a:gd name="connsiteY40" fmla="*/ 2924278 h 6199731"/>
                <a:gd name="connsiteX41" fmla="*/ 109554 w 5426208"/>
                <a:gd name="connsiteY41" fmla="*/ 3518167 h 6199731"/>
                <a:gd name="connsiteX42" fmla="*/ 420638 w 5426208"/>
                <a:gd name="connsiteY42" fmla="*/ 4922761 h 6199731"/>
                <a:gd name="connsiteX43" fmla="*/ 967661 w 5426208"/>
                <a:gd name="connsiteY43" fmla="*/ 5506212 h 6199731"/>
                <a:gd name="connsiteX44" fmla="*/ 1523574 w 5426208"/>
                <a:gd name="connsiteY44" fmla="*/ 5761746 h 6199731"/>
                <a:gd name="connsiteX45" fmla="*/ 2369727 w 5426208"/>
                <a:gd name="connsiteY45" fmla="*/ 5813692 h 6199731"/>
                <a:gd name="connsiteX46" fmla="*/ 3483886 w 5426208"/>
                <a:gd name="connsiteY46" fmla="*/ 5540095 h 6199731"/>
                <a:gd name="connsiteX47" fmla="*/ 3575885 w 5426208"/>
                <a:gd name="connsiteY47" fmla="*/ 5668222 h 6199731"/>
                <a:gd name="connsiteX48" fmla="*/ 3506134 w 5426208"/>
                <a:gd name="connsiteY48" fmla="*/ 6199731 h 6199731"/>
                <a:gd name="connsiteX0" fmla="*/ 4469964 w 5426208"/>
                <a:gd name="connsiteY0" fmla="*/ 6067996 h 6199731"/>
                <a:gd name="connsiteX1" fmla="*/ 4282215 w 5426208"/>
                <a:gd name="connsiteY1" fmla="*/ 5520241 h 6199731"/>
                <a:gd name="connsiteX2" fmla="*/ 4330110 w 5426208"/>
                <a:gd name="connsiteY2" fmla="*/ 5252182 h 6199731"/>
                <a:gd name="connsiteX3" fmla="*/ 4631881 w 5426208"/>
                <a:gd name="connsiteY3" fmla="*/ 4847196 h 6199731"/>
                <a:gd name="connsiteX4" fmla="*/ 5058626 w 5426208"/>
                <a:gd name="connsiteY4" fmla="*/ 3800971 h 6199731"/>
                <a:gd name="connsiteX5" fmla="*/ 5416844 w 5426208"/>
                <a:gd name="connsiteY5" fmla="*/ 2735742 h 6199731"/>
                <a:gd name="connsiteX6" fmla="*/ 5253752 w 5426208"/>
                <a:gd name="connsiteY6" fmla="*/ 2747942 h 6199731"/>
                <a:gd name="connsiteX7" fmla="*/ 4553133 w 5426208"/>
                <a:gd name="connsiteY7" fmla="*/ 3267459 h 6199731"/>
                <a:gd name="connsiteX8" fmla="*/ 3980892 w 5426208"/>
                <a:gd name="connsiteY8" fmla="*/ 4210612 h 6199731"/>
                <a:gd name="connsiteX9" fmla="*/ 4002122 w 5426208"/>
                <a:gd name="connsiteY9" fmla="*/ 3520514 h 6199731"/>
                <a:gd name="connsiteX10" fmla="*/ 4261463 w 5426208"/>
                <a:gd name="connsiteY10" fmla="*/ 1983300 h 6199731"/>
                <a:gd name="connsiteX11" fmla="*/ 4416873 w 5426208"/>
                <a:gd name="connsiteY11" fmla="*/ 1383760 h 6199731"/>
                <a:gd name="connsiteX12" fmla="*/ 4596120 w 5426208"/>
                <a:gd name="connsiteY12" fmla="*/ 925306 h 6199731"/>
                <a:gd name="connsiteX13" fmla="*/ 4049958 w 5426208"/>
                <a:gd name="connsiteY13" fmla="*/ 1199173 h 6199731"/>
                <a:gd name="connsiteX14" fmla="*/ 3488008 w 5426208"/>
                <a:gd name="connsiteY14" fmla="*/ 2315594 h 6199731"/>
                <a:gd name="connsiteX15" fmla="*/ 3287203 w 5426208"/>
                <a:gd name="connsiteY15" fmla="*/ 3409267 h 6199731"/>
                <a:gd name="connsiteX16" fmla="*/ 3292845 w 5426208"/>
                <a:gd name="connsiteY16" fmla="*/ 4093202 h 6199731"/>
                <a:gd name="connsiteX17" fmla="*/ 3192806 w 5426208"/>
                <a:gd name="connsiteY17" fmla="*/ 3842808 h 6199731"/>
                <a:gd name="connsiteX18" fmla="*/ 3006290 w 5426208"/>
                <a:gd name="connsiteY18" fmla="*/ 2973076 h 6199731"/>
                <a:gd name="connsiteX19" fmla="*/ 2437902 w 5426208"/>
                <a:gd name="connsiteY19" fmla="*/ 1628845 h 6199731"/>
                <a:gd name="connsiteX20" fmla="*/ 2086078 w 5426208"/>
                <a:gd name="connsiteY20" fmla="*/ 683692 h 6199731"/>
                <a:gd name="connsiteX21" fmla="*/ 1976061 w 5426208"/>
                <a:gd name="connsiteY21" fmla="*/ 237639 h 6199731"/>
                <a:gd name="connsiteX22" fmla="*/ 1853512 w 5426208"/>
                <a:gd name="connsiteY22" fmla="*/ 1969 h 6199731"/>
                <a:gd name="connsiteX23" fmla="*/ 1674403 w 5426208"/>
                <a:gd name="connsiteY23" fmla="*/ 360188 h 6199731"/>
                <a:gd name="connsiteX24" fmla="*/ 1504721 w 5426208"/>
                <a:gd name="connsiteY24" fmla="*/ 1415990 h 6199731"/>
                <a:gd name="connsiteX25" fmla="*/ 1919500 w 5426208"/>
                <a:gd name="connsiteY25" fmla="*/ 2745169 h 6199731"/>
                <a:gd name="connsiteX26" fmla="*/ 2511779 w 5426208"/>
                <a:gd name="connsiteY26" fmla="*/ 3912880 h 6199731"/>
                <a:gd name="connsiteX27" fmla="*/ 2507282 w 5426208"/>
                <a:gd name="connsiteY27" fmla="*/ 4079031 h 6199731"/>
                <a:gd name="connsiteX28" fmla="*/ 1259624 w 5426208"/>
                <a:gd name="connsiteY28" fmla="*/ 2566060 h 6199731"/>
                <a:gd name="connsiteX29" fmla="*/ 760003 w 5426208"/>
                <a:gd name="connsiteY29" fmla="*/ 2019305 h 6199731"/>
                <a:gd name="connsiteX30" fmla="*/ 213248 w 5426208"/>
                <a:gd name="connsiteY30" fmla="*/ 1510258 h 6199731"/>
                <a:gd name="connsiteX31" fmla="*/ 213248 w 5426208"/>
                <a:gd name="connsiteY31" fmla="*/ 1642233 h 6199731"/>
                <a:gd name="connsiteX32" fmla="*/ 694015 w 5426208"/>
                <a:gd name="connsiteY32" fmla="*/ 2980839 h 6199731"/>
                <a:gd name="connsiteX33" fmla="*/ 1253280 w 5426208"/>
                <a:gd name="connsiteY33" fmla="*/ 4010799 h 6199731"/>
                <a:gd name="connsiteX34" fmla="*/ 2015715 w 5426208"/>
                <a:gd name="connsiteY34" fmla="*/ 4652101 h 6199731"/>
                <a:gd name="connsiteX35" fmla="*/ 2771689 w 5426208"/>
                <a:gd name="connsiteY35" fmla="*/ 5012094 h 6199731"/>
                <a:gd name="connsiteX36" fmla="*/ 2258473 w 5426208"/>
                <a:gd name="connsiteY36" fmla="*/ 5048147 h 6199731"/>
                <a:gd name="connsiteX37" fmla="*/ 1485802 w 5426208"/>
                <a:gd name="connsiteY37" fmla="*/ 4878465 h 6199731"/>
                <a:gd name="connsiteX38" fmla="*/ 760003 w 5426208"/>
                <a:gd name="connsiteY38" fmla="*/ 4187470 h 6199731"/>
                <a:gd name="connsiteX39" fmla="*/ 260382 w 5426208"/>
                <a:gd name="connsiteY39" fmla="*/ 3291924 h 6199731"/>
                <a:gd name="connsiteX40" fmla="*/ 5859 w 5426208"/>
                <a:gd name="connsiteY40" fmla="*/ 2924278 h 6199731"/>
                <a:gd name="connsiteX41" fmla="*/ 109554 w 5426208"/>
                <a:gd name="connsiteY41" fmla="*/ 3518167 h 6199731"/>
                <a:gd name="connsiteX42" fmla="*/ 420638 w 5426208"/>
                <a:gd name="connsiteY42" fmla="*/ 4922761 h 6199731"/>
                <a:gd name="connsiteX43" fmla="*/ 967661 w 5426208"/>
                <a:gd name="connsiteY43" fmla="*/ 5506212 h 6199731"/>
                <a:gd name="connsiteX44" fmla="*/ 1523574 w 5426208"/>
                <a:gd name="connsiteY44" fmla="*/ 5761746 h 6199731"/>
                <a:gd name="connsiteX45" fmla="*/ 2369727 w 5426208"/>
                <a:gd name="connsiteY45" fmla="*/ 5813692 h 6199731"/>
                <a:gd name="connsiteX46" fmla="*/ 3483886 w 5426208"/>
                <a:gd name="connsiteY46" fmla="*/ 5540095 h 6199731"/>
                <a:gd name="connsiteX47" fmla="*/ 3500869 w 5426208"/>
                <a:gd name="connsiteY47" fmla="*/ 5718513 h 6199731"/>
                <a:gd name="connsiteX48" fmla="*/ 3506134 w 5426208"/>
                <a:gd name="connsiteY48" fmla="*/ 6199731 h 6199731"/>
                <a:gd name="connsiteX0" fmla="*/ 4469964 w 5426208"/>
                <a:gd name="connsiteY0" fmla="*/ 6067996 h 6199731"/>
                <a:gd name="connsiteX1" fmla="*/ 4282215 w 5426208"/>
                <a:gd name="connsiteY1" fmla="*/ 5520241 h 6199731"/>
                <a:gd name="connsiteX2" fmla="*/ 4330110 w 5426208"/>
                <a:gd name="connsiteY2" fmla="*/ 5252182 h 6199731"/>
                <a:gd name="connsiteX3" fmla="*/ 4631881 w 5426208"/>
                <a:gd name="connsiteY3" fmla="*/ 4847196 h 6199731"/>
                <a:gd name="connsiteX4" fmla="*/ 5058626 w 5426208"/>
                <a:gd name="connsiteY4" fmla="*/ 3800971 h 6199731"/>
                <a:gd name="connsiteX5" fmla="*/ 5416844 w 5426208"/>
                <a:gd name="connsiteY5" fmla="*/ 2735742 h 6199731"/>
                <a:gd name="connsiteX6" fmla="*/ 5253752 w 5426208"/>
                <a:gd name="connsiteY6" fmla="*/ 2747942 h 6199731"/>
                <a:gd name="connsiteX7" fmla="*/ 4553133 w 5426208"/>
                <a:gd name="connsiteY7" fmla="*/ 3267459 h 6199731"/>
                <a:gd name="connsiteX8" fmla="*/ 3980892 w 5426208"/>
                <a:gd name="connsiteY8" fmla="*/ 4210612 h 6199731"/>
                <a:gd name="connsiteX9" fmla="*/ 4002122 w 5426208"/>
                <a:gd name="connsiteY9" fmla="*/ 3520514 h 6199731"/>
                <a:gd name="connsiteX10" fmla="*/ 4261463 w 5426208"/>
                <a:gd name="connsiteY10" fmla="*/ 1983300 h 6199731"/>
                <a:gd name="connsiteX11" fmla="*/ 4416873 w 5426208"/>
                <a:gd name="connsiteY11" fmla="*/ 1383760 h 6199731"/>
                <a:gd name="connsiteX12" fmla="*/ 4596120 w 5426208"/>
                <a:gd name="connsiteY12" fmla="*/ 925306 h 6199731"/>
                <a:gd name="connsiteX13" fmla="*/ 4049958 w 5426208"/>
                <a:gd name="connsiteY13" fmla="*/ 1199173 h 6199731"/>
                <a:gd name="connsiteX14" fmla="*/ 3488008 w 5426208"/>
                <a:gd name="connsiteY14" fmla="*/ 2315594 h 6199731"/>
                <a:gd name="connsiteX15" fmla="*/ 3287203 w 5426208"/>
                <a:gd name="connsiteY15" fmla="*/ 3409267 h 6199731"/>
                <a:gd name="connsiteX16" fmla="*/ 3292845 w 5426208"/>
                <a:gd name="connsiteY16" fmla="*/ 4093202 h 6199731"/>
                <a:gd name="connsiteX17" fmla="*/ 3192806 w 5426208"/>
                <a:gd name="connsiteY17" fmla="*/ 3842808 h 6199731"/>
                <a:gd name="connsiteX18" fmla="*/ 3006290 w 5426208"/>
                <a:gd name="connsiteY18" fmla="*/ 2973076 h 6199731"/>
                <a:gd name="connsiteX19" fmla="*/ 2437902 w 5426208"/>
                <a:gd name="connsiteY19" fmla="*/ 1628845 h 6199731"/>
                <a:gd name="connsiteX20" fmla="*/ 2086078 w 5426208"/>
                <a:gd name="connsiteY20" fmla="*/ 683692 h 6199731"/>
                <a:gd name="connsiteX21" fmla="*/ 1976061 w 5426208"/>
                <a:gd name="connsiteY21" fmla="*/ 237639 h 6199731"/>
                <a:gd name="connsiteX22" fmla="*/ 1853512 w 5426208"/>
                <a:gd name="connsiteY22" fmla="*/ 1969 h 6199731"/>
                <a:gd name="connsiteX23" fmla="*/ 1674403 w 5426208"/>
                <a:gd name="connsiteY23" fmla="*/ 360188 h 6199731"/>
                <a:gd name="connsiteX24" fmla="*/ 1504721 w 5426208"/>
                <a:gd name="connsiteY24" fmla="*/ 1415990 h 6199731"/>
                <a:gd name="connsiteX25" fmla="*/ 1919500 w 5426208"/>
                <a:gd name="connsiteY25" fmla="*/ 2745169 h 6199731"/>
                <a:gd name="connsiteX26" fmla="*/ 2511779 w 5426208"/>
                <a:gd name="connsiteY26" fmla="*/ 3912880 h 6199731"/>
                <a:gd name="connsiteX27" fmla="*/ 2507282 w 5426208"/>
                <a:gd name="connsiteY27" fmla="*/ 4079031 h 6199731"/>
                <a:gd name="connsiteX28" fmla="*/ 1259624 w 5426208"/>
                <a:gd name="connsiteY28" fmla="*/ 2566060 h 6199731"/>
                <a:gd name="connsiteX29" fmla="*/ 760003 w 5426208"/>
                <a:gd name="connsiteY29" fmla="*/ 2019305 h 6199731"/>
                <a:gd name="connsiteX30" fmla="*/ 213248 w 5426208"/>
                <a:gd name="connsiteY30" fmla="*/ 1510258 h 6199731"/>
                <a:gd name="connsiteX31" fmla="*/ 213248 w 5426208"/>
                <a:gd name="connsiteY31" fmla="*/ 1642233 h 6199731"/>
                <a:gd name="connsiteX32" fmla="*/ 694015 w 5426208"/>
                <a:gd name="connsiteY32" fmla="*/ 2980839 h 6199731"/>
                <a:gd name="connsiteX33" fmla="*/ 1253280 w 5426208"/>
                <a:gd name="connsiteY33" fmla="*/ 4010799 h 6199731"/>
                <a:gd name="connsiteX34" fmla="*/ 2015715 w 5426208"/>
                <a:gd name="connsiteY34" fmla="*/ 4652101 h 6199731"/>
                <a:gd name="connsiteX35" fmla="*/ 2771689 w 5426208"/>
                <a:gd name="connsiteY35" fmla="*/ 5012094 h 6199731"/>
                <a:gd name="connsiteX36" fmla="*/ 2258473 w 5426208"/>
                <a:gd name="connsiteY36" fmla="*/ 5048147 h 6199731"/>
                <a:gd name="connsiteX37" fmla="*/ 1485802 w 5426208"/>
                <a:gd name="connsiteY37" fmla="*/ 4878465 h 6199731"/>
                <a:gd name="connsiteX38" fmla="*/ 760003 w 5426208"/>
                <a:gd name="connsiteY38" fmla="*/ 4187470 h 6199731"/>
                <a:gd name="connsiteX39" fmla="*/ 260382 w 5426208"/>
                <a:gd name="connsiteY39" fmla="*/ 3291924 h 6199731"/>
                <a:gd name="connsiteX40" fmla="*/ 5859 w 5426208"/>
                <a:gd name="connsiteY40" fmla="*/ 2924278 h 6199731"/>
                <a:gd name="connsiteX41" fmla="*/ 109554 w 5426208"/>
                <a:gd name="connsiteY41" fmla="*/ 3518167 h 6199731"/>
                <a:gd name="connsiteX42" fmla="*/ 420638 w 5426208"/>
                <a:gd name="connsiteY42" fmla="*/ 4922761 h 6199731"/>
                <a:gd name="connsiteX43" fmla="*/ 967661 w 5426208"/>
                <a:gd name="connsiteY43" fmla="*/ 5506212 h 6199731"/>
                <a:gd name="connsiteX44" fmla="*/ 1523574 w 5426208"/>
                <a:gd name="connsiteY44" fmla="*/ 5761746 h 6199731"/>
                <a:gd name="connsiteX45" fmla="*/ 2369727 w 5426208"/>
                <a:gd name="connsiteY45" fmla="*/ 5813692 h 6199731"/>
                <a:gd name="connsiteX46" fmla="*/ 3384948 w 5426208"/>
                <a:gd name="connsiteY46" fmla="*/ 5645372 h 6199731"/>
                <a:gd name="connsiteX47" fmla="*/ 3500869 w 5426208"/>
                <a:gd name="connsiteY47" fmla="*/ 5718513 h 6199731"/>
                <a:gd name="connsiteX48" fmla="*/ 3506134 w 5426208"/>
                <a:gd name="connsiteY48" fmla="*/ 6199731 h 6199731"/>
                <a:gd name="connsiteX0" fmla="*/ 4469964 w 5426208"/>
                <a:gd name="connsiteY0" fmla="*/ 6067996 h 6199731"/>
                <a:gd name="connsiteX1" fmla="*/ 4282215 w 5426208"/>
                <a:gd name="connsiteY1" fmla="*/ 5520241 h 6199731"/>
                <a:gd name="connsiteX2" fmla="*/ 4330110 w 5426208"/>
                <a:gd name="connsiteY2" fmla="*/ 5252182 h 6199731"/>
                <a:gd name="connsiteX3" fmla="*/ 4631881 w 5426208"/>
                <a:gd name="connsiteY3" fmla="*/ 4847196 h 6199731"/>
                <a:gd name="connsiteX4" fmla="*/ 5058626 w 5426208"/>
                <a:gd name="connsiteY4" fmla="*/ 3800971 h 6199731"/>
                <a:gd name="connsiteX5" fmla="*/ 5416844 w 5426208"/>
                <a:gd name="connsiteY5" fmla="*/ 2735742 h 6199731"/>
                <a:gd name="connsiteX6" fmla="*/ 5253752 w 5426208"/>
                <a:gd name="connsiteY6" fmla="*/ 2747942 h 6199731"/>
                <a:gd name="connsiteX7" fmla="*/ 4553133 w 5426208"/>
                <a:gd name="connsiteY7" fmla="*/ 3267459 h 6199731"/>
                <a:gd name="connsiteX8" fmla="*/ 3980892 w 5426208"/>
                <a:gd name="connsiteY8" fmla="*/ 4210612 h 6199731"/>
                <a:gd name="connsiteX9" fmla="*/ 4002122 w 5426208"/>
                <a:gd name="connsiteY9" fmla="*/ 3520514 h 6199731"/>
                <a:gd name="connsiteX10" fmla="*/ 4261463 w 5426208"/>
                <a:gd name="connsiteY10" fmla="*/ 1983300 h 6199731"/>
                <a:gd name="connsiteX11" fmla="*/ 4416873 w 5426208"/>
                <a:gd name="connsiteY11" fmla="*/ 1383760 h 6199731"/>
                <a:gd name="connsiteX12" fmla="*/ 4596120 w 5426208"/>
                <a:gd name="connsiteY12" fmla="*/ 925306 h 6199731"/>
                <a:gd name="connsiteX13" fmla="*/ 4049958 w 5426208"/>
                <a:gd name="connsiteY13" fmla="*/ 1199173 h 6199731"/>
                <a:gd name="connsiteX14" fmla="*/ 3488008 w 5426208"/>
                <a:gd name="connsiteY14" fmla="*/ 2315594 h 6199731"/>
                <a:gd name="connsiteX15" fmla="*/ 3287203 w 5426208"/>
                <a:gd name="connsiteY15" fmla="*/ 3409267 h 6199731"/>
                <a:gd name="connsiteX16" fmla="*/ 3292845 w 5426208"/>
                <a:gd name="connsiteY16" fmla="*/ 4093202 h 6199731"/>
                <a:gd name="connsiteX17" fmla="*/ 3192806 w 5426208"/>
                <a:gd name="connsiteY17" fmla="*/ 3842808 h 6199731"/>
                <a:gd name="connsiteX18" fmla="*/ 3006290 w 5426208"/>
                <a:gd name="connsiteY18" fmla="*/ 2973076 h 6199731"/>
                <a:gd name="connsiteX19" fmla="*/ 2437902 w 5426208"/>
                <a:gd name="connsiteY19" fmla="*/ 1628845 h 6199731"/>
                <a:gd name="connsiteX20" fmla="*/ 2086078 w 5426208"/>
                <a:gd name="connsiteY20" fmla="*/ 683692 h 6199731"/>
                <a:gd name="connsiteX21" fmla="*/ 1976061 w 5426208"/>
                <a:gd name="connsiteY21" fmla="*/ 237639 h 6199731"/>
                <a:gd name="connsiteX22" fmla="*/ 1853512 w 5426208"/>
                <a:gd name="connsiteY22" fmla="*/ 1969 h 6199731"/>
                <a:gd name="connsiteX23" fmla="*/ 1674403 w 5426208"/>
                <a:gd name="connsiteY23" fmla="*/ 360188 h 6199731"/>
                <a:gd name="connsiteX24" fmla="*/ 1504721 w 5426208"/>
                <a:gd name="connsiteY24" fmla="*/ 1415990 h 6199731"/>
                <a:gd name="connsiteX25" fmla="*/ 1919500 w 5426208"/>
                <a:gd name="connsiteY25" fmla="*/ 2745169 h 6199731"/>
                <a:gd name="connsiteX26" fmla="*/ 2511779 w 5426208"/>
                <a:gd name="connsiteY26" fmla="*/ 3912880 h 6199731"/>
                <a:gd name="connsiteX27" fmla="*/ 2507282 w 5426208"/>
                <a:gd name="connsiteY27" fmla="*/ 4079031 h 6199731"/>
                <a:gd name="connsiteX28" fmla="*/ 1259624 w 5426208"/>
                <a:gd name="connsiteY28" fmla="*/ 2566060 h 6199731"/>
                <a:gd name="connsiteX29" fmla="*/ 760003 w 5426208"/>
                <a:gd name="connsiteY29" fmla="*/ 2019305 h 6199731"/>
                <a:gd name="connsiteX30" fmla="*/ 213248 w 5426208"/>
                <a:gd name="connsiteY30" fmla="*/ 1510258 h 6199731"/>
                <a:gd name="connsiteX31" fmla="*/ 213248 w 5426208"/>
                <a:gd name="connsiteY31" fmla="*/ 1642233 h 6199731"/>
                <a:gd name="connsiteX32" fmla="*/ 694015 w 5426208"/>
                <a:gd name="connsiteY32" fmla="*/ 2980839 h 6199731"/>
                <a:gd name="connsiteX33" fmla="*/ 1253280 w 5426208"/>
                <a:gd name="connsiteY33" fmla="*/ 4010799 h 6199731"/>
                <a:gd name="connsiteX34" fmla="*/ 2015715 w 5426208"/>
                <a:gd name="connsiteY34" fmla="*/ 4652101 h 6199731"/>
                <a:gd name="connsiteX35" fmla="*/ 2771689 w 5426208"/>
                <a:gd name="connsiteY35" fmla="*/ 5012094 h 6199731"/>
                <a:gd name="connsiteX36" fmla="*/ 2258473 w 5426208"/>
                <a:gd name="connsiteY36" fmla="*/ 5048147 h 6199731"/>
                <a:gd name="connsiteX37" fmla="*/ 1485802 w 5426208"/>
                <a:gd name="connsiteY37" fmla="*/ 4878465 h 6199731"/>
                <a:gd name="connsiteX38" fmla="*/ 760003 w 5426208"/>
                <a:gd name="connsiteY38" fmla="*/ 4187470 h 6199731"/>
                <a:gd name="connsiteX39" fmla="*/ 260382 w 5426208"/>
                <a:gd name="connsiteY39" fmla="*/ 3291924 h 6199731"/>
                <a:gd name="connsiteX40" fmla="*/ 5859 w 5426208"/>
                <a:gd name="connsiteY40" fmla="*/ 2924278 h 6199731"/>
                <a:gd name="connsiteX41" fmla="*/ 109554 w 5426208"/>
                <a:gd name="connsiteY41" fmla="*/ 3518167 h 6199731"/>
                <a:gd name="connsiteX42" fmla="*/ 420638 w 5426208"/>
                <a:gd name="connsiteY42" fmla="*/ 4922761 h 6199731"/>
                <a:gd name="connsiteX43" fmla="*/ 967661 w 5426208"/>
                <a:gd name="connsiteY43" fmla="*/ 5506212 h 6199731"/>
                <a:gd name="connsiteX44" fmla="*/ 1523574 w 5426208"/>
                <a:gd name="connsiteY44" fmla="*/ 5761746 h 6199731"/>
                <a:gd name="connsiteX45" fmla="*/ 2369727 w 5426208"/>
                <a:gd name="connsiteY45" fmla="*/ 5813692 h 6199731"/>
                <a:gd name="connsiteX46" fmla="*/ 3384948 w 5426208"/>
                <a:gd name="connsiteY46" fmla="*/ 5645372 h 6199731"/>
                <a:gd name="connsiteX47" fmla="*/ 3500869 w 5426208"/>
                <a:gd name="connsiteY47" fmla="*/ 5718513 h 6199731"/>
                <a:gd name="connsiteX48" fmla="*/ 3506134 w 5426208"/>
                <a:gd name="connsiteY48" fmla="*/ 6199731 h 6199731"/>
                <a:gd name="connsiteX0" fmla="*/ 4469964 w 5426208"/>
                <a:gd name="connsiteY0" fmla="*/ 6067996 h 6199731"/>
                <a:gd name="connsiteX1" fmla="*/ 4282215 w 5426208"/>
                <a:gd name="connsiteY1" fmla="*/ 5520241 h 6199731"/>
                <a:gd name="connsiteX2" fmla="*/ 4330110 w 5426208"/>
                <a:gd name="connsiteY2" fmla="*/ 5252182 h 6199731"/>
                <a:gd name="connsiteX3" fmla="*/ 4631881 w 5426208"/>
                <a:gd name="connsiteY3" fmla="*/ 4847196 h 6199731"/>
                <a:gd name="connsiteX4" fmla="*/ 5058626 w 5426208"/>
                <a:gd name="connsiteY4" fmla="*/ 3800971 h 6199731"/>
                <a:gd name="connsiteX5" fmla="*/ 5416844 w 5426208"/>
                <a:gd name="connsiteY5" fmla="*/ 2735742 h 6199731"/>
                <a:gd name="connsiteX6" fmla="*/ 5253752 w 5426208"/>
                <a:gd name="connsiteY6" fmla="*/ 2747942 h 6199731"/>
                <a:gd name="connsiteX7" fmla="*/ 4553133 w 5426208"/>
                <a:gd name="connsiteY7" fmla="*/ 3267459 h 6199731"/>
                <a:gd name="connsiteX8" fmla="*/ 3980892 w 5426208"/>
                <a:gd name="connsiteY8" fmla="*/ 4210612 h 6199731"/>
                <a:gd name="connsiteX9" fmla="*/ 4002122 w 5426208"/>
                <a:gd name="connsiteY9" fmla="*/ 3520514 h 6199731"/>
                <a:gd name="connsiteX10" fmla="*/ 4261463 w 5426208"/>
                <a:gd name="connsiteY10" fmla="*/ 1983300 h 6199731"/>
                <a:gd name="connsiteX11" fmla="*/ 4416873 w 5426208"/>
                <a:gd name="connsiteY11" fmla="*/ 1383760 h 6199731"/>
                <a:gd name="connsiteX12" fmla="*/ 4596120 w 5426208"/>
                <a:gd name="connsiteY12" fmla="*/ 925306 h 6199731"/>
                <a:gd name="connsiteX13" fmla="*/ 4049958 w 5426208"/>
                <a:gd name="connsiteY13" fmla="*/ 1199173 h 6199731"/>
                <a:gd name="connsiteX14" fmla="*/ 3488008 w 5426208"/>
                <a:gd name="connsiteY14" fmla="*/ 2315594 h 6199731"/>
                <a:gd name="connsiteX15" fmla="*/ 3287203 w 5426208"/>
                <a:gd name="connsiteY15" fmla="*/ 3409267 h 6199731"/>
                <a:gd name="connsiteX16" fmla="*/ 3292845 w 5426208"/>
                <a:gd name="connsiteY16" fmla="*/ 4093202 h 6199731"/>
                <a:gd name="connsiteX17" fmla="*/ 3192806 w 5426208"/>
                <a:gd name="connsiteY17" fmla="*/ 3842808 h 6199731"/>
                <a:gd name="connsiteX18" fmla="*/ 3006290 w 5426208"/>
                <a:gd name="connsiteY18" fmla="*/ 2973076 h 6199731"/>
                <a:gd name="connsiteX19" fmla="*/ 2437902 w 5426208"/>
                <a:gd name="connsiteY19" fmla="*/ 1628845 h 6199731"/>
                <a:gd name="connsiteX20" fmla="*/ 2086078 w 5426208"/>
                <a:gd name="connsiteY20" fmla="*/ 683692 h 6199731"/>
                <a:gd name="connsiteX21" fmla="*/ 1976061 w 5426208"/>
                <a:gd name="connsiteY21" fmla="*/ 237639 h 6199731"/>
                <a:gd name="connsiteX22" fmla="*/ 1853512 w 5426208"/>
                <a:gd name="connsiteY22" fmla="*/ 1969 h 6199731"/>
                <a:gd name="connsiteX23" fmla="*/ 1674403 w 5426208"/>
                <a:gd name="connsiteY23" fmla="*/ 360188 h 6199731"/>
                <a:gd name="connsiteX24" fmla="*/ 1504721 w 5426208"/>
                <a:gd name="connsiteY24" fmla="*/ 1415990 h 6199731"/>
                <a:gd name="connsiteX25" fmla="*/ 1919500 w 5426208"/>
                <a:gd name="connsiteY25" fmla="*/ 2745169 h 6199731"/>
                <a:gd name="connsiteX26" fmla="*/ 2511779 w 5426208"/>
                <a:gd name="connsiteY26" fmla="*/ 3912880 h 6199731"/>
                <a:gd name="connsiteX27" fmla="*/ 2507282 w 5426208"/>
                <a:gd name="connsiteY27" fmla="*/ 4079031 h 6199731"/>
                <a:gd name="connsiteX28" fmla="*/ 1259624 w 5426208"/>
                <a:gd name="connsiteY28" fmla="*/ 2566060 h 6199731"/>
                <a:gd name="connsiteX29" fmla="*/ 760003 w 5426208"/>
                <a:gd name="connsiteY29" fmla="*/ 2019305 h 6199731"/>
                <a:gd name="connsiteX30" fmla="*/ 213248 w 5426208"/>
                <a:gd name="connsiteY30" fmla="*/ 1510258 h 6199731"/>
                <a:gd name="connsiteX31" fmla="*/ 213248 w 5426208"/>
                <a:gd name="connsiteY31" fmla="*/ 1642233 h 6199731"/>
                <a:gd name="connsiteX32" fmla="*/ 694015 w 5426208"/>
                <a:gd name="connsiteY32" fmla="*/ 2980839 h 6199731"/>
                <a:gd name="connsiteX33" fmla="*/ 1253280 w 5426208"/>
                <a:gd name="connsiteY33" fmla="*/ 4010799 h 6199731"/>
                <a:gd name="connsiteX34" fmla="*/ 2015715 w 5426208"/>
                <a:gd name="connsiteY34" fmla="*/ 4652101 h 6199731"/>
                <a:gd name="connsiteX35" fmla="*/ 2771689 w 5426208"/>
                <a:gd name="connsiteY35" fmla="*/ 5012094 h 6199731"/>
                <a:gd name="connsiteX36" fmla="*/ 2258473 w 5426208"/>
                <a:gd name="connsiteY36" fmla="*/ 5048147 h 6199731"/>
                <a:gd name="connsiteX37" fmla="*/ 1485802 w 5426208"/>
                <a:gd name="connsiteY37" fmla="*/ 4878465 h 6199731"/>
                <a:gd name="connsiteX38" fmla="*/ 760003 w 5426208"/>
                <a:gd name="connsiteY38" fmla="*/ 4187470 h 6199731"/>
                <a:gd name="connsiteX39" fmla="*/ 260382 w 5426208"/>
                <a:gd name="connsiteY39" fmla="*/ 3291924 h 6199731"/>
                <a:gd name="connsiteX40" fmla="*/ 5859 w 5426208"/>
                <a:gd name="connsiteY40" fmla="*/ 2924278 h 6199731"/>
                <a:gd name="connsiteX41" fmla="*/ 109554 w 5426208"/>
                <a:gd name="connsiteY41" fmla="*/ 3518167 h 6199731"/>
                <a:gd name="connsiteX42" fmla="*/ 420638 w 5426208"/>
                <a:gd name="connsiteY42" fmla="*/ 4922761 h 6199731"/>
                <a:gd name="connsiteX43" fmla="*/ 967661 w 5426208"/>
                <a:gd name="connsiteY43" fmla="*/ 5506212 h 6199731"/>
                <a:gd name="connsiteX44" fmla="*/ 1523574 w 5426208"/>
                <a:gd name="connsiteY44" fmla="*/ 5761746 h 6199731"/>
                <a:gd name="connsiteX45" fmla="*/ 2471273 w 5426208"/>
                <a:gd name="connsiteY45" fmla="*/ 5841898 h 6199731"/>
                <a:gd name="connsiteX46" fmla="*/ 3384948 w 5426208"/>
                <a:gd name="connsiteY46" fmla="*/ 5645372 h 6199731"/>
                <a:gd name="connsiteX47" fmla="*/ 3500869 w 5426208"/>
                <a:gd name="connsiteY47" fmla="*/ 5718513 h 6199731"/>
                <a:gd name="connsiteX48" fmla="*/ 3506134 w 5426208"/>
                <a:gd name="connsiteY48" fmla="*/ 6199731 h 6199731"/>
                <a:gd name="connsiteX0" fmla="*/ 4469964 w 5426208"/>
                <a:gd name="connsiteY0" fmla="*/ 6067996 h 6199731"/>
                <a:gd name="connsiteX1" fmla="*/ 4282215 w 5426208"/>
                <a:gd name="connsiteY1" fmla="*/ 5520241 h 6199731"/>
                <a:gd name="connsiteX2" fmla="*/ 4330110 w 5426208"/>
                <a:gd name="connsiteY2" fmla="*/ 5252182 h 6199731"/>
                <a:gd name="connsiteX3" fmla="*/ 4631881 w 5426208"/>
                <a:gd name="connsiteY3" fmla="*/ 4847196 h 6199731"/>
                <a:gd name="connsiteX4" fmla="*/ 5058626 w 5426208"/>
                <a:gd name="connsiteY4" fmla="*/ 3800971 h 6199731"/>
                <a:gd name="connsiteX5" fmla="*/ 5416844 w 5426208"/>
                <a:gd name="connsiteY5" fmla="*/ 2735742 h 6199731"/>
                <a:gd name="connsiteX6" fmla="*/ 5253752 w 5426208"/>
                <a:gd name="connsiteY6" fmla="*/ 2747942 h 6199731"/>
                <a:gd name="connsiteX7" fmla="*/ 4553133 w 5426208"/>
                <a:gd name="connsiteY7" fmla="*/ 3267459 h 6199731"/>
                <a:gd name="connsiteX8" fmla="*/ 3980892 w 5426208"/>
                <a:gd name="connsiteY8" fmla="*/ 4210612 h 6199731"/>
                <a:gd name="connsiteX9" fmla="*/ 4002122 w 5426208"/>
                <a:gd name="connsiteY9" fmla="*/ 3520514 h 6199731"/>
                <a:gd name="connsiteX10" fmla="*/ 4261463 w 5426208"/>
                <a:gd name="connsiteY10" fmla="*/ 1983300 h 6199731"/>
                <a:gd name="connsiteX11" fmla="*/ 4416873 w 5426208"/>
                <a:gd name="connsiteY11" fmla="*/ 1383760 h 6199731"/>
                <a:gd name="connsiteX12" fmla="*/ 4596120 w 5426208"/>
                <a:gd name="connsiteY12" fmla="*/ 925306 h 6199731"/>
                <a:gd name="connsiteX13" fmla="*/ 4049958 w 5426208"/>
                <a:gd name="connsiteY13" fmla="*/ 1199173 h 6199731"/>
                <a:gd name="connsiteX14" fmla="*/ 3488008 w 5426208"/>
                <a:gd name="connsiteY14" fmla="*/ 2315594 h 6199731"/>
                <a:gd name="connsiteX15" fmla="*/ 3287203 w 5426208"/>
                <a:gd name="connsiteY15" fmla="*/ 3409267 h 6199731"/>
                <a:gd name="connsiteX16" fmla="*/ 3292845 w 5426208"/>
                <a:gd name="connsiteY16" fmla="*/ 4093202 h 6199731"/>
                <a:gd name="connsiteX17" fmla="*/ 3192806 w 5426208"/>
                <a:gd name="connsiteY17" fmla="*/ 3842808 h 6199731"/>
                <a:gd name="connsiteX18" fmla="*/ 3006290 w 5426208"/>
                <a:gd name="connsiteY18" fmla="*/ 2973076 h 6199731"/>
                <a:gd name="connsiteX19" fmla="*/ 2437902 w 5426208"/>
                <a:gd name="connsiteY19" fmla="*/ 1628845 h 6199731"/>
                <a:gd name="connsiteX20" fmla="*/ 2086078 w 5426208"/>
                <a:gd name="connsiteY20" fmla="*/ 683692 h 6199731"/>
                <a:gd name="connsiteX21" fmla="*/ 1976061 w 5426208"/>
                <a:gd name="connsiteY21" fmla="*/ 237639 h 6199731"/>
                <a:gd name="connsiteX22" fmla="*/ 1853512 w 5426208"/>
                <a:gd name="connsiteY22" fmla="*/ 1969 h 6199731"/>
                <a:gd name="connsiteX23" fmla="*/ 1674403 w 5426208"/>
                <a:gd name="connsiteY23" fmla="*/ 360188 h 6199731"/>
                <a:gd name="connsiteX24" fmla="*/ 1504721 w 5426208"/>
                <a:gd name="connsiteY24" fmla="*/ 1415990 h 6199731"/>
                <a:gd name="connsiteX25" fmla="*/ 1919500 w 5426208"/>
                <a:gd name="connsiteY25" fmla="*/ 2745169 h 6199731"/>
                <a:gd name="connsiteX26" fmla="*/ 2511779 w 5426208"/>
                <a:gd name="connsiteY26" fmla="*/ 3912880 h 6199731"/>
                <a:gd name="connsiteX27" fmla="*/ 2507282 w 5426208"/>
                <a:gd name="connsiteY27" fmla="*/ 4079031 h 6199731"/>
                <a:gd name="connsiteX28" fmla="*/ 1259624 w 5426208"/>
                <a:gd name="connsiteY28" fmla="*/ 2566060 h 6199731"/>
                <a:gd name="connsiteX29" fmla="*/ 760003 w 5426208"/>
                <a:gd name="connsiteY29" fmla="*/ 2019305 h 6199731"/>
                <a:gd name="connsiteX30" fmla="*/ 213248 w 5426208"/>
                <a:gd name="connsiteY30" fmla="*/ 1510258 h 6199731"/>
                <a:gd name="connsiteX31" fmla="*/ 213248 w 5426208"/>
                <a:gd name="connsiteY31" fmla="*/ 1642233 h 6199731"/>
                <a:gd name="connsiteX32" fmla="*/ 694015 w 5426208"/>
                <a:gd name="connsiteY32" fmla="*/ 2980839 h 6199731"/>
                <a:gd name="connsiteX33" fmla="*/ 1253280 w 5426208"/>
                <a:gd name="connsiteY33" fmla="*/ 4010799 h 6199731"/>
                <a:gd name="connsiteX34" fmla="*/ 2015715 w 5426208"/>
                <a:gd name="connsiteY34" fmla="*/ 4652101 h 6199731"/>
                <a:gd name="connsiteX35" fmla="*/ 2631307 w 5426208"/>
                <a:gd name="connsiteY35" fmla="*/ 4974554 h 6199731"/>
                <a:gd name="connsiteX36" fmla="*/ 2258473 w 5426208"/>
                <a:gd name="connsiteY36" fmla="*/ 5048147 h 6199731"/>
                <a:gd name="connsiteX37" fmla="*/ 1485802 w 5426208"/>
                <a:gd name="connsiteY37" fmla="*/ 4878465 h 6199731"/>
                <a:gd name="connsiteX38" fmla="*/ 760003 w 5426208"/>
                <a:gd name="connsiteY38" fmla="*/ 4187470 h 6199731"/>
                <a:gd name="connsiteX39" fmla="*/ 260382 w 5426208"/>
                <a:gd name="connsiteY39" fmla="*/ 3291924 h 6199731"/>
                <a:gd name="connsiteX40" fmla="*/ 5859 w 5426208"/>
                <a:gd name="connsiteY40" fmla="*/ 2924278 h 6199731"/>
                <a:gd name="connsiteX41" fmla="*/ 109554 w 5426208"/>
                <a:gd name="connsiteY41" fmla="*/ 3518167 h 6199731"/>
                <a:gd name="connsiteX42" fmla="*/ 420638 w 5426208"/>
                <a:gd name="connsiteY42" fmla="*/ 4922761 h 6199731"/>
                <a:gd name="connsiteX43" fmla="*/ 967661 w 5426208"/>
                <a:gd name="connsiteY43" fmla="*/ 5506212 h 6199731"/>
                <a:gd name="connsiteX44" fmla="*/ 1523574 w 5426208"/>
                <a:gd name="connsiteY44" fmla="*/ 5761746 h 6199731"/>
                <a:gd name="connsiteX45" fmla="*/ 2471273 w 5426208"/>
                <a:gd name="connsiteY45" fmla="*/ 5841898 h 6199731"/>
                <a:gd name="connsiteX46" fmla="*/ 3384948 w 5426208"/>
                <a:gd name="connsiteY46" fmla="*/ 5645372 h 6199731"/>
                <a:gd name="connsiteX47" fmla="*/ 3500869 w 5426208"/>
                <a:gd name="connsiteY47" fmla="*/ 5718513 h 6199731"/>
                <a:gd name="connsiteX48" fmla="*/ 3506134 w 5426208"/>
                <a:gd name="connsiteY48" fmla="*/ 6199731 h 6199731"/>
                <a:gd name="connsiteX0" fmla="*/ 4469964 w 5426208"/>
                <a:gd name="connsiteY0" fmla="*/ 6067996 h 6199731"/>
                <a:gd name="connsiteX1" fmla="*/ 4282215 w 5426208"/>
                <a:gd name="connsiteY1" fmla="*/ 5520241 h 6199731"/>
                <a:gd name="connsiteX2" fmla="*/ 4330110 w 5426208"/>
                <a:gd name="connsiteY2" fmla="*/ 5252182 h 6199731"/>
                <a:gd name="connsiteX3" fmla="*/ 4631881 w 5426208"/>
                <a:gd name="connsiteY3" fmla="*/ 4847196 h 6199731"/>
                <a:gd name="connsiteX4" fmla="*/ 5058626 w 5426208"/>
                <a:gd name="connsiteY4" fmla="*/ 3800971 h 6199731"/>
                <a:gd name="connsiteX5" fmla="*/ 5416844 w 5426208"/>
                <a:gd name="connsiteY5" fmla="*/ 2735742 h 6199731"/>
                <a:gd name="connsiteX6" fmla="*/ 5253752 w 5426208"/>
                <a:gd name="connsiteY6" fmla="*/ 2747942 h 6199731"/>
                <a:gd name="connsiteX7" fmla="*/ 4553133 w 5426208"/>
                <a:gd name="connsiteY7" fmla="*/ 3267459 h 6199731"/>
                <a:gd name="connsiteX8" fmla="*/ 3980892 w 5426208"/>
                <a:gd name="connsiteY8" fmla="*/ 4210612 h 6199731"/>
                <a:gd name="connsiteX9" fmla="*/ 4002122 w 5426208"/>
                <a:gd name="connsiteY9" fmla="*/ 3520514 h 6199731"/>
                <a:gd name="connsiteX10" fmla="*/ 4261463 w 5426208"/>
                <a:gd name="connsiteY10" fmla="*/ 1983300 h 6199731"/>
                <a:gd name="connsiteX11" fmla="*/ 4416873 w 5426208"/>
                <a:gd name="connsiteY11" fmla="*/ 1383760 h 6199731"/>
                <a:gd name="connsiteX12" fmla="*/ 4596120 w 5426208"/>
                <a:gd name="connsiteY12" fmla="*/ 925306 h 6199731"/>
                <a:gd name="connsiteX13" fmla="*/ 4049958 w 5426208"/>
                <a:gd name="connsiteY13" fmla="*/ 1199173 h 6199731"/>
                <a:gd name="connsiteX14" fmla="*/ 3488008 w 5426208"/>
                <a:gd name="connsiteY14" fmla="*/ 2315594 h 6199731"/>
                <a:gd name="connsiteX15" fmla="*/ 3287203 w 5426208"/>
                <a:gd name="connsiteY15" fmla="*/ 3409267 h 6199731"/>
                <a:gd name="connsiteX16" fmla="*/ 3292845 w 5426208"/>
                <a:gd name="connsiteY16" fmla="*/ 4093202 h 6199731"/>
                <a:gd name="connsiteX17" fmla="*/ 3192806 w 5426208"/>
                <a:gd name="connsiteY17" fmla="*/ 3842808 h 6199731"/>
                <a:gd name="connsiteX18" fmla="*/ 3006290 w 5426208"/>
                <a:gd name="connsiteY18" fmla="*/ 2973076 h 6199731"/>
                <a:gd name="connsiteX19" fmla="*/ 2437902 w 5426208"/>
                <a:gd name="connsiteY19" fmla="*/ 1628845 h 6199731"/>
                <a:gd name="connsiteX20" fmla="*/ 2086078 w 5426208"/>
                <a:gd name="connsiteY20" fmla="*/ 683692 h 6199731"/>
                <a:gd name="connsiteX21" fmla="*/ 1976061 w 5426208"/>
                <a:gd name="connsiteY21" fmla="*/ 237639 h 6199731"/>
                <a:gd name="connsiteX22" fmla="*/ 1853512 w 5426208"/>
                <a:gd name="connsiteY22" fmla="*/ 1969 h 6199731"/>
                <a:gd name="connsiteX23" fmla="*/ 1674403 w 5426208"/>
                <a:gd name="connsiteY23" fmla="*/ 360188 h 6199731"/>
                <a:gd name="connsiteX24" fmla="*/ 1504721 w 5426208"/>
                <a:gd name="connsiteY24" fmla="*/ 1415990 h 6199731"/>
                <a:gd name="connsiteX25" fmla="*/ 1919500 w 5426208"/>
                <a:gd name="connsiteY25" fmla="*/ 2745169 h 6199731"/>
                <a:gd name="connsiteX26" fmla="*/ 2511779 w 5426208"/>
                <a:gd name="connsiteY26" fmla="*/ 3912880 h 6199731"/>
                <a:gd name="connsiteX27" fmla="*/ 2507282 w 5426208"/>
                <a:gd name="connsiteY27" fmla="*/ 4079031 h 6199731"/>
                <a:gd name="connsiteX28" fmla="*/ 1259624 w 5426208"/>
                <a:gd name="connsiteY28" fmla="*/ 2566060 h 6199731"/>
                <a:gd name="connsiteX29" fmla="*/ 760003 w 5426208"/>
                <a:gd name="connsiteY29" fmla="*/ 2019305 h 6199731"/>
                <a:gd name="connsiteX30" fmla="*/ 213248 w 5426208"/>
                <a:gd name="connsiteY30" fmla="*/ 1510258 h 6199731"/>
                <a:gd name="connsiteX31" fmla="*/ 213248 w 5426208"/>
                <a:gd name="connsiteY31" fmla="*/ 1642233 h 6199731"/>
                <a:gd name="connsiteX32" fmla="*/ 694015 w 5426208"/>
                <a:gd name="connsiteY32" fmla="*/ 2980839 h 6199731"/>
                <a:gd name="connsiteX33" fmla="*/ 1253280 w 5426208"/>
                <a:gd name="connsiteY33" fmla="*/ 4010799 h 6199731"/>
                <a:gd name="connsiteX34" fmla="*/ 2015715 w 5426208"/>
                <a:gd name="connsiteY34" fmla="*/ 4652101 h 6199731"/>
                <a:gd name="connsiteX35" fmla="*/ 2631307 w 5426208"/>
                <a:gd name="connsiteY35" fmla="*/ 4974554 h 6199731"/>
                <a:gd name="connsiteX36" fmla="*/ 2258473 w 5426208"/>
                <a:gd name="connsiteY36" fmla="*/ 5048147 h 6199731"/>
                <a:gd name="connsiteX37" fmla="*/ 1485802 w 5426208"/>
                <a:gd name="connsiteY37" fmla="*/ 4878465 h 6199731"/>
                <a:gd name="connsiteX38" fmla="*/ 760003 w 5426208"/>
                <a:gd name="connsiteY38" fmla="*/ 4187470 h 6199731"/>
                <a:gd name="connsiteX39" fmla="*/ 260382 w 5426208"/>
                <a:gd name="connsiteY39" fmla="*/ 3291924 h 6199731"/>
                <a:gd name="connsiteX40" fmla="*/ 5859 w 5426208"/>
                <a:gd name="connsiteY40" fmla="*/ 2924278 h 6199731"/>
                <a:gd name="connsiteX41" fmla="*/ 109554 w 5426208"/>
                <a:gd name="connsiteY41" fmla="*/ 3518167 h 6199731"/>
                <a:gd name="connsiteX42" fmla="*/ 420638 w 5426208"/>
                <a:gd name="connsiteY42" fmla="*/ 4922761 h 6199731"/>
                <a:gd name="connsiteX43" fmla="*/ 967661 w 5426208"/>
                <a:gd name="connsiteY43" fmla="*/ 5506212 h 6199731"/>
                <a:gd name="connsiteX44" fmla="*/ 1523574 w 5426208"/>
                <a:gd name="connsiteY44" fmla="*/ 5761746 h 6199731"/>
                <a:gd name="connsiteX45" fmla="*/ 2471273 w 5426208"/>
                <a:gd name="connsiteY45" fmla="*/ 5841898 h 6199731"/>
                <a:gd name="connsiteX46" fmla="*/ 3384948 w 5426208"/>
                <a:gd name="connsiteY46" fmla="*/ 5645372 h 6199731"/>
                <a:gd name="connsiteX47" fmla="*/ 3500869 w 5426208"/>
                <a:gd name="connsiteY47" fmla="*/ 5718513 h 6199731"/>
                <a:gd name="connsiteX48" fmla="*/ 3506134 w 5426208"/>
                <a:gd name="connsiteY48" fmla="*/ 6199731 h 6199731"/>
                <a:gd name="connsiteX0" fmla="*/ 4469964 w 5426208"/>
                <a:gd name="connsiteY0" fmla="*/ 6067996 h 6199731"/>
                <a:gd name="connsiteX1" fmla="*/ 4282215 w 5426208"/>
                <a:gd name="connsiteY1" fmla="*/ 5520241 h 6199731"/>
                <a:gd name="connsiteX2" fmla="*/ 4330110 w 5426208"/>
                <a:gd name="connsiteY2" fmla="*/ 5252182 h 6199731"/>
                <a:gd name="connsiteX3" fmla="*/ 4631881 w 5426208"/>
                <a:gd name="connsiteY3" fmla="*/ 4847196 h 6199731"/>
                <a:gd name="connsiteX4" fmla="*/ 5058626 w 5426208"/>
                <a:gd name="connsiteY4" fmla="*/ 3800971 h 6199731"/>
                <a:gd name="connsiteX5" fmla="*/ 5416844 w 5426208"/>
                <a:gd name="connsiteY5" fmla="*/ 2735742 h 6199731"/>
                <a:gd name="connsiteX6" fmla="*/ 5253752 w 5426208"/>
                <a:gd name="connsiteY6" fmla="*/ 2747942 h 6199731"/>
                <a:gd name="connsiteX7" fmla="*/ 4553133 w 5426208"/>
                <a:gd name="connsiteY7" fmla="*/ 3267459 h 6199731"/>
                <a:gd name="connsiteX8" fmla="*/ 3980892 w 5426208"/>
                <a:gd name="connsiteY8" fmla="*/ 4210612 h 6199731"/>
                <a:gd name="connsiteX9" fmla="*/ 4002122 w 5426208"/>
                <a:gd name="connsiteY9" fmla="*/ 3520514 h 6199731"/>
                <a:gd name="connsiteX10" fmla="*/ 4261463 w 5426208"/>
                <a:gd name="connsiteY10" fmla="*/ 1983300 h 6199731"/>
                <a:gd name="connsiteX11" fmla="*/ 4416873 w 5426208"/>
                <a:gd name="connsiteY11" fmla="*/ 1383760 h 6199731"/>
                <a:gd name="connsiteX12" fmla="*/ 4596120 w 5426208"/>
                <a:gd name="connsiteY12" fmla="*/ 925306 h 6199731"/>
                <a:gd name="connsiteX13" fmla="*/ 4049958 w 5426208"/>
                <a:gd name="connsiteY13" fmla="*/ 1199173 h 6199731"/>
                <a:gd name="connsiteX14" fmla="*/ 3488008 w 5426208"/>
                <a:gd name="connsiteY14" fmla="*/ 2315594 h 6199731"/>
                <a:gd name="connsiteX15" fmla="*/ 3287203 w 5426208"/>
                <a:gd name="connsiteY15" fmla="*/ 3409267 h 6199731"/>
                <a:gd name="connsiteX16" fmla="*/ 3292845 w 5426208"/>
                <a:gd name="connsiteY16" fmla="*/ 4093202 h 6199731"/>
                <a:gd name="connsiteX17" fmla="*/ 3192806 w 5426208"/>
                <a:gd name="connsiteY17" fmla="*/ 3842808 h 6199731"/>
                <a:gd name="connsiteX18" fmla="*/ 3006290 w 5426208"/>
                <a:gd name="connsiteY18" fmla="*/ 2973076 h 6199731"/>
                <a:gd name="connsiteX19" fmla="*/ 2437902 w 5426208"/>
                <a:gd name="connsiteY19" fmla="*/ 1628845 h 6199731"/>
                <a:gd name="connsiteX20" fmla="*/ 2086078 w 5426208"/>
                <a:gd name="connsiteY20" fmla="*/ 683692 h 6199731"/>
                <a:gd name="connsiteX21" fmla="*/ 1976061 w 5426208"/>
                <a:gd name="connsiteY21" fmla="*/ 237639 h 6199731"/>
                <a:gd name="connsiteX22" fmla="*/ 1853512 w 5426208"/>
                <a:gd name="connsiteY22" fmla="*/ 1969 h 6199731"/>
                <a:gd name="connsiteX23" fmla="*/ 1674403 w 5426208"/>
                <a:gd name="connsiteY23" fmla="*/ 360188 h 6199731"/>
                <a:gd name="connsiteX24" fmla="*/ 1504721 w 5426208"/>
                <a:gd name="connsiteY24" fmla="*/ 1415990 h 6199731"/>
                <a:gd name="connsiteX25" fmla="*/ 1919500 w 5426208"/>
                <a:gd name="connsiteY25" fmla="*/ 2745169 h 6199731"/>
                <a:gd name="connsiteX26" fmla="*/ 2511779 w 5426208"/>
                <a:gd name="connsiteY26" fmla="*/ 3912880 h 6199731"/>
                <a:gd name="connsiteX27" fmla="*/ 2507282 w 5426208"/>
                <a:gd name="connsiteY27" fmla="*/ 4079031 h 6199731"/>
                <a:gd name="connsiteX28" fmla="*/ 1259624 w 5426208"/>
                <a:gd name="connsiteY28" fmla="*/ 2566060 h 6199731"/>
                <a:gd name="connsiteX29" fmla="*/ 760003 w 5426208"/>
                <a:gd name="connsiteY29" fmla="*/ 2019305 h 6199731"/>
                <a:gd name="connsiteX30" fmla="*/ 213248 w 5426208"/>
                <a:gd name="connsiteY30" fmla="*/ 1510258 h 6199731"/>
                <a:gd name="connsiteX31" fmla="*/ 213248 w 5426208"/>
                <a:gd name="connsiteY31" fmla="*/ 1642233 h 6199731"/>
                <a:gd name="connsiteX32" fmla="*/ 694015 w 5426208"/>
                <a:gd name="connsiteY32" fmla="*/ 2980839 h 6199731"/>
                <a:gd name="connsiteX33" fmla="*/ 1253280 w 5426208"/>
                <a:gd name="connsiteY33" fmla="*/ 4010799 h 6199731"/>
                <a:gd name="connsiteX34" fmla="*/ 2015715 w 5426208"/>
                <a:gd name="connsiteY34" fmla="*/ 4652101 h 6199731"/>
                <a:gd name="connsiteX35" fmla="*/ 2631307 w 5426208"/>
                <a:gd name="connsiteY35" fmla="*/ 4974554 h 6199731"/>
                <a:gd name="connsiteX36" fmla="*/ 2175214 w 5426208"/>
                <a:gd name="connsiteY36" fmla="*/ 5005357 h 6199731"/>
                <a:gd name="connsiteX37" fmla="*/ 1485802 w 5426208"/>
                <a:gd name="connsiteY37" fmla="*/ 4878465 h 6199731"/>
                <a:gd name="connsiteX38" fmla="*/ 760003 w 5426208"/>
                <a:gd name="connsiteY38" fmla="*/ 4187470 h 6199731"/>
                <a:gd name="connsiteX39" fmla="*/ 260382 w 5426208"/>
                <a:gd name="connsiteY39" fmla="*/ 3291924 h 6199731"/>
                <a:gd name="connsiteX40" fmla="*/ 5859 w 5426208"/>
                <a:gd name="connsiteY40" fmla="*/ 2924278 h 6199731"/>
                <a:gd name="connsiteX41" fmla="*/ 109554 w 5426208"/>
                <a:gd name="connsiteY41" fmla="*/ 3518167 h 6199731"/>
                <a:gd name="connsiteX42" fmla="*/ 420638 w 5426208"/>
                <a:gd name="connsiteY42" fmla="*/ 4922761 h 6199731"/>
                <a:gd name="connsiteX43" fmla="*/ 967661 w 5426208"/>
                <a:gd name="connsiteY43" fmla="*/ 5506212 h 6199731"/>
                <a:gd name="connsiteX44" fmla="*/ 1523574 w 5426208"/>
                <a:gd name="connsiteY44" fmla="*/ 5761746 h 6199731"/>
                <a:gd name="connsiteX45" fmla="*/ 2471273 w 5426208"/>
                <a:gd name="connsiteY45" fmla="*/ 5841898 h 6199731"/>
                <a:gd name="connsiteX46" fmla="*/ 3384948 w 5426208"/>
                <a:gd name="connsiteY46" fmla="*/ 5645372 h 6199731"/>
                <a:gd name="connsiteX47" fmla="*/ 3500869 w 5426208"/>
                <a:gd name="connsiteY47" fmla="*/ 5718513 h 6199731"/>
                <a:gd name="connsiteX48" fmla="*/ 3506134 w 5426208"/>
                <a:gd name="connsiteY48" fmla="*/ 6199731 h 6199731"/>
                <a:gd name="connsiteX0" fmla="*/ 4469964 w 5426208"/>
                <a:gd name="connsiteY0" fmla="*/ 6067996 h 6199731"/>
                <a:gd name="connsiteX1" fmla="*/ 4282215 w 5426208"/>
                <a:gd name="connsiteY1" fmla="*/ 5520241 h 6199731"/>
                <a:gd name="connsiteX2" fmla="*/ 4330110 w 5426208"/>
                <a:gd name="connsiteY2" fmla="*/ 5252182 h 6199731"/>
                <a:gd name="connsiteX3" fmla="*/ 4631881 w 5426208"/>
                <a:gd name="connsiteY3" fmla="*/ 4847196 h 6199731"/>
                <a:gd name="connsiteX4" fmla="*/ 5058626 w 5426208"/>
                <a:gd name="connsiteY4" fmla="*/ 3800971 h 6199731"/>
                <a:gd name="connsiteX5" fmla="*/ 5416844 w 5426208"/>
                <a:gd name="connsiteY5" fmla="*/ 2735742 h 6199731"/>
                <a:gd name="connsiteX6" fmla="*/ 5253752 w 5426208"/>
                <a:gd name="connsiteY6" fmla="*/ 2747942 h 6199731"/>
                <a:gd name="connsiteX7" fmla="*/ 4553133 w 5426208"/>
                <a:gd name="connsiteY7" fmla="*/ 3267459 h 6199731"/>
                <a:gd name="connsiteX8" fmla="*/ 3980892 w 5426208"/>
                <a:gd name="connsiteY8" fmla="*/ 4210612 h 6199731"/>
                <a:gd name="connsiteX9" fmla="*/ 4002122 w 5426208"/>
                <a:gd name="connsiteY9" fmla="*/ 3520514 h 6199731"/>
                <a:gd name="connsiteX10" fmla="*/ 4261463 w 5426208"/>
                <a:gd name="connsiteY10" fmla="*/ 1983300 h 6199731"/>
                <a:gd name="connsiteX11" fmla="*/ 4416873 w 5426208"/>
                <a:gd name="connsiteY11" fmla="*/ 1383760 h 6199731"/>
                <a:gd name="connsiteX12" fmla="*/ 4596120 w 5426208"/>
                <a:gd name="connsiteY12" fmla="*/ 925306 h 6199731"/>
                <a:gd name="connsiteX13" fmla="*/ 4049958 w 5426208"/>
                <a:gd name="connsiteY13" fmla="*/ 1199173 h 6199731"/>
                <a:gd name="connsiteX14" fmla="*/ 3488008 w 5426208"/>
                <a:gd name="connsiteY14" fmla="*/ 2315594 h 6199731"/>
                <a:gd name="connsiteX15" fmla="*/ 3287203 w 5426208"/>
                <a:gd name="connsiteY15" fmla="*/ 3409267 h 6199731"/>
                <a:gd name="connsiteX16" fmla="*/ 3292845 w 5426208"/>
                <a:gd name="connsiteY16" fmla="*/ 4093202 h 6199731"/>
                <a:gd name="connsiteX17" fmla="*/ 3192806 w 5426208"/>
                <a:gd name="connsiteY17" fmla="*/ 3842808 h 6199731"/>
                <a:gd name="connsiteX18" fmla="*/ 3006290 w 5426208"/>
                <a:gd name="connsiteY18" fmla="*/ 2973076 h 6199731"/>
                <a:gd name="connsiteX19" fmla="*/ 2437902 w 5426208"/>
                <a:gd name="connsiteY19" fmla="*/ 1628845 h 6199731"/>
                <a:gd name="connsiteX20" fmla="*/ 2086078 w 5426208"/>
                <a:gd name="connsiteY20" fmla="*/ 683692 h 6199731"/>
                <a:gd name="connsiteX21" fmla="*/ 1976061 w 5426208"/>
                <a:gd name="connsiteY21" fmla="*/ 237639 h 6199731"/>
                <a:gd name="connsiteX22" fmla="*/ 1853512 w 5426208"/>
                <a:gd name="connsiteY22" fmla="*/ 1969 h 6199731"/>
                <a:gd name="connsiteX23" fmla="*/ 1674403 w 5426208"/>
                <a:gd name="connsiteY23" fmla="*/ 360188 h 6199731"/>
                <a:gd name="connsiteX24" fmla="*/ 1504721 w 5426208"/>
                <a:gd name="connsiteY24" fmla="*/ 1415990 h 6199731"/>
                <a:gd name="connsiteX25" fmla="*/ 1919500 w 5426208"/>
                <a:gd name="connsiteY25" fmla="*/ 2745169 h 6199731"/>
                <a:gd name="connsiteX26" fmla="*/ 2511779 w 5426208"/>
                <a:gd name="connsiteY26" fmla="*/ 3912880 h 6199731"/>
                <a:gd name="connsiteX27" fmla="*/ 2507282 w 5426208"/>
                <a:gd name="connsiteY27" fmla="*/ 4079031 h 6199731"/>
                <a:gd name="connsiteX28" fmla="*/ 1259624 w 5426208"/>
                <a:gd name="connsiteY28" fmla="*/ 2566060 h 6199731"/>
                <a:gd name="connsiteX29" fmla="*/ 760003 w 5426208"/>
                <a:gd name="connsiteY29" fmla="*/ 2019305 h 6199731"/>
                <a:gd name="connsiteX30" fmla="*/ 213248 w 5426208"/>
                <a:gd name="connsiteY30" fmla="*/ 1510258 h 6199731"/>
                <a:gd name="connsiteX31" fmla="*/ 213248 w 5426208"/>
                <a:gd name="connsiteY31" fmla="*/ 1642233 h 6199731"/>
                <a:gd name="connsiteX32" fmla="*/ 694015 w 5426208"/>
                <a:gd name="connsiteY32" fmla="*/ 2980839 h 6199731"/>
                <a:gd name="connsiteX33" fmla="*/ 1253280 w 5426208"/>
                <a:gd name="connsiteY33" fmla="*/ 4010799 h 6199731"/>
                <a:gd name="connsiteX34" fmla="*/ 2015715 w 5426208"/>
                <a:gd name="connsiteY34" fmla="*/ 4652101 h 6199731"/>
                <a:gd name="connsiteX35" fmla="*/ 2631307 w 5426208"/>
                <a:gd name="connsiteY35" fmla="*/ 4974554 h 6199731"/>
                <a:gd name="connsiteX36" fmla="*/ 2175214 w 5426208"/>
                <a:gd name="connsiteY36" fmla="*/ 5005357 h 6199731"/>
                <a:gd name="connsiteX37" fmla="*/ 1502268 w 5426208"/>
                <a:gd name="connsiteY37" fmla="*/ 4791324 h 6199731"/>
                <a:gd name="connsiteX38" fmla="*/ 760003 w 5426208"/>
                <a:gd name="connsiteY38" fmla="*/ 4187470 h 6199731"/>
                <a:gd name="connsiteX39" fmla="*/ 260382 w 5426208"/>
                <a:gd name="connsiteY39" fmla="*/ 3291924 h 6199731"/>
                <a:gd name="connsiteX40" fmla="*/ 5859 w 5426208"/>
                <a:gd name="connsiteY40" fmla="*/ 2924278 h 6199731"/>
                <a:gd name="connsiteX41" fmla="*/ 109554 w 5426208"/>
                <a:gd name="connsiteY41" fmla="*/ 3518167 h 6199731"/>
                <a:gd name="connsiteX42" fmla="*/ 420638 w 5426208"/>
                <a:gd name="connsiteY42" fmla="*/ 4922761 h 6199731"/>
                <a:gd name="connsiteX43" fmla="*/ 967661 w 5426208"/>
                <a:gd name="connsiteY43" fmla="*/ 5506212 h 6199731"/>
                <a:gd name="connsiteX44" fmla="*/ 1523574 w 5426208"/>
                <a:gd name="connsiteY44" fmla="*/ 5761746 h 6199731"/>
                <a:gd name="connsiteX45" fmla="*/ 2471273 w 5426208"/>
                <a:gd name="connsiteY45" fmla="*/ 5841898 h 6199731"/>
                <a:gd name="connsiteX46" fmla="*/ 3384948 w 5426208"/>
                <a:gd name="connsiteY46" fmla="*/ 5645372 h 6199731"/>
                <a:gd name="connsiteX47" fmla="*/ 3500869 w 5426208"/>
                <a:gd name="connsiteY47" fmla="*/ 5718513 h 6199731"/>
                <a:gd name="connsiteX48" fmla="*/ 3506134 w 5426208"/>
                <a:gd name="connsiteY48" fmla="*/ 6199731 h 6199731"/>
                <a:gd name="connsiteX0" fmla="*/ 4469964 w 5426208"/>
                <a:gd name="connsiteY0" fmla="*/ 6067996 h 6199731"/>
                <a:gd name="connsiteX1" fmla="*/ 4282215 w 5426208"/>
                <a:gd name="connsiteY1" fmla="*/ 5520241 h 6199731"/>
                <a:gd name="connsiteX2" fmla="*/ 4330110 w 5426208"/>
                <a:gd name="connsiteY2" fmla="*/ 5252182 h 6199731"/>
                <a:gd name="connsiteX3" fmla="*/ 4631881 w 5426208"/>
                <a:gd name="connsiteY3" fmla="*/ 4847196 h 6199731"/>
                <a:gd name="connsiteX4" fmla="*/ 5058626 w 5426208"/>
                <a:gd name="connsiteY4" fmla="*/ 3800971 h 6199731"/>
                <a:gd name="connsiteX5" fmla="*/ 5416844 w 5426208"/>
                <a:gd name="connsiteY5" fmla="*/ 2735742 h 6199731"/>
                <a:gd name="connsiteX6" fmla="*/ 5253752 w 5426208"/>
                <a:gd name="connsiteY6" fmla="*/ 2747942 h 6199731"/>
                <a:gd name="connsiteX7" fmla="*/ 4553133 w 5426208"/>
                <a:gd name="connsiteY7" fmla="*/ 3267459 h 6199731"/>
                <a:gd name="connsiteX8" fmla="*/ 3980892 w 5426208"/>
                <a:gd name="connsiteY8" fmla="*/ 4210612 h 6199731"/>
                <a:gd name="connsiteX9" fmla="*/ 4002122 w 5426208"/>
                <a:gd name="connsiteY9" fmla="*/ 3520514 h 6199731"/>
                <a:gd name="connsiteX10" fmla="*/ 4261463 w 5426208"/>
                <a:gd name="connsiteY10" fmla="*/ 1983300 h 6199731"/>
                <a:gd name="connsiteX11" fmla="*/ 4416873 w 5426208"/>
                <a:gd name="connsiteY11" fmla="*/ 1383760 h 6199731"/>
                <a:gd name="connsiteX12" fmla="*/ 4596120 w 5426208"/>
                <a:gd name="connsiteY12" fmla="*/ 925306 h 6199731"/>
                <a:gd name="connsiteX13" fmla="*/ 4049958 w 5426208"/>
                <a:gd name="connsiteY13" fmla="*/ 1199173 h 6199731"/>
                <a:gd name="connsiteX14" fmla="*/ 3488008 w 5426208"/>
                <a:gd name="connsiteY14" fmla="*/ 2315594 h 6199731"/>
                <a:gd name="connsiteX15" fmla="*/ 3287203 w 5426208"/>
                <a:gd name="connsiteY15" fmla="*/ 3409267 h 6199731"/>
                <a:gd name="connsiteX16" fmla="*/ 3292845 w 5426208"/>
                <a:gd name="connsiteY16" fmla="*/ 4093202 h 6199731"/>
                <a:gd name="connsiteX17" fmla="*/ 3192806 w 5426208"/>
                <a:gd name="connsiteY17" fmla="*/ 3842808 h 6199731"/>
                <a:gd name="connsiteX18" fmla="*/ 3006290 w 5426208"/>
                <a:gd name="connsiteY18" fmla="*/ 2973076 h 6199731"/>
                <a:gd name="connsiteX19" fmla="*/ 2437902 w 5426208"/>
                <a:gd name="connsiteY19" fmla="*/ 1628845 h 6199731"/>
                <a:gd name="connsiteX20" fmla="*/ 2086078 w 5426208"/>
                <a:gd name="connsiteY20" fmla="*/ 683692 h 6199731"/>
                <a:gd name="connsiteX21" fmla="*/ 1976061 w 5426208"/>
                <a:gd name="connsiteY21" fmla="*/ 237639 h 6199731"/>
                <a:gd name="connsiteX22" fmla="*/ 1853512 w 5426208"/>
                <a:gd name="connsiteY22" fmla="*/ 1969 h 6199731"/>
                <a:gd name="connsiteX23" fmla="*/ 1674403 w 5426208"/>
                <a:gd name="connsiteY23" fmla="*/ 360188 h 6199731"/>
                <a:gd name="connsiteX24" fmla="*/ 1504721 w 5426208"/>
                <a:gd name="connsiteY24" fmla="*/ 1415990 h 6199731"/>
                <a:gd name="connsiteX25" fmla="*/ 1919500 w 5426208"/>
                <a:gd name="connsiteY25" fmla="*/ 2745169 h 6199731"/>
                <a:gd name="connsiteX26" fmla="*/ 2511779 w 5426208"/>
                <a:gd name="connsiteY26" fmla="*/ 3912880 h 6199731"/>
                <a:gd name="connsiteX27" fmla="*/ 2507282 w 5426208"/>
                <a:gd name="connsiteY27" fmla="*/ 4079031 h 6199731"/>
                <a:gd name="connsiteX28" fmla="*/ 1259624 w 5426208"/>
                <a:gd name="connsiteY28" fmla="*/ 2566060 h 6199731"/>
                <a:gd name="connsiteX29" fmla="*/ 760003 w 5426208"/>
                <a:gd name="connsiteY29" fmla="*/ 2019305 h 6199731"/>
                <a:gd name="connsiteX30" fmla="*/ 213248 w 5426208"/>
                <a:gd name="connsiteY30" fmla="*/ 1510258 h 6199731"/>
                <a:gd name="connsiteX31" fmla="*/ 213248 w 5426208"/>
                <a:gd name="connsiteY31" fmla="*/ 1642233 h 6199731"/>
                <a:gd name="connsiteX32" fmla="*/ 694015 w 5426208"/>
                <a:gd name="connsiteY32" fmla="*/ 2980839 h 6199731"/>
                <a:gd name="connsiteX33" fmla="*/ 1253280 w 5426208"/>
                <a:gd name="connsiteY33" fmla="*/ 4010799 h 6199731"/>
                <a:gd name="connsiteX34" fmla="*/ 2015715 w 5426208"/>
                <a:gd name="connsiteY34" fmla="*/ 4652101 h 6199731"/>
                <a:gd name="connsiteX35" fmla="*/ 2631307 w 5426208"/>
                <a:gd name="connsiteY35" fmla="*/ 4974554 h 6199731"/>
                <a:gd name="connsiteX36" fmla="*/ 2175214 w 5426208"/>
                <a:gd name="connsiteY36" fmla="*/ 5005357 h 6199731"/>
                <a:gd name="connsiteX37" fmla="*/ 1502268 w 5426208"/>
                <a:gd name="connsiteY37" fmla="*/ 4791324 h 6199731"/>
                <a:gd name="connsiteX38" fmla="*/ 760003 w 5426208"/>
                <a:gd name="connsiteY38" fmla="*/ 4187470 h 6199731"/>
                <a:gd name="connsiteX39" fmla="*/ 260382 w 5426208"/>
                <a:gd name="connsiteY39" fmla="*/ 3291924 h 6199731"/>
                <a:gd name="connsiteX40" fmla="*/ 5859 w 5426208"/>
                <a:gd name="connsiteY40" fmla="*/ 2924278 h 6199731"/>
                <a:gd name="connsiteX41" fmla="*/ 109554 w 5426208"/>
                <a:gd name="connsiteY41" fmla="*/ 3518167 h 6199731"/>
                <a:gd name="connsiteX42" fmla="*/ 420638 w 5426208"/>
                <a:gd name="connsiteY42" fmla="*/ 4922761 h 6199731"/>
                <a:gd name="connsiteX43" fmla="*/ 967661 w 5426208"/>
                <a:gd name="connsiteY43" fmla="*/ 5506212 h 6199731"/>
                <a:gd name="connsiteX44" fmla="*/ 1523574 w 5426208"/>
                <a:gd name="connsiteY44" fmla="*/ 5761746 h 6199731"/>
                <a:gd name="connsiteX45" fmla="*/ 2471273 w 5426208"/>
                <a:gd name="connsiteY45" fmla="*/ 5841898 h 6199731"/>
                <a:gd name="connsiteX46" fmla="*/ 3384948 w 5426208"/>
                <a:gd name="connsiteY46" fmla="*/ 5645372 h 6199731"/>
                <a:gd name="connsiteX47" fmla="*/ 3500869 w 5426208"/>
                <a:gd name="connsiteY47" fmla="*/ 5718513 h 6199731"/>
                <a:gd name="connsiteX48" fmla="*/ 3506134 w 5426208"/>
                <a:gd name="connsiteY48" fmla="*/ 6199731 h 6199731"/>
                <a:gd name="connsiteX0" fmla="*/ 4469964 w 5426208"/>
                <a:gd name="connsiteY0" fmla="*/ 6068369 h 6200104"/>
                <a:gd name="connsiteX1" fmla="*/ 4282215 w 5426208"/>
                <a:gd name="connsiteY1" fmla="*/ 5520614 h 6200104"/>
                <a:gd name="connsiteX2" fmla="*/ 4330110 w 5426208"/>
                <a:gd name="connsiteY2" fmla="*/ 5252555 h 6200104"/>
                <a:gd name="connsiteX3" fmla="*/ 4631881 w 5426208"/>
                <a:gd name="connsiteY3" fmla="*/ 4847569 h 6200104"/>
                <a:gd name="connsiteX4" fmla="*/ 5058626 w 5426208"/>
                <a:gd name="connsiteY4" fmla="*/ 3801344 h 6200104"/>
                <a:gd name="connsiteX5" fmla="*/ 5416844 w 5426208"/>
                <a:gd name="connsiteY5" fmla="*/ 2736115 h 6200104"/>
                <a:gd name="connsiteX6" fmla="*/ 5253752 w 5426208"/>
                <a:gd name="connsiteY6" fmla="*/ 2748315 h 6200104"/>
                <a:gd name="connsiteX7" fmla="*/ 4553133 w 5426208"/>
                <a:gd name="connsiteY7" fmla="*/ 3267832 h 6200104"/>
                <a:gd name="connsiteX8" fmla="*/ 3980892 w 5426208"/>
                <a:gd name="connsiteY8" fmla="*/ 4210985 h 6200104"/>
                <a:gd name="connsiteX9" fmla="*/ 4002122 w 5426208"/>
                <a:gd name="connsiteY9" fmla="*/ 3520887 h 6200104"/>
                <a:gd name="connsiteX10" fmla="*/ 4261463 w 5426208"/>
                <a:gd name="connsiteY10" fmla="*/ 1983673 h 6200104"/>
                <a:gd name="connsiteX11" fmla="*/ 4416873 w 5426208"/>
                <a:gd name="connsiteY11" fmla="*/ 1384133 h 6200104"/>
                <a:gd name="connsiteX12" fmla="*/ 4596120 w 5426208"/>
                <a:gd name="connsiteY12" fmla="*/ 925679 h 6200104"/>
                <a:gd name="connsiteX13" fmla="*/ 4049958 w 5426208"/>
                <a:gd name="connsiteY13" fmla="*/ 1199546 h 6200104"/>
                <a:gd name="connsiteX14" fmla="*/ 3488008 w 5426208"/>
                <a:gd name="connsiteY14" fmla="*/ 2315967 h 6200104"/>
                <a:gd name="connsiteX15" fmla="*/ 3287203 w 5426208"/>
                <a:gd name="connsiteY15" fmla="*/ 3409640 h 6200104"/>
                <a:gd name="connsiteX16" fmla="*/ 3292845 w 5426208"/>
                <a:gd name="connsiteY16" fmla="*/ 4093575 h 6200104"/>
                <a:gd name="connsiteX17" fmla="*/ 3192806 w 5426208"/>
                <a:gd name="connsiteY17" fmla="*/ 3843181 h 6200104"/>
                <a:gd name="connsiteX18" fmla="*/ 3006290 w 5426208"/>
                <a:gd name="connsiteY18" fmla="*/ 2973449 h 6200104"/>
                <a:gd name="connsiteX19" fmla="*/ 2437902 w 5426208"/>
                <a:gd name="connsiteY19" fmla="*/ 1629218 h 6200104"/>
                <a:gd name="connsiteX20" fmla="*/ 2116465 w 5426208"/>
                <a:gd name="connsiteY20" fmla="*/ 842913 h 6200104"/>
                <a:gd name="connsiteX21" fmla="*/ 1976061 w 5426208"/>
                <a:gd name="connsiteY21" fmla="*/ 238012 h 6200104"/>
                <a:gd name="connsiteX22" fmla="*/ 1853512 w 5426208"/>
                <a:gd name="connsiteY22" fmla="*/ 2342 h 6200104"/>
                <a:gd name="connsiteX23" fmla="*/ 1674403 w 5426208"/>
                <a:gd name="connsiteY23" fmla="*/ 360561 h 6200104"/>
                <a:gd name="connsiteX24" fmla="*/ 1504721 w 5426208"/>
                <a:gd name="connsiteY24" fmla="*/ 1416363 h 6200104"/>
                <a:gd name="connsiteX25" fmla="*/ 1919500 w 5426208"/>
                <a:gd name="connsiteY25" fmla="*/ 2745542 h 6200104"/>
                <a:gd name="connsiteX26" fmla="*/ 2511779 w 5426208"/>
                <a:gd name="connsiteY26" fmla="*/ 3913253 h 6200104"/>
                <a:gd name="connsiteX27" fmla="*/ 2507282 w 5426208"/>
                <a:gd name="connsiteY27" fmla="*/ 4079404 h 6200104"/>
                <a:gd name="connsiteX28" fmla="*/ 1259624 w 5426208"/>
                <a:gd name="connsiteY28" fmla="*/ 2566433 h 6200104"/>
                <a:gd name="connsiteX29" fmla="*/ 760003 w 5426208"/>
                <a:gd name="connsiteY29" fmla="*/ 2019678 h 6200104"/>
                <a:gd name="connsiteX30" fmla="*/ 213248 w 5426208"/>
                <a:gd name="connsiteY30" fmla="*/ 1510631 h 6200104"/>
                <a:gd name="connsiteX31" fmla="*/ 213248 w 5426208"/>
                <a:gd name="connsiteY31" fmla="*/ 1642606 h 6200104"/>
                <a:gd name="connsiteX32" fmla="*/ 694015 w 5426208"/>
                <a:gd name="connsiteY32" fmla="*/ 2981212 h 6200104"/>
                <a:gd name="connsiteX33" fmla="*/ 1253280 w 5426208"/>
                <a:gd name="connsiteY33" fmla="*/ 4011172 h 6200104"/>
                <a:gd name="connsiteX34" fmla="*/ 2015715 w 5426208"/>
                <a:gd name="connsiteY34" fmla="*/ 4652474 h 6200104"/>
                <a:gd name="connsiteX35" fmla="*/ 2631307 w 5426208"/>
                <a:gd name="connsiteY35" fmla="*/ 4974927 h 6200104"/>
                <a:gd name="connsiteX36" fmla="*/ 2175214 w 5426208"/>
                <a:gd name="connsiteY36" fmla="*/ 5005730 h 6200104"/>
                <a:gd name="connsiteX37" fmla="*/ 1502268 w 5426208"/>
                <a:gd name="connsiteY37" fmla="*/ 4791697 h 6200104"/>
                <a:gd name="connsiteX38" fmla="*/ 760003 w 5426208"/>
                <a:gd name="connsiteY38" fmla="*/ 4187843 h 6200104"/>
                <a:gd name="connsiteX39" fmla="*/ 260382 w 5426208"/>
                <a:gd name="connsiteY39" fmla="*/ 3292297 h 6200104"/>
                <a:gd name="connsiteX40" fmla="*/ 5859 w 5426208"/>
                <a:gd name="connsiteY40" fmla="*/ 2924651 h 6200104"/>
                <a:gd name="connsiteX41" fmla="*/ 109554 w 5426208"/>
                <a:gd name="connsiteY41" fmla="*/ 3518540 h 6200104"/>
                <a:gd name="connsiteX42" fmla="*/ 420638 w 5426208"/>
                <a:gd name="connsiteY42" fmla="*/ 4923134 h 6200104"/>
                <a:gd name="connsiteX43" fmla="*/ 967661 w 5426208"/>
                <a:gd name="connsiteY43" fmla="*/ 5506585 h 6200104"/>
                <a:gd name="connsiteX44" fmla="*/ 1523574 w 5426208"/>
                <a:gd name="connsiteY44" fmla="*/ 5762119 h 6200104"/>
                <a:gd name="connsiteX45" fmla="*/ 2471273 w 5426208"/>
                <a:gd name="connsiteY45" fmla="*/ 5842271 h 6200104"/>
                <a:gd name="connsiteX46" fmla="*/ 3384948 w 5426208"/>
                <a:gd name="connsiteY46" fmla="*/ 5645745 h 6200104"/>
                <a:gd name="connsiteX47" fmla="*/ 3500869 w 5426208"/>
                <a:gd name="connsiteY47" fmla="*/ 5718886 h 6200104"/>
                <a:gd name="connsiteX48" fmla="*/ 3506134 w 5426208"/>
                <a:gd name="connsiteY48" fmla="*/ 6200104 h 6200104"/>
                <a:gd name="connsiteX0" fmla="*/ 4469964 w 5426208"/>
                <a:gd name="connsiteY0" fmla="*/ 6083203 h 6214938"/>
                <a:gd name="connsiteX1" fmla="*/ 4282215 w 5426208"/>
                <a:gd name="connsiteY1" fmla="*/ 5535448 h 6214938"/>
                <a:gd name="connsiteX2" fmla="*/ 4330110 w 5426208"/>
                <a:gd name="connsiteY2" fmla="*/ 5267389 h 6214938"/>
                <a:gd name="connsiteX3" fmla="*/ 4631881 w 5426208"/>
                <a:gd name="connsiteY3" fmla="*/ 4862403 h 6214938"/>
                <a:gd name="connsiteX4" fmla="*/ 5058626 w 5426208"/>
                <a:gd name="connsiteY4" fmla="*/ 3816178 h 6214938"/>
                <a:gd name="connsiteX5" fmla="*/ 5416844 w 5426208"/>
                <a:gd name="connsiteY5" fmla="*/ 2750949 h 6214938"/>
                <a:gd name="connsiteX6" fmla="*/ 5253752 w 5426208"/>
                <a:gd name="connsiteY6" fmla="*/ 2763149 h 6214938"/>
                <a:gd name="connsiteX7" fmla="*/ 4553133 w 5426208"/>
                <a:gd name="connsiteY7" fmla="*/ 3282666 h 6214938"/>
                <a:gd name="connsiteX8" fmla="*/ 3980892 w 5426208"/>
                <a:gd name="connsiteY8" fmla="*/ 4225819 h 6214938"/>
                <a:gd name="connsiteX9" fmla="*/ 4002122 w 5426208"/>
                <a:gd name="connsiteY9" fmla="*/ 3535721 h 6214938"/>
                <a:gd name="connsiteX10" fmla="*/ 4261463 w 5426208"/>
                <a:gd name="connsiteY10" fmla="*/ 1998507 h 6214938"/>
                <a:gd name="connsiteX11" fmla="*/ 4416873 w 5426208"/>
                <a:gd name="connsiteY11" fmla="*/ 1398967 h 6214938"/>
                <a:gd name="connsiteX12" fmla="*/ 4596120 w 5426208"/>
                <a:gd name="connsiteY12" fmla="*/ 940513 h 6214938"/>
                <a:gd name="connsiteX13" fmla="*/ 4049958 w 5426208"/>
                <a:gd name="connsiteY13" fmla="*/ 1214380 h 6214938"/>
                <a:gd name="connsiteX14" fmla="*/ 3488008 w 5426208"/>
                <a:gd name="connsiteY14" fmla="*/ 2330801 h 6214938"/>
                <a:gd name="connsiteX15" fmla="*/ 3287203 w 5426208"/>
                <a:gd name="connsiteY15" fmla="*/ 3424474 h 6214938"/>
                <a:gd name="connsiteX16" fmla="*/ 3292845 w 5426208"/>
                <a:gd name="connsiteY16" fmla="*/ 4108409 h 6214938"/>
                <a:gd name="connsiteX17" fmla="*/ 3192806 w 5426208"/>
                <a:gd name="connsiteY17" fmla="*/ 3858015 h 6214938"/>
                <a:gd name="connsiteX18" fmla="*/ 3006290 w 5426208"/>
                <a:gd name="connsiteY18" fmla="*/ 2988283 h 6214938"/>
                <a:gd name="connsiteX19" fmla="*/ 2437902 w 5426208"/>
                <a:gd name="connsiteY19" fmla="*/ 1644052 h 6214938"/>
                <a:gd name="connsiteX20" fmla="*/ 2116465 w 5426208"/>
                <a:gd name="connsiteY20" fmla="*/ 857747 h 6214938"/>
                <a:gd name="connsiteX21" fmla="*/ 1976061 w 5426208"/>
                <a:gd name="connsiteY21" fmla="*/ 252846 h 6214938"/>
                <a:gd name="connsiteX22" fmla="*/ 1853512 w 5426208"/>
                <a:gd name="connsiteY22" fmla="*/ 17176 h 6214938"/>
                <a:gd name="connsiteX23" fmla="*/ 1612673 w 5426208"/>
                <a:gd name="connsiteY23" fmla="*/ 683202 h 6214938"/>
                <a:gd name="connsiteX24" fmla="*/ 1504721 w 5426208"/>
                <a:gd name="connsiteY24" fmla="*/ 1431197 h 6214938"/>
                <a:gd name="connsiteX25" fmla="*/ 1919500 w 5426208"/>
                <a:gd name="connsiteY25" fmla="*/ 2760376 h 6214938"/>
                <a:gd name="connsiteX26" fmla="*/ 2511779 w 5426208"/>
                <a:gd name="connsiteY26" fmla="*/ 3928087 h 6214938"/>
                <a:gd name="connsiteX27" fmla="*/ 2507282 w 5426208"/>
                <a:gd name="connsiteY27" fmla="*/ 4094238 h 6214938"/>
                <a:gd name="connsiteX28" fmla="*/ 1259624 w 5426208"/>
                <a:gd name="connsiteY28" fmla="*/ 2581267 h 6214938"/>
                <a:gd name="connsiteX29" fmla="*/ 760003 w 5426208"/>
                <a:gd name="connsiteY29" fmla="*/ 2034512 h 6214938"/>
                <a:gd name="connsiteX30" fmla="*/ 213248 w 5426208"/>
                <a:gd name="connsiteY30" fmla="*/ 1525465 h 6214938"/>
                <a:gd name="connsiteX31" fmla="*/ 213248 w 5426208"/>
                <a:gd name="connsiteY31" fmla="*/ 1657440 h 6214938"/>
                <a:gd name="connsiteX32" fmla="*/ 694015 w 5426208"/>
                <a:gd name="connsiteY32" fmla="*/ 2996046 h 6214938"/>
                <a:gd name="connsiteX33" fmla="*/ 1253280 w 5426208"/>
                <a:gd name="connsiteY33" fmla="*/ 4026006 h 6214938"/>
                <a:gd name="connsiteX34" fmla="*/ 2015715 w 5426208"/>
                <a:gd name="connsiteY34" fmla="*/ 4667308 h 6214938"/>
                <a:gd name="connsiteX35" fmla="*/ 2631307 w 5426208"/>
                <a:gd name="connsiteY35" fmla="*/ 4989761 h 6214938"/>
                <a:gd name="connsiteX36" fmla="*/ 2175214 w 5426208"/>
                <a:gd name="connsiteY36" fmla="*/ 5020564 h 6214938"/>
                <a:gd name="connsiteX37" fmla="*/ 1502268 w 5426208"/>
                <a:gd name="connsiteY37" fmla="*/ 4806531 h 6214938"/>
                <a:gd name="connsiteX38" fmla="*/ 760003 w 5426208"/>
                <a:gd name="connsiteY38" fmla="*/ 4202677 h 6214938"/>
                <a:gd name="connsiteX39" fmla="*/ 260382 w 5426208"/>
                <a:gd name="connsiteY39" fmla="*/ 3307131 h 6214938"/>
                <a:gd name="connsiteX40" fmla="*/ 5859 w 5426208"/>
                <a:gd name="connsiteY40" fmla="*/ 2939485 h 6214938"/>
                <a:gd name="connsiteX41" fmla="*/ 109554 w 5426208"/>
                <a:gd name="connsiteY41" fmla="*/ 3533374 h 6214938"/>
                <a:gd name="connsiteX42" fmla="*/ 420638 w 5426208"/>
                <a:gd name="connsiteY42" fmla="*/ 4937968 h 6214938"/>
                <a:gd name="connsiteX43" fmla="*/ 967661 w 5426208"/>
                <a:gd name="connsiteY43" fmla="*/ 5521419 h 6214938"/>
                <a:gd name="connsiteX44" fmla="*/ 1523574 w 5426208"/>
                <a:gd name="connsiteY44" fmla="*/ 5776953 h 6214938"/>
                <a:gd name="connsiteX45" fmla="*/ 2471273 w 5426208"/>
                <a:gd name="connsiteY45" fmla="*/ 5857105 h 6214938"/>
                <a:gd name="connsiteX46" fmla="*/ 3384948 w 5426208"/>
                <a:gd name="connsiteY46" fmla="*/ 5660579 h 6214938"/>
                <a:gd name="connsiteX47" fmla="*/ 3500869 w 5426208"/>
                <a:gd name="connsiteY47" fmla="*/ 5733720 h 6214938"/>
                <a:gd name="connsiteX48" fmla="*/ 3506134 w 5426208"/>
                <a:gd name="connsiteY48" fmla="*/ 6214938 h 6214938"/>
                <a:gd name="connsiteX0" fmla="*/ 4469964 w 5426208"/>
                <a:gd name="connsiteY0" fmla="*/ 6068032 h 6199767"/>
                <a:gd name="connsiteX1" fmla="*/ 4282215 w 5426208"/>
                <a:gd name="connsiteY1" fmla="*/ 5520277 h 6199767"/>
                <a:gd name="connsiteX2" fmla="*/ 4330110 w 5426208"/>
                <a:gd name="connsiteY2" fmla="*/ 5252218 h 6199767"/>
                <a:gd name="connsiteX3" fmla="*/ 4631881 w 5426208"/>
                <a:gd name="connsiteY3" fmla="*/ 4847232 h 6199767"/>
                <a:gd name="connsiteX4" fmla="*/ 5058626 w 5426208"/>
                <a:gd name="connsiteY4" fmla="*/ 3801007 h 6199767"/>
                <a:gd name="connsiteX5" fmla="*/ 5416844 w 5426208"/>
                <a:gd name="connsiteY5" fmla="*/ 2735778 h 6199767"/>
                <a:gd name="connsiteX6" fmla="*/ 5253752 w 5426208"/>
                <a:gd name="connsiteY6" fmla="*/ 2747978 h 6199767"/>
                <a:gd name="connsiteX7" fmla="*/ 4553133 w 5426208"/>
                <a:gd name="connsiteY7" fmla="*/ 3267495 h 6199767"/>
                <a:gd name="connsiteX8" fmla="*/ 3980892 w 5426208"/>
                <a:gd name="connsiteY8" fmla="*/ 4210648 h 6199767"/>
                <a:gd name="connsiteX9" fmla="*/ 4002122 w 5426208"/>
                <a:gd name="connsiteY9" fmla="*/ 3520550 h 6199767"/>
                <a:gd name="connsiteX10" fmla="*/ 4261463 w 5426208"/>
                <a:gd name="connsiteY10" fmla="*/ 1983336 h 6199767"/>
                <a:gd name="connsiteX11" fmla="*/ 4416873 w 5426208"/>
                <a:gd name="connsiteY11" fmla="*/ 1383796 h 6199767"/>
                <a:gd name="connsiteX12" fmla="*/ 4596120 w 5426208"/>
                <a:gd name="connsiteY12" fmla="*/ 925342 h 6199767"/>
                <a:gd name="connsiteX13" fmla="*/ 4049958 w 5426208"/>
                <a:gd name="connsiteY13" fmla="*/ 1199209 h 6199767"/>
                <a:gd name="connsiteX14" fmla="*/ 3488008 w 5426208"/>
                <a:gd name="connsiteY14" fmla="*/ 2315630 h 6199767"/>
                <a:gd name="connsiteX15" fmla="*/ 3287203 w 5426208"/>
                <a:gd name="connsiteY15" fmla="*/ 3409303 h 6199767"/>
                <a:gd name="connsiteX16" fmla="*/ 3292845 w 5426208"/>
                <a:gd name="connsiteY16" fmla="*/ 4093238 h 6199767"/>
                <a:gd name="connsiteX17" fmla="*/ 3192806 w 5426208"/>
                <a:gd name="connsiteY17" fmla="*/ 3842844 h 6199767"/>
                <a:gd name="connsiteX18" fmla="*/ 3006290 w 5426208"/>
                <a:gd name="connsiteY18" fmla="*/ 2973112 h 6199767"/>
                <a:gd name="connsiteX19" fmla="*/ 2437902 w 5426208"/>
                <a:gd name="connsiteY19" fmla="*/ 1628881 h 6199767"/>
                <a:gd name="connsiteX20" fmla="*/ 2116465 w 5426208"/>
                <a:gd name="connsiteY20" fmla="*/ 842576 h 6199767"/>
                <a:gd name="connsiteX21" fmla="*/ 1945144 w 5426208"/>
                <a:gd name="connsiteY21" fmla="*/ 474671 h 6199767"/>
                <a:gd name="connsiteX22" fmla="*/ 1853512 w 5426208"/>
                <a:gd name="connsiteY22" fmla="*/ 2005 h 6199767"/>
                <a:gd name="connsiteX23" fmla="*/ 1612673 w 5426208"/>
                <a:gd name="connsiteY23" fmla="*/ 668031 h 6199767"/>
                <a:gd name="connsiteX24" fmla="*/ 1504721 w 5426208"/>
                <a:gd name="connsiteY24" fmla="*/ 1416026 h 6199767"/>
                <a:gd name="connsiteX25" fmla="*/ 1919500 w 5426208"/>
                <a:gd name="connsiteY25" fmla="*/ 2745205 h 6199767"/>
                <a:gd name="connsiteX26" fmla="*/ 2511779 w 5426208"/>
                <a:gd name="connsiteY26" fmla="*/ 3912916 h 6199767"/>
                <a:gd name="connsiteX27" fmla="*/ 2507282 w 5426208"/>
                <a:gd name="connsiteY27" fmla="*/ 4079067 h 6199767"/>
                <a:gd name="connsiteX28" fmla="*/ 1259624 w 5426208"/>
                <a:gd name="connsiteY28" fmla="*/ 2566096 h 6199767"/>
                <a:gd name="connsiteX29" fmla="*/ 760003 w 5426208"/>
                <a:gd name="connsiteY29" fmla="*/ 2019341 h 6199767"/>
                <a:gd name="connsiteX30" fmla="*/ 213248 w 5426208"/>
                <a:gd name="connsiteY30" fmla="*/ 1510294 h 6199767"/>
                <a:gd name="connsiteX31" fmla="*/ 213248 w 5426208"/>
                <a:gd name="connsiteY31" fmla="*/ 1642269 h 6199767"/>
                <a:gd name="connsiteX32" fmla="*/ 694015 w 5426208"/>
                <a:gd name="connsiteY32" fmla="*/ 2980875 h 6199767"/>
                <a:gd name="connsiteX33" fmla="*/ 1253280 w 5426208"/>
                <a:gd name="connsiteY33" fmla="*/ 4010835 h 6199767"/>
                <a:gd name="connsiteX34" fmla="*/ 2015715 w 5426208"/>
                <a:gd name="connsiteY34" fmla="*/ 4652137 h 6199767"/>
                <a:gd name="connsiteX35" fmla="*/ 2631307 w 5426208"/>
                <a:gd name="connsiteY35" fmla="*/ 4974590 h 6199767"/>
                <a:gd name="connsiteX36" fmla="*/ 2175214 w 5426208"/>
                <a:gd name="connsiteY36" fmla="*/ 5005393 h 6199767"/>
                <a:gd name="connsiteX37" fmla="*/ 1502268 w 5426208"/>
                <a:gd name="connsiteY37" fmla="*/ 4791360 h 6199767"/>
                <a:gd name="connsiteX38" fmla="*/ 760003 w 5426208"/>
                <a:gd name="connsiteY38" fmla="*/ 4187506 h 6199767"/>
                <a:gd name="connsiteX39" fmla="*/ 260382 w 5426208"/>
                <a:gd name="connsiteY39" fmla="*/ 3291960 h 6199767"/>
                <a:gd name="connsiteX40" fmla="*/ 5859 w 5426208"/>
                <a:gd name="connsiteY40" fmla="*/ 2924314 h 6199767"/>
                <a:gd name="connsiteX41" fmla="*/ 109554 w 5426208"/>
                <a:gd name="connsiteY41" fmla="*/ 3518203 h 6199767"/>
                <a:gd name="connsiteX42" fmla="*/ 420638 w 5426208"/>
                <a:gd name="connsiteY42" fmla="*/ 4922797 h 6199767"/>
                <a:gd name="connsiteX43" fmla="*/ 967661 w 5426208"/>
                <a:gd name="connsiteY43" fmla="*/ 5506248 h 6199767"/>
                <a:gd name="connsiteX44" fmla="*/ 1523574 w 5426208"/>
                <a:gd name="connsiteY44" fmla="*/ 5761782 h 6199767"/>
                <a:gd name="connsiteX45" fmla="*/ 2471273 w 5426208"/>
                <a:gd name="connsiteY45" fmla="*/ 5841934 h 6199767"/>
                <a:gd name="connsiteX46" fmla="*/ 3384948 w 5426208"/>
                <a:gd name="connsiteY46" fmla="*/ 5645408 h 6199767"/>
                <a:gd name="connsiteX47" fmla="*/ 3500869 w 5426208"/>
                <a:gd name="connsiteY47" fmla="*/ 5718549 h 6199767"/>
                <a:gd name="connsiteX48" fmla="*/ 3506134 w 5426208"/>
                <a:gd name="connsiteY48" fmla="*/ 6199767 h 6199767"/>
                <a:gd name="connsiteX0" fmla="*/ 4469964 w 5426208"/>
                <a:gd name="connsiteY0" fmla="*/ 5783028 h 5914763"/>
                <a:gd name="connsiteX1" fmla="*/ 4282215 w 5426208"/>
                <a:gd name="connsiteY1" fmla="*/ 5235273 h 5914763"/>
                <a:gd name="connsiteX2" fmla="*/ 4330110 w 5426208"/>
                <a:gd name="connsiteY2" fmla="*/ 4967214 h 5914763"/>
                <a:gd name="connsiteX3" fmla="*/ 4631881 w 5426208"/>
                <a:gd name="connsiteY3" fmla="*/ 4562228 h 5914763"/>
                <a:gd name="connsiteX4" fmla="*/ 5058626 w 5426208"/>
                <a:gd name="connsiteY4" fmla="*/ 3516003 h 5914763"/>
                <a:gd name="connsiteX5" fmla="*/ 5416844 w 5426208"/>
                <a:gd name="connsiteY5" fmla="*/ 2450774 h 5914763"/>
                <a:gd name="connsiteX6" fmla="*/ 5253752 w 5426208"/>
                <a:gd name="connsiteY6" fmla="*/ 2462974 h 5914763"/>
                <a:gd name="connsiteX7" fmla="*/ 4553133 w 5426208"/>
                <a:gd name="connsiteY7" fmla="*/ 2982491 h 5914763"/>
                <a:gd name="connsiteX8" fmla="*/ 3980892 w 5426208"/>
                <a:gd name="connsiteY8" fmla="*/ 3925644 h 5914763"/>
                <a:gd name="connsiteX9" fmla="*/ 4002122 w 5426208"/>
                <a:gd name="connsiteY9" fmla="*/ 3235546 h 5914763"/>
                <a:gd name="connsiteX10" fmla="*/ 4261463 w 5426208"/>
                <a:gd name="connsiteY10" fmla="*/ 1698332 h 5914763"/>
                <a:gd name="connsiteX11" fmla="*/ 4416873 w 5426208"/>
                <a:gd name="connsiteY11" fmla="*/ 1098792 h 5914763"/>
                <a:gd name="connsiteX12" fmla="*/ 4596120 w 5426208"/>
                <a:gd name="connsiteY12" fmla="*/ 640338 h 5914763"/>
                <a:gd name="connsiteX13" fmla="*/ 4049958 w 5426208"/>
                <a:gd name="connsiteY13" fmla="*/ 914205 h 5914763"/>
                <a:gd name="connsiteX14" fmla="*/ 3488008 w 5426208"/>
                <a:gd name="connsiteY14" fmla="*/ 2030626 h 5914763"/>
                <a:gd name="connsiteX15" fmla="*/ 3287203 w 5426208"/>
                <a:gd name="connsiteY15" fmla="*/ 3124299 h 5914763"/>
                <a:gd name="connsiteX16" fmla="*/ 3292845 w 5426208"/>
                <a:gd name="connsiteY16" fmla="*/ 3808234 h 5914763"/>
                <a:gd name="connsiteX17" fmla="*/ 3192806 w 5426208"/>
                <a:gd name="connsiteY17" fmla="*/ 3557840 h 5914763"/>
                <a:gd name="connsiteX18" fmla="*/ 3006290 w 5426208"/>
                <a:gd name="connsiteY18" fmla="*/ 2688108 h 5914763"/>
                <a:gd name="connsiteX19" fmla="*/ 2437902 w 5426208"/>
                <a:gd name="connsiteY19" fmla="*/ 1343877 h 5914763"/>
                <a:gd name="connsiteX20" fmla="*/ 2116465 w 5426208"/>
                <a:gd name="connsiteY20" fmla="*/ 557572 h 5914763"/>
                <a:gd name="connsiteX21" fmla="*/ 1945144 w 5426208"/>
                <a:gd name="connsiteY21" fmla="*/ 189667 h 5914763"/>
                <a:gd name="connsiteX22" fmla="*/ 1791527 w 5426208"/>
                <a:gd name="connsiteY22" fmla="*/ 5193 h 5914763"/>
                <a:gd name="connsiteX23" fmla="*/ 1612673 w 5426208"/>
                <a:gd name="connsiteY23" fmla="*/ 383027 h 5914763"/>
                <a:gd name="connsiteX24" fmla="*/ 1504721 w 5426208"/>
                <a:gd name="connsiteY24" fmla="*/ 1131022 h 5914763"/>
                <a:gd name="connsiteX25" fmla="*/ 1919500 w 5426208"/>
                <a:gd name="connsiteY25" fmla="*/ 2460201 h 5914763"/>
                <a:gd name="connsiteX26" fmla="*/ 2511779 w 5426208"/>
                <a:gd name="connsiteY26" fmla="*/ 3627912 h 5914763"/>
                <a:gd name="connsiteX27" fmla="*/ 2507282 w 5426208"/>
                <a:gd name="connsiteY27" fmla="*/ 3794063 h 5914763"/>
                <a:gd name="connsiteX28" fmla="*/ 1259624 w 5426208"/>
                <a:gd name="connsiteY28" fmla="*/ 2281092 h 5914763"/>
                <a:gd name="connsiteX29" fmla="*/ 760003 w 5426208"/>
                <a:gd name="connsiteY29" fmla="*/ 1734337 h 5914763"/>
                <a:gd name="connsiteX30" fmla="*/ 213248 w 5426208"/>
                <a:gd name="connsiteY30" fmla="*/ 1225290 h 5914763"/>
                <a:gd name="connsiteX31" fmla="*/ 213248 w 5426208"/>
                <a:gd name="connsiteY31" fmla="*/ 1357265 h 5914763"/>
                <a:gd name="connsiteX32" fmla="*/ 694015 w 5426208"/>
                <a:gd name="connsiteY32" fmla="*/ 2695871 h 5914763"/>
                <a:gd name="connsiteX33" fmla="*/ 1253280 w 5426208"/>
                <a:gd name="connsiteY33" fmla="*/ 3725831 h 5914763"/>
                <a:gd name="connsiteX34" fmla="*/ 2015715 w 5426208"/>
                <a:gd name="connsiteY34" fmla="*/ 4367133 h 5914763"/>
                <a:gd name="connsiteX35" fmla="*/ 2631307 w 5426208"/>
                <a:gd name="connsiteY35" fmla="*/ 4689586 h 5914763"/>
                <a:gd name="connsiteX36" fmla="*/ 2175214 w 5426208"/>
                <a:gd name="connsiteY36" fmla="*/ 4720389 h 5914763"/>
                <a:gd name="connsiteX37" fmla="*/ 1502268 w 5426208"/>
                <a:gd name="connsiteY37" fmla="*/ 4506356 h 5914763"/>
                <a:gd name="connsiteX38" fmla="*/ 760003 w 5426208"/>
                <a:gd name="connsiteY38" fmla="*/ 3902502 h 5914763"/>
                <a:gd name="connsiteX39" fmla="*/ 260382 w 5426208"/>
                <a:gd name="connsiteY39" fmla="*/ 3006956 h 5914763"/>
                <a:gd name="connsiteX40" fmla="*/ 5859 w 5426208"/>
                <a:gd name="connsiteY40" fmla="*/ 2639310 h 5914763"/>
                <a:gd name="connsiteX41" fmla="*/ 109554 w 5426208"/>
                <a:gd name="connsiteY41" fmla="*/ 3233199 h 5914763"/>
                <a:gd name="connsiteX42" fmla="*/ 420638 w 5426208"/>
                <a:gd name="connsiteY42" fmla="*/ 4637793 h 5914763"/>
                <a:gd name="connsiteX43" fmla="*/ 967661 w 5426208"/>
                <a:gd name="connsiteY43" fmla="*/ 5221244 h 5914763"/>
                <a:gd name="connsiteX44" fmla="*/ 1523574 w 5426208"/>
                <a:gd name="connsiteY44" fmla="*/ 5476778 h 5914763"/>
                <a:gd name="connsiteX45" fmla="*/ 2471273 w 5426208"/>
                <a:gd name="connsiteY45" fmla="*/ 5556930 h 5914763"/>
                <a:gd name="connsiteX46" fmla="*/ 3384948 w 5426208"/>
                <a:gd name="connsiteY46" fmla="*/ 5360404 h 5914763"/>
                <a:gd name="connsiteX47" fmla="*/ 3500869 w 5426208"/>
                <a:gd name="connsiteY47" fmla="*/ 5433545 h 5914763"/>
                <a:gd name="connsiteX48" fmla="*/ 3506134 w 5426208"/>
                <a:gd name="connsiteY48" fmla="*/ 5914763 h 5914763"/>
                <a:gd name="connsiteX0" fmla="*/ 4469964 w 5426208"/>
                <a:gd name="connsiteY0" fmla="*/ 5781273 h 5913008"/>
                <a:gd name="connsiteX1" fmla="*/ 4282215 w 5426208"/>
                <a:gd name="connsiteY1" fmla="*/ 5233518 h 5913008"/>
                <a:gd name="connsiteX2" fmla="*/ 4330110 w 5426208"/>
                <a:gd name="connsiteY2" fmla="*/ 4965459 h 5913008"/>
                <a:gd name="connsiteX3" fmla="*/ 4631881 w 5426208"/>
                <a:gd name="connsiteY3" fmla="*/ 4560473 h 5913008"/>
                <a:gd name="connsiteX4" fmla="*/ 5058626 w 5426208"/>
                <a:gd name="connsiteY4" fmla="*/ 3514248 h 5913008"/>
                <a:gd name="connsiteX5" fmla="*/ 5416844 w 5426208"/>
                <a:gd name="connsiteY5" fmla="*/ 2449019 h 5913008"/>
                <a:gd name="connsiteX6" fmla="*/ 5253752 w 5426208"/>
                <a:gd name="connsiteY6" fmla="*/ 2461219 h 5913008"/>
                <a:gd name="connsiteX7" fmla="*/ 4553133 w 5426208"/>
                <a:gd name="connsiteY7" fmla="*/ 2980736 h 5913008"/>
                <a:gd name="connsiteX8" fmla="*/ 3980892 w 5426208"/>
                <a:gd name="connsiteY8" fmla="*/ 3923889 h 5913008"/>
                <a:gd name="connsiteX9" fmla="*/ 4002122 w 5426208"/>
                <a:gd name="connsiteY9" fmla="*/ 3233791 h 5913008"/>
                <a:gd name="connsiteX10" fmla="*/ 4261463 w 5426208"/>
                <a:gd name="connsiteY10" fmla="*/ 1696577 h 5913008"/>
                <a:gd name="connsiteX11" fmla="*/ 4416873 w 5426208"/>
                <a:gd name="connsiteY11" fmla="*/ 1097037 h 5913008"/>
                <a:gd name="connsiteX12" fmla="*/ 4596120 w 5426208"/>
                <a:gd name="connsiteY12" fmla="*/ 638583 h 5913008"/>
                <a:gd name="connsiteX13" fmla="*/ 4049958 w 5426208"/>
                <a:gd name="connsiteY13" fmla="*/ 912450 h 5913008"/>
                <a:gd name="connsiteX14" fmla="*/ 3488008 w 5426208"/>
                <a:gd name="connsiteY14" fmla="*/ 2028871 h 5913008"/>
                <a:gd name="connsiteX15" fmla="*/ 3287203 w 5426208"/>
                <a:gd name="connsiteY15" fmla="*/ 3122544 h 5913008"/>
                <a:gd name="connsiteX16" fmla="*/ 3292845 w 5426208"/>
                <a:gd name="connsiteY16" fmla="*/ 3806479 h 5913008"/>
                <a:gd name="connsiteX17" fmla="*/ 3192806 w 5426208"/>
                <a:gd name="connsiteY17" fmla="*/ 3556085 h 5913008"/>
                <a:gd name="connsiteX18" fmla="*/ 3006290 w 5426208"/>
                <a:gd name="connsiteY18" fmla="*/ 2686353 h 5913008"/>
                <a:gd name="connsiteX19" fmla="*/ 2437902 w 5426208"/>
                <a:gd name="connsiteY19" fmla="*/ 1342122 h 5913008"/>
                <a:gd name="connsiteX20" fmla="*/ 2116465 w 5426208"/>
                <a:gd name="connsiteY20" fmla="*/ 555817 h 5913008"/>
                <a:gd name="connsiteX21" fmla="*/ 1934158 w 5426208"/>
                <a:gd name="connsiteY21" fmla="*/ 214606 h 5913008"/>
                <a:gd name="connsiteX22" fmla="*/ 1791527 w 5426208"/>
                <a:gd name="connsiteY22" fmla="*/ 3438 h 5913008"/>
                <a:gd name="connsiteX23" fmla="*/ 1612673 w 5426208"/>
                <a:gd name="connsiteY23" fmla="*/ 381272 h 5913008"/>
                <a:gd name="connsiteX24" fmla="*/ 1504721 w 5426208"/>
                <a:gd name="connsiteY24" fmla="*/ 1129267 h 5913008"/>
                <a:gd name="connsiteX25" fmla="*/ 1919500 w 5426208"/>
                <a:gd name="connsiteY25" fmla="*/ 2458446 h 5913008"/>
                <a:gd name="connsiteX26" fmla="*/ 2511779 w 5426208"/>
                <a:gd name="connsiteY26" fmla="*/ 3626157 h 5913008"/>
                <a:gd name="connsiteX27" fmla="*/ 2507282 w 5426208"/>
                <a:gd name="connsiteY27" fmla="*/ 3792308 h 5913008"/>
                <a:gd name="connsiteX28" fmla="*/ 1259624 w 5426208"/>
                <a:gd name="connsiteY28" fmla="*/ 2279337 h 5913008"/>
                <a:gd name="connsiteX29" fmla="*/ 760003 w 5426208"/>
                <a:gd name="connsiteY29" fmla="*/ 1732582 h 5913008"/>
                <a:gd name="connsiteX30" fmla="*/ 213248 w 5426208"/>
                <a:gd name="connsiteY30" fmla="*/ 1223535 h 5913008"/>
                <a:gd name="connsiteX31" fmla="*/ 213248 w 5426208"/>
                <a:gd name="connsiteY31" fmla="*/ 1355510 h 5913008"/>
                <a:gd name="connsiteX32" fmla="*/ 694015 w 5426208"/>
                <a:gd name="connsiteY32" fmla="*/ 2694116 h 5913008"/>
                <a:gd name="connsiteX33" fmla="*/ 1253280 w 5426208"/>
                <a:gd name="connsiteY33" fmla="*/ 3724076 h 5913008"/>
                <a:gd name="connsiteX34" fmla="*/ 2015715 w 5426208"/>
                <a:gd name="connsiteY34" fmla="*/ 4365378 h 5913008"/>
                <a:gd name="connsiteX35" fmla="*/ 2631307 w 5426208"/>
                <a:gd name="connsiteY35" fmla="*/ 4687831 h 5913008"/>
                <a:gd name="connsiteX36" fmla="*/ 2175214 w 5426208"/>
                <a:gd name="connsiteY36" fmla="*/ 4718634 h 5913008"/>
                <a:gd name="connsiteX37" fmla="*/ 1502268 w 5426208"/>
                <a:gd name="connsiteY37" fmla="*/ 4504601 h 5913008"/>
                <a:gd name="connsiteX38" fmla="*/ 760003 w 5426208"/>
                <a:gd name="connsiteY38" fmla="*/ 3900747 h 5913008"/>
                <a:gd name="connsiteX39" fmla="*/ 260382 w 5426208"/>
                <a:gd name="connsiteY39" fmla="*/ 3005201 h 5913008"/>
                <a:gd name="connsiteX40" fmla="*/ 5859 w 5426208"/>
                <a:gd name="connsiteY40" fmla="*/ 2637555 h 5913008"/>
                <a:gd name="connsiteX41" fmla="*/ 109554 w 5426208"/>
                <a:gd name="connsiteY41" fmla="*/ 3231444 h 5913008"/>
                <a:gd name="connsiteX42" fmla="*/ 420638 w 5426208"/>
                <a:gd name="connsiteY42" fmla="*/ 4636038 h 5913008"/>
                <a:gd name="connsiteX43" fmla="*/ 967661 w 5426208"/>
                <a:gd name="connsiteY43" fmla="*/ 5219489 h 5913008"/>
                <a:gd name="connsiteX44" fmla="*/ 1523574 w 5426208"/>
                <a:gd name="connsiteY44" fmla="*/ 5475023 h 5913008"/>
                <a:gd name="connsiteX45" fmla="*/ 2471273 w 5426208"/>
                <a:gd name="connsiteY45" fmla="*/ 5555175 h 5913008"/>
                <a:gd name="connsiteX46" fmla="*/ 3384948 w 5426208"/>
                <a:gd name="connsiteY46" fmla="*/ 5358649 h 5913008"/>
                <a:gd name="connsiteX47" fmla="*/ 3500869 w 5426208"/>
                <a:gd name="connsiteY47" fmla="*/ 5431790 h 5913008"/>
                <a:gd name="connsiteX48" fmla="*/ 3506134 w 5426208"/>
                <a:gd name="connsiteY48" fmla="*/ 5913008 h 5913008"/>
                <a:gd name="connsiteX0" fmla="*/ 4469964 w 5426208"/>
                <a:gd name="connsiteY0" fmla="*/ 5823370 h 5955105"/>
                <a:gd name="connsiteX1" fmla="*/ 4282215 w 5426208"/>
                <a:gd name="connsiteY1" fmla="*/ 5275615 h 5955105"/>
                <a:gd name="connsiteX2" fmla="*/ 4330110 w 5426208"/>
                <a:gd name="connsiteY2" fmla="*/ 5007556 h 5955105"/>
                <a:gd name="connsiteX3" fmla="*/ 4631881 w 5426208"/>
                <a:gd name="connsiteY3" fmla="*/ 4602570 h 5955105"/>
                <a:gd name="connsiteX4" fmla="*/ 5058626 w 5426208"/>
                <a:gd name="connsiteY4" fmla="*/ 3556345 h 5955105"/>
                <a:gd name="connsiteX5" fmla="*/ 5416844 w 5426208"/>
                <a:gd name="connsiteY5" fmla="*/ 2491116 h 5955105"/>
                <a:gd name="connsiteX6" fmla="*/ 5253752 w 5426208"/>
                <a:gd name="connsiteY6" fmla="*/ 2503316 h 5955105"/>
                <a:gd name="connsiteX7" fmla="*/ 4553133 w 5426208"/>
                <a:gd name="connsiteY7" fmla="*/ 3022833 h 5955105"/>
                <a:gd name="connsiteX8" fmla="*/ 3980892 w 5426208"/>
                <a:gd name="connsiteY8" fmla="*/ 3965986 h 5955105"/>
                <a:gd name="connsiteX9" fmla="*/ 4002122 w 5426208"/>
                <a:gd name="connsiteY9" fmla="*/ 3275888 h 5955105"/>
                <a:gd name="connsiteX10" fmla="*/ 4261463 w 5426208"/>
                <a:gd name="connsiteY10" fmla="*/ 1738674 h 5955105"/>
                <a:gd name="connsiteX11" fmla="*/ 4416873 w 5426208"/>
                <a:gd name="connsiteY11" fmla="*/ 1139134 h 5955105"/>
                <a:gd name="connsiteX12" fmla="*/ 4596120 w 5426208"/>
                <a:gd name="connsiteY12" fmla="*/ 680680 h 5955105"/>
                <a:gd name="connsiteX13" fmla="*/ 4049958 w 5426208"/>
                <a:gd name="connsiteY13" fmla="*/ 954547 h 5955105"/>
                <a:gd name="connsiteX14" fmla="*/ 3488008 w 5426208"/>
                <a:gd name="connsiteY14" fmla="*/ 2070968 h 5955105"/>
                <a:gd name="connsiteX15" fmla="*/ 3287203 w 5426208"/>
                <a:gd name="connsiteY15" fmla="*/ 3164641 h 5955105"/>
                <a:gd name="connsiteX16" fmla="*/ 3292845 w 5426208"/>
                <a:gd name="connsiteY16" fmla="*/ 3848576 h 5955105"/>
                <a:gd name="connsiteX17" fmla="*/ 3192806 w 5426208"/>
                <a:gd name="connsiteY17" fmla="*/ 3598182 h 5955105"/>
                <a:gd name="connsiteX18" fmla="*/ 3006290 w 5426208"/>
                <a:gd name="connsiteY18" fmla="*/ 2728450 h 5955105"/>
                <a:gd name="connsiteX19" fmla="*/ 2437902 w 5426208"/>
                <a:gd name="connsiteY19" fmla="*/ 1384219 h 5955105"/>
                <a:gd name="connsiteX20" fmla="*/ 2116465 w 5426208"/>
                <a:gd name="connsiteY20" fmla="*/ 597914 h 5955105"/>
                <a:gd name="connsiteX21" fmla="*/ 1934158 w 5426208"/>
                <a:gd name="connsiteY21" fmla="*/ 256703 h 5955105"/>
                <a:gd name="connsiteX22" fmla="*/ 1791527 w 5426208"/>
                <a:gd name="connsiteY22" fmla="*/ 45535 h 5955105"/>
                <a:gd name="connsiteX23" fmla="*/ 1504721 w 5426208"/>
                <a:gd name="connsiteY23" fmla="*/ 1171364 h 5955105"/>
                <a:gd name="connsiteX24" fmla="*/ 1919500 w 5426208"/>
                <a:gd name="connsiteY24" fmla="*/ 2500543 h 5955105"/>
                <a:gd name="connsiteX25" fmla="*/ 2511779 w 5426208"/>
                <a:gd name="connsiteY25" fmla="*/ 3668254 h 5955105"/>
                <a:gd name="connsiteX26" fmla="*/ 2507282 w 5426208"/>
                <a:gd name="connsiteY26" fmla="*/ 3834405 h 5955105"/>
                <a:gd name="connsiteX27" fmla="*/ 1259624 w 5426208"/>
                <a:gd name="connsiteY27" fmla="*/ 2321434 h 5955105"/>
                <a:gd name="connsiteX28" fmla="*/ 760003 w 5426208"/>
                <a:gd name="connsiteY28" fmla="*/ 1774679 h 5955105"/>
                <a:gd name="connsiteX29" fmla="*/ 213248 w 5426208"/>
                <a:gd name="connsiteY29" fmla="*/ 1265632 h 5955105"/>
                <a:gd name="connsiteX30" fmla="*/ 213248 w 5426208"/>
                <a:gd name="connsiteY30" fmla="*/ 1397607 h 5955105"/>
                <a:gd name="connsiteX31" fmla="*/ 694015 w 5426208"/>
                <a:gd name="connsiteY31" fmla="*/ 2736213 h 5955105"/>
                <a:gd name="connsiteX32" fmla="*/ 1253280 w 5426208"/>
                <a:gd name="connsiteY32" fmla="*/ 3766173 h 5955105"/>
                <a:gd name="connsiteX33" fmla="*/ 2015715 w 5426208"/>
                <a:gd name="connsiteY33" fmla="*/ 4407475 h 5955105"/>
                <a:gd name="connsiteX34" fmla="*/ 2631307 w 5426208"/>
                <a:gd name="connsiteY34" fmla="*/ 4729928 h 5955105"/>
                <a:gd name="connsiteX35" fmla="*/ 2175214 w 5426208"/>
                <a:gd name="connsiteY35" fmla="*/ 4760731 h 5955105"/>
                <a:gd name="connsiteX36" fmla="*/ 1502268 w 5426208"/>
                <a:gd name="connsiteY36" fmla="*/ 4546698 h 5955105"/>
                <a:gd name="connsiteX37" fmla="*/ 760003 w 5426208"/>
                <a:gd name="connsiteY37" fmla="*/ 3942844 h 5955105"/>
                <a:gd name="connsiteX38" fmla="*/ 260382 w 5426208"/>
                <a:gd name="connsiteY38" fmla="*/ 3047298 h 5955105"/>
                <a:gd name="connsiteX39" fmla="*/ 5859 w 5426208"/>
                <a:gd name="connsiteY39" fmla="*/ 2679652 h 5955105"/>
                <a:gd name="connsiteX40" fmla="*/ 109554 w 5426208"/>
                <a:gd name="connsiteY40" fmla="*/ 3273541 h 5955105"/>
                <a:gd name="connsiteX41" fmla="*/ 420638 w 5426208"/>
                <a:gd name="connsiteY41" fmla="*/ 4678135 h 5955105"/>
                <a:gd name="connsiteX42" fmla="*/ 967661 w 5426208"/>
                <a:gd name="connsiteY42" fmla="*/ 5261586 h 5955105"/>
                <a:gd name="connsiteX43" fmla="*/ 1523574 w 5426208"/>
                <a:gd name="connsiteY43" fmla="*/ 5517120 h 5955105"/>
                <a:gd name="connsiteX44" fmla="*/ 2471273 w 5426208"/>
                <a:gd name="connsiteY44" fmla="*/ 5597272 h 5955105"/>
                <a:gd name="connsiteX45" fmla="*/ 3384948 w 5426208"/>
                <a:gd name="connsiteY45" fmla="*/ 5400746 h 5955105"/>
                <a:gd name="connsiteX46" fmla="*/ 3500869 w 5426208"/>
                <a:gd name="connsiteY46" fmla="*/ 5473887 h 5955105"/>
                <a:gd name="connsiteX47" fmla="*/ 3506134 w 5426208"/>
                <a:gd name="connsiteY47" fmla="*/ 5955105 h 5955105"/>
                <a:gd name="connsiteX0" fmla="*/ 4469964 w 5426208"/>
                <a:gd name="connsiteY0" fmla="*/ 5830286 h 5962021"/>
                <a:gd name="connsiteX1" fmla="*/ 4282215 w 5426208"/>
                <a:gd name="connsiteY1" fmla="*/ 5282531 h 5962021"/>
                <a:gd name="connsiteX2" fmla="*/ 4330110 w 5426208"/>
                <a:gd name="connsiteY2" fmla="*/ 5014472 h 5962021"/>
                <a:gd name="connsiteX3" fmla="*/ 4631881 w 5426208"/>
                <a:gd name="connsiteY3" fmla="*/ 4609486 h 5962021"/>
                <a:gd name="connsiteX4" fmla="*/ 5058626 w 5426208"/>
                <a:gd name="connsiteY4" fmla="*/ 3563261 h 5962021"/>
                <a:gd name="connsiteX5" fmla="*/ 5416844 w 5426208"/>
                <a:gd name="connsiteY5" fmla="*/ 2498032 h 5962021"/>
                <a:gd name="connsiteX6" fmla="*/ 5253752 w 5426208"/>
                <a:gd name="connsiteY6" fmla="*/ 2510232 h 5962021"/>
                <a:gd name="connsiteX7" fmla="*/ 4553133 w 5426208"/>
                <a:gd name="connsiteY7" fmla="*/ 3029749 h 5962021"/>
                <a:gd name="connsiteX8" fmla="*/ 3980892 w 5426208"/>
                <a:gd name="connsiteY8" fmla="*/ 3972902 h 5962021"/>
                <a:gd name="connsiteX9" fmla="*/ 4002122 w 5426208"/>
                <a:gd name="connsiteY9" fmla="*/ 3282804 h 5962021"/>
                <a:gd name="connsiteX10" fmla="*/ 4261463 w 5426208"/>
                <a:gd name="connsiteY10" fmla="*/ 1745590 h 5962021"/>
                <a:gd name="connsiteX11" fmla="*/ 4416873 w 5426208"/>
                <a:gd name="connsiteY11" fmla="*/ 1146050 h 5962021"/>
                <a:gd name="connsiteX12" fmla="*/ 4596120 w 5426208"/>
                <a:gd name="connsiteY12" fmla="*/ 687596 h 5962021"/>
                <a:gd name="connsiteX13" fmla="*/ 4049958 w 5426208"/>
                <a:gd name="connsiteY13" fmla="*/ 961463 h 5962021"/>
                <a:gd name="connsiteX14" fmla="*/ 3488008 w 5426208"/>
                <a:gd name="connsiteY14" fmla="*/ 2077884 h 5962021"/>
                <a:gd name="connsiteX15" fmla="*/ 3287203 w 5426208"/>
                <a:gd name="connsiteY15" fmla="*/ 3171557 h 5962021"/>
                <a:gd name="connsiteX16" fmla="*/ 3292845 w 5426208"/>
                <a:gd name="connsiteY16" fmla="*/ 3855492 h 5962021"/>
                <a:gd name="connsiteX17" fmla="*/ 3192806 w 5426208"/>
                <a:gd name="connsiteY17" fmla="*/ 3605098 h 5962021"/>
                <a:gd name="connsiteX18" fmla="*/ 3006290 w 5426208"/>
                <a:gd name="connsiteY18" fmla="*/ 2735366 h 5962021"/>
                <a:gd name="connsiteX19" fmla="*/ 2437902 w 5426208"/>
                <a:gd name="connsiteY19" fmla="*/ 1391135 h 5962021"/>
                <a:gd name="connsiteX20" fmla="*/ 2116465 w 5426208"/>
                <a:gd name="connsiteY20" fmla="*/ 604830 h 5962021"/>
                <a:gd name="connsiteX21" fmla="*/ 1934158 w 5426208"/>
                <a:gd name="connsiteY21" fmla="*/ 263619 h 5962021"/>
                <a:gd name="connsiteX22" fmla="*/ 1759700 w 5426208"/>
                <a:gd name="connsiteY22" fmla="*/ 44801 h 5962021"/>
                <a:gd name="connsiteX23" fmla="*/ 1504721 w 5426208"/>
                <a:gd name="connsiteY23" fmla="*/ 1178280 h 5962021"/>
                <a:gd name="connsiteX24" fmla="*/ 1919500 w 5426208"/>
                <a:gd name="connsiteY24" fmla="*/ 2507459 h 5962021"/>
                <a:gd name="connsiteX25" fmla="*/ 2511779 w 5426208"/>
                <a:gd name="connsiteY25" fmla="*/ 3675170 h 5962021"/>
                <a:gd name="connsiteX26" fmla="*/ 2507282 w 5426208"/>
                <a:gd name="connsiteY26" fmla="*/ 3841321 h 5962021"/>
                <a:gd name="connsiteX27" fmla="*/ 1259624 w 5426208"/>
                <a:gd name="connsiteY27" fmla="*/ 2328350 h 5962021"/>
                <a:gd name="connsiteX28" fmla="*/ 760003 w 5426208"/>
                <a:gd name="connsiteY28" fmla="*/ 1781595 h 5962021"/>
                <a:gd name="connsiteX29" fmla="*/ 213248 w 5426208"/>
                <a:gd name="connsiteY29" fmla="*/ 1272548 h 5962021"/>
                <a:gd name="connsiteX30" fmla="*/ 213248 w 5426208"/>
                <a:gd name="connsiteY30" fmla="*/ 1404523 h 5962021"/>
                <a:gd name="connsiteX31" fmla="*/ 694015 w 5426208"/>
                <a:gd name="connsiteY31" fmla="*/ 2743129 h 5962021"/>
                <a:gd name="connsiteX32" fmla="*/ 1253280 w 5426208"/>
                <a:gd name="connsiteY32" fmla="*/ 3773089 h 5962021"/>
                <a:gd name="connsiteX33" fmla="*/ 2015715 w 5426208"/>
                <a:gd name="connsiteY33" fmla="*/ 4414391 h 5962021"/>
                <a:gd name="connsiteX34" fmla="*/ 2631307 w 5426208"/>
                <a:gd name="connsiteY34" fmla="*/ 4736844 h 5962021"/>
                <a:gd name="connsiteX35" fmla="*/ 2175214 w 5426208"/>
                <a:gd name="connsiteY35" fmla="*/ 4767647 h 5962021"/>
                <a:gd name="connsiteX36" fmla="*/ 1502268 w 5426208"/>
                <a:gd name="connsiteY36" fmla="*/ 4553614 h 5962021"/>
                <a:gd name="connsiteX37" fmla="*/ 760003 w 5426208"/>
                <a:gd name="connsiteY37" fmla="*/ 3949760 h 5962021"/>
                <a:gd name="connsiteX38" fmla="*/ 260382 w 5426208"/>
                <a:gd name="connsiteY38" fmla="*/ 3054214 h 5962021"/>
                <a:gd name="connsiteX39" fmla="*/ 5859 w 5426208"/>
                <a:gd name="connsiteY39" fmla="*/ 2686568 h 5962021"/>
                <a:gd name="connsiteX40" fmla="*/ 109554 w 5426208"/>
                <a:gd name="connsiteY40" fmla="*/ 3280457 h 5962021"/>
                <a:gd name="connsiteX41" fmla="*/ 420638 w 5426208"/>
                <a:gd name="connsiteY41" fmla="*/ 4685051 h 5962021"/>
                <a:gd name="connsiteX42" fmla="*/ 967661 w 5426208"/>
                <a:gd name="connsiteY42" fmla="*/ 5268502 h 5962021"/>
                <a:gd name="connsiteX43" fmla="*/ 1523574 w 5426208"/>
                <a:gd name="connsiteY43" fmla="*/ 5524036 h 5962021"/>
                <a:gd name="connsiteX44" fmla="*/ 2471273 w 5426208"/>
                <a:gd name="connsiteY44" fmla="*/ 5604188 h 5962021"/>
                <a:gd name="connsiteX45" fmla="*/ 3384948 w 5426208"/>
                <a:gd name="connsiteY45" fmla="*/ 5407662 h 5962021"/>
                <a:gd name="connsiteX46" fmla="*/ 3500869 w 5426208"/>
                <a:gd name="connsiteY46" fmla="*/ 5480803 h 5962021"/>
                <a:gd name="connsiteX47" fmla="*/ 3506134 w 5426208"/>
                <a:gd name="connsiteY47" fmla="*/ 5962021 h 5962021"/>
                <a:gd name="connsiteX0" fmla="*/ 4469964 w 5426208"/>
                <a:gd name="connsiteY0" fmla="*/ 5848022 h 5979757"/>
                <a:gd name="connsiteX1" fmla="*/ 4282215 w 5426208"/>
                <a:gd name="connsiteY1" fmla="*/ 5300267 h 5979757"/>
                <a:gd name="connsiteX2" fmla="*/ 4330110 w 5426208"/>
                <a:gd name="connsiteY2" fmla="*/ 5032208 h 5979757"/>
                <a:gd name="connsiteX3" fmla="*/ 4631881 w 5426208"/>
                <a:gd name="connsiteY3" fmla="*/ 4627222 h 5979757"/>
                <a:gd name="connsiteX4" fmla="*/ 5058626 w 5426208"/>
                <a:gd name="connsiteY4" fmla="*/ 3580997 h 5979757"/>
                <a:gd name="connsiteX5" fmla="*/ 5416844 w 5426208"/>
                <a:gd name="connsiteY5" fmla="*/ 2515768 h 5979757"/>
                <a:gd name="connsiteX6" fmla="*/ 5253752 w 5426208"/>
                <a:gd name="connsiteY6" fmla="*/ 2527968 h 5979757"/>
                <a:gd name="connsiteX7" fmla="*/ 4553133 w 5426208"/>
                <a:gd name="connsiteY7" fmla="*/ 3047485 h 5979757"/>
                <a:gd name="connsiteX8" fmla="*/ 3980892 w 5426208"/>
                <a:gd name="connsiteY8" fmla="*/ 3990638 h 5979757"/>
                <a:gd name="connsiteX9" fmla="*/ 4002122 w 5426208"/>
                <a:gd name="connsiteY9" fmla="*/ 3300540 h 5979757"/>
                <a:gd name="connsiteX10" fmla="*/ 4261463 w 5426208"/>
                <a:gd name="connsiteY10" fmla="*/ 1763326 h 5979757"/>
                <a:gd name="connsiteX11" fmla="*/ 4416873 w 5426208"/>
                <a:gd name="connsiteY11" fmla="*/ 1163786 h 5979757"/>
                <a:gd name="connsiteX12" fmla="*/ 4596120 w 5426208"/>
                <a:gd name="connsiteY12" fmla="*/ 705332 h 5979757"/>
                <a:gd name="connsiteX13" fmla="*/ 4049958 w 5426208"/>
                <a:gd name="connsiteY13" fmla="*/ 979199 h 5979757"/>
                <a:gd name="connsiteX14" fmla="*/ 3488008 w 5426208"/>
                <a:gd name="connsiteY14" fmla="*/ 2095620 h 5979757"/>
                <a:gd name="connsiteX15" fmla="*/ 3287203 w 5426208"/>
                <a:gd name="connsiteY15" fmla="*/ 3189293 h 5979757"/>
                <a:gd name="connsiteX16" fmla="*/ 3292845 w 5426208"/>
                <a:gd name="connsiteY16" fmla="*/ 3873228 h 5979757"/>
                <a:gd name="connsiteX17" fmla="*/ 3192806 w 5426208"/>
                <a:gd name="connsiteY17" fmla="*/ 3622834 h 5979757"/>
                <a:gd name="connsiteX18" fmla="*/ 3006290 w 5426208"/>
                <a:gd name="connsiteY18" fmla="*/ 2753102 h 5979757"/>
                <a:gd name="connsiteX19" fmla="*/ 2437902 w 5426208"/>
                <a:gd name="connsiteY19" fmla="*/ 1408871 h 5979757"/>
                <a:gd name="connsiteX20" fmla="*/ 1934158 w 5426208"/>
                <a:gd name="connsiteY20" fmla="*/ 281355 h 5979757"/>
                <a:gd name="connsiteX21" fmla="*/ 1759700 w 5426208"/>
                <a:gd name="connsiteY21" fmla="*/ 62537 h 5979757"/>
                <a:gd name="connsiteX22" fmla="*/ 1504721 w 5426208"/>
                <a:gd name="connsiteY22" fmla="*/ 1196016 h 5979757"/>
                <a:gd name="connsiteX23" fmla="*/ 1919500 w 5426208"/>
                <a:gd name="connsiteY23" fmla="*/ 2525195 h 5979757"/>
                <a:gd name="connsiteX24" fmla="*/ 2511779 w 5426208"/>
                <a:gd name="connsiteY24" fmla="*/ 3692906 h 5979757"/>
                <a:gd name="connsiteX25" fmla="*/ 2507282 w 5426208"/>
                <a:gd name="connsiteY25" fmla="*/ 3859057 h 5979757"/>
                <a:gd name="connsiteX26" fmla="*/ 1259624 w 5426208"/>
                <a:gd name="connsiteY26" fmla="*/ 2346086 h 5979757"/>
                <a:gd name="connsiteX27" fmla="*/ 760003 w 5426208"/>
                <a:gd name="connsiteY27" fmla="*/ 1799331 h 5979757"/>
                <a:gd name="connsiteX28" fmla="*/ 213248 w 5426208"/>
                <a:gd name="connsiteY28" fmla="*/ 1290284 h 5979757"/>
                <a:gd name="connsiteX29" fmla="*/ 213248 w 5426208"/>
                <a:gd name="connsiteY29" fmla="*/ 1422259 h 5979757"/>
                <a:gd name="connsiteX30" fmla="*/ 694015 w 5426208"/>
                <a:gd name="connsiteY30" fmla="*/ 2760865 h 5979757"/>
                <a:gd name="connsiteX31" fmla="*/ 1253280 w 5426208"/>
                <a:gd name="connsiteY31" fmla="*/ 3790825 h 5979757"/>
                <a:gd name="connsiteX32" fmla="*/ 2015715 w 5426208"/>
                <a:gd name="connsiteY32" fmla="*/ 4432127 h 5979757"/>
                <a:gd name="connsiteX33" fmla="*/ 2631307 w 5426208"/>
                <a:gd name="connsiteY33" fmla="*/ 4754580 h 5979757"/>
                <a:gd name="connsiteX34" fmla="*/ 2175214 w 5426208"/>
                <a:gd name="connsiteY34" fmla="*/ 4785383 h 5979757"/>
                <a:gd name="connsiteX35" fmla="*/ 1502268 w 5426208"/>
                <a:gd name="connsiteY35" fmla="*/ 4571350 h 5979757"/>
                <a:gd name="connsiteX36" fmla="*/ 760003 w 5426208"/>
                <a:gd name="connsiteY36" fmla="*/ 3967496 h 5979757"/>
                <a:gd name="connsiteX37" fmla="*/ 260382 w 5426208"/>
                <a:gd name="connsiteY37" fmla="*/ 3071950 h 5979757"/>
                <a:gd name="connsiteX38" fmla="*/ 5859 w 5426208"/>
                <a:gd name="connsiteY38" fmla="*/ 2704304 h 5979757"/>
                <a:gd name="connsiteX39" fmla="*/ 109554 w 5426208"/>
                <a:gd name="connsiteY39" fmla="*/ 3298193 h 5979757"/>
                <a:gd name="connsiteX40" fmla="*/ 420638 w 5426208"/>
                <a:gd name="connsiteY40" fmla="*/ 4702787 h 5979757"/>
                <a:gd name="connsiteX41" fmla="*/ 967661 w 5426208"/>
                <a:gd name="connsiteY41" fmla="*/ 5286238 h 5979757"/>
                <a:gd name="connsiteX42" fmla="*/ 1523574 w 5426208"/>
                <a:gd name="connsiteY42" fmla="*/ 5541772 h 5979757"/>
                <a:gd name="connsiteX43" fmla="*/ 2471273 w 5426208"/>
                <a:gd name="connsiteY43" fmla="*/ 5621924 h 5979757"/>
                <a:gd name="connsiteX44" fmla="*/ 3384948 w 5426208"/>
                <a:gd name="connsiteY44" fmla="*/ 5425398 h 5979757"/>
                <a:gd name="connsiteX45" fmla="*/ 3500869 w 5426208"/>
                <a:gd name="connsiteY45" fmla="*/ 5498539 h 5979757"/>
                <a:gd name="connsiteX46" fmla="*/ 3506134 w 5426208"/>
                <a:gd name="connsiteY46" fmla="*/ 5979757 h 5979757"/>
                <a:gd name="connsiteX0" fmla="*/ 4469964 w 5426208"/>
                <a:gd name="connsiteY0" fmla="*/ 5848022 h 5979757"/>
                <a:gd name="connsiteX1" fmla="*/ 4282215 w 5426208"/>
                <a:gd name="connsiteY1" fmla="*/ 5300267 h 5979757"/>
                <a:gd name="connsiteX2" fmla="*/ 4330110 w 5426208"/>
                <a:gd name="connsiteY2" fmla="*/ 5032208 h 5979757"/>
                <a:gd name="connsiteX3" fmla="*/ 4631881 w 5426208"/>
                <a:gd name="connsiteY3" fmla="*/ 4627222 h 5979757"/>
                <a:gd name="connsiteX4" fmla="*/ 5058626 w 5426208"/>
                <a:gd name="connsiteY4" fmla="*/ 3580997 h 5979757"/>
                <a:gd name="connsiteX5" fmla="*/ 5416844 w 5426208"/>
                <a:gd name="connsiteY5" fmla="*/ 2515768 h 5979757"/>
                <a:gd name="connsiteX6" fmla="*/ 5253752 w 5426208"/>
                <a:gd name="connsiteY6" fmla="*/ 2527968 h 5979757"/>
                <a:gd name="connsiteX7" fmla="*/ 4553133 w 5426208"/>
                <a:gd name="connsiteY7" fmla="*/ 3047485 h 5979757"/>
                <a:gd name="connsiteX8" fmla="*/ 3980892 w 5426208"/>
                <a:gd name="connsiteY8" fmla="*/ 3990638 h 5979757"/>
                <a:gd name="connsiteX9" fmla="*/ 4002122 w 5426208"/>
                <a:gd name="connsiteY9" fmla="*/ 3300540 h 5979757"/>
                <a:gd name="connsiteX10" fmla="*/ 4261463 w 5426208"/>
                <a:gd name="connsiteY10" fmla="*/ 1763326 h 5979757"/>
                <a:gd name="connsiteX11" fmla="*/ 4416873 w 5426208"/>
                <a:gd name="connsiteY11" fmla="*/ 1163786 h 5979757"/>
                <a:gd name="connsiteX12" fmla="*/ 4596120 w 5426208"/>
                <a:gd name="connsiteY12" fmla="*/ 705332 h 5979757"/>
                <a:gd name="connsiteX13" fmla="*/ 4049958 w 5426208"/>
                <a:gd name="connsiteY13" fmla="*/ 979199 h 5979757"/>
                <a:gd name="connsiteX14" fmla="*/ 3488008 w 5426208"/>
                <a:gd name="connsiteY14" fmla="*/ 2095620 h 5979757"/>
                <a:gd name="connsiteX15" fmla="*/ 3287203 w 5426208"/>
                <a:gd name="connsiteY15" fmla="*/ 3189293 h 5979757"/>
                <a:gd name="connsiteX16" fmla="*/ 3292845 w 5426208"/>
                <a:gd name="connsiteY16" fmla="*/ 3873228 h 5979757"/>
                <a:gd name="connsiteX17" fmla="*/ 3192806 w 5426208"/>
                <a:gd name="connsiteY17" fmla="*/ 3622834 h 5979757"/>
                <a:gd name="connsiteX18" fmla="*/ 2964295 w 5426208"/>
                <a:gd name="connsiteY18" fmla="*/ 2747898 h 5979757"/>
                <a:gd name="connsiteX19" fmla="*/ 2437902 w 5426208"/>
                <a:gd name="connsiteY19" fmla="*/ 1408871 h 5979757"/>
                <a:gd name="connsiteX20" fmla="*/ 1934158 w 5426208"/>
                <a:gd name="connsiteY20" fmla="*/ 281355 h 5979757"/>
                <a:gd name="connsiteX21" fmla="*/ 1759700 w 5426208"/>
                <a:gd name="connsiteY21" fmla="*/ 62537 h 5979757"/>
                <a:gd name="connsiteX22" fmla="*/ 1504721 w 5426208"/>
                <a:gd name="connsiteY22" fmla="*/ 1196016 h 5979757"/>
                <a:gd name="connsiteX23" fmla="*/ 1919500 w 5426208"/>
                <a:gd name="connsiteY23" fmla="*/ 2525195 h 5979757"/>
                <a:gd name="connsiteX24" fmla="*/ 2511779 w 5426208"/>
                <a:gd name="connsiteY24" fmla="*/ 3692906 h 5979757"/>
                <a:gd name="connsiteX25" fmla="*/ 2507282 w 5426208"/>
                <a:gd name="connsiteY25" fmla="*/ 3859057 h 5979757"/>
                <a:gd name="connsiteX26" fmla="*/ 1259624 w 5426208"/>
                <a:gd name="connsiteY26" fmla="*/ 2346086 h 5979757"/>
                <a:gd name="connsiteX27" fmla="*/ 760003 w 5426208"/>
                <a:gd name="connsiteY27" fmla="*/ 1799331 h 5979757"/>
                <a:gd name="connsiteX28" fmla="*/ 213248 w 5426208"/>
                <a:gd name="connsiteY28" fmla="*/ 1290284 h 5979757"/>
                <a:gd name="connsiteX29" fmla="*/ 213248 w 5426208"/>
                <a:gd name="connsiteY29" fmla="*/ 1422259 h 5979757"/>
                <a:gd name="connsiteX30" fmla="*/ 694015 w 5426208"/>
                <a:gd name="connsiteY30" fmla="*/ 2760865 h 5979757"/>
                <a:gd name="connsiteX31" fmla="*/ 1253280 w 5426208"/>
                <a:gd name="connsiteY31" fmla="*/ 3790825 h 5979757"/>
                <a:gd name="connsiteX32" fmla="*/ 2015715 w 5426208"/>
                <a:gd name="connsiteY32" fmla="*/ 4432127 h 5979757"/>
                <a:gd name="connsiteX33" fmla="*/ 2631307 w 5426208"/>
                <a:gd name="connsiteY33" fmla="*/ 4754580 h 5979757"/>
                <a:gd name="connsiteX34" fmla="*/ 2175214 w 5426208"/>
                <a:gd name="connsiteY34" fmla="*/ 4785383 h 5979757"/>
                <a:gd name="connsiteX35" fmla="*/ 1502268 w 5426208"/>
                <a:gd name="connsiteY35" fmla="*/ 4571350 h 5979757"/>
                <a:gd name="connsiteX36" fmla="*/ 760003 w 5426208"/>
                <a:gd name="connsiteY36" fmla="*/ 3967496 h 5979757"/>
                <a:gd name="connsiteX37" fmla="*/ 260382 w 5426208"/>
                <a:gd name="connsiteY37" fmla="*/ 3071950 h 5979757"/>
                <a:gd name="connsiteX38" fmla="*/ 5859 w 5426208"/>
                <a:gd name="connsiteY38" fmla="*/ 2704304 h 5979757"/>
                <a:gd name="connsiteX39" fmla="*/ 109554 w 5426208"/>
                <a:gd name="connsiteY39" fmla="*/ 3298193 h 5979757"/>
                <a:gd name="connsiteX40" fmla="*/ 420638 w 5426208"/>
                <a:gd name="connsiteY40" fmla="*/ 4702787 h 5979757"/>
                <a:gd name="connsiteX41" fmla="*/ 967661 w 5426208"/>
                <a:gd name="connsiteY41" fmla="*/ 5286238 h 5979757"/>
                <a:gd name="connsiteX42" fmla="*/ 1523574 w 5426208"/>
                <a:gd name="connsiteY42" fmla="*/ 5541772 h 5979757"/>
                <a:gd name="connsiteX43" fmla="*/ 2471273 w 5426208"/>
                <a:gd name="connsiteY43" fmla="*/ 5621924 h 5979757"/>
                <a:gd name="connsiteX44" fmla="*/ 3384948 w 5426208"/>
                <a:gd name="connsiteY44" fmla="*/ 5425398 h 5979757"/>
                <a:gd name="connsiteX45" fmla="*/ 3500869 w 5426208"/>
                <a:gd name="connsiteY45" fmla="*/ 5498539 h 5979757"/>
                <a:gd name="connsiteX46" fmla="*/ 3506134 w 5426208"/>
                <a:gd name="connsiteY46" fmla="*/ 5979757 h 5979757"/>
                <a:gd name="connsiteX0" fmla="*/ 4469964 w 5426208"/>
                <a:gd name="connsiteY0" fmla="*/ 5848022 h 5979757"/>
                <a:gd name="connsiteX1" fmla="*/ 4282215 w 5426208"/>
                <a:gd name="connsiteY1" fmla="*/ 5300267 h 5979757"/>
                <a:gd name="connsiteX2" fmla="*/ 4330110 w 5426208"/>
                <a:gd name="connsiteY2" fmla="*/ 5032208 h 5979757"/>
                <a:gd name="connsiteX3" fmla="*/ 4631881 w 5426208"/>
                <a:gd name="connsiteY3" fmla="*/ 4627222 h 5979757"/>
                <a:gd name="connsiteX4" fmla="*/ 5058626 w 5426208"/>
                <a:gd name="connsiteY4" fmla="*/ 3580997 h 5979757"/>
                <a:gd name="connsiteX5" fmla="*/ 5416844 w 5426208"/>
                <a:gd name="connsiteY5" fmla="*/ 2515768 h 5979757"/>
                <a:gd name="connsiteX6" fmla="*/ 5253752 w 5426208"/>
                <a:gd name="connsiteY6" fmla="*/ 2527968 h 5979757"/>
                <a:gd name="connsiteX7" fmla="*/ 4553133 w 5426208"/>
                <a:gd name="connsiteY7" fmla="*/ 3047485 h 5979757"/>
                <a:gd name="connsiteX8" fmla="*/ 3980892 w 5426208"/>
                <a:gd name="connsiteY8" fmla="*/ 3990638 h 5979757"/>
                <a:gd name="connsiteX9" fmla="*/ 4002122 w 5426208"/>
                <a:gd name="connsiteY9" fmla="*/ 3300540 h 5979757"/>
                <a:gd name="connsiteX10" fmla="*/ 4261463 w 5426208"/>
                <a:gd name="connsiteY10" fmla="*/ 1763326 h 5979757"/>
                <a:gd name="connsiteX11" fmla="*/ 4416873 w 5426208"/>
                <a:gd name="connsiteY11" fmla="*/ 1163786 h 5979757"/>
                <a:gd name="connsiteX12" fmla="*/ 4596120 w 5426208"/>
                <a:gd name="connsiteY12" fmla="*/ 705332 h 5979757"/>
                <a:gd name="connsiteX13" fmla="*/ 4049958 w 5426208"/>
                <a:gd name="connsiteY13" fmla="*/ 979199 h 5979757"/>
                <a:gd name="connsiteX14" fmla="*/ 3488008 w 5426208"/>
                <a:gd name="connsiteY14" fmla="*/ 2095620 h 5979757"/>
                <a:gd name="connsiteX15" fmla="*/ 3287203 w 5426208"/>
                <a:gd name="connsiteY15" fmla="*/ 3189293 h 5979757"/>
                <a:gd name="connsiteX16" fmla="*/ 3292845 w 5426208"/>
                <a:gd name="connsiteY16" fmla="*/ 3873228 h 5979757"/>
                <a:gd name="connsiteX17" fmla="*/ 3192806 w 5426208"/>
                <a:gd name="connsiteY17" fmla="*/ 3622834 h 5979757"/>
                <a:gd name="connsiteX18" fmla="*/ 2932473 w 5426208"/>
                <a:gd name="connsiteY18" fmla="*/ 2740246 h 5979757"/>
                <a:gd name="connsiteX19" fmla="*/ 2437902 w 5426208"/>
                <a:gd name="connsiteY19" fmla="*/ 1408871 h 5979757"/>
                <a:gd name="connsiteX20" fmla="*/ 1934158 w 5426208"/>
                <a:gd name="connsiteY20" fmla="*/ 281355 h 5979757"/>
                <a:gd name="connsiteX21" fmla="*/ 1759700 w 5426208"/>
                <a:gd name="connsiteY21" fmla="*/ 62537 h 5979757"/>
                <a:gd name="connsiteX22" fmla="*/ 1504721 w 5426208"/>
                <a:gd name="connsiteY22" fmla="*/ 1196016 h 5979757"/>
                <a:gd name="connsiteX23" fmla="*/ 1919500 w 5426208"/>
                <a:gd name="connsiteY23" fmla="*/ 2525195 h 5979757"/>
                <a:gd name="connsiteX24" fmla="*/ 2511779 w 5426208"/>
                <a:gd name="connsiteY24" fmla="*/ 3692906 h 5979757"/>
                <a:gd name="connsiteX25" fmla="*/ 2507282 w 5426208"/>
                <a:gd name="connsiteY25" fmla="*/ 3859057 h 5979757"/>
                <a:gd name="connsiteX26" fmla="*/ 1259624 w 5426208"/>
                <a:gd name="connsiteY26" fmla="*/ 2346086 h 5979757"/>
                <a:gd name="connsiteX27" fmla="*/ 760003 w 5426208"/>
                <a:gd name="connsiteY27" fmla="*/ 1799331 h 5979757"/>
                <a:gd name="connsiteX28" fmla="*/ 213248 w 5426208"/>
                <a:gd name="connsiteY28" fmla="*/ 1290284 h 5979757"/>
                <a:gd name="connsiteX29" fmla="*/ 213248 w 5426208"/>
                <a:gd name="connsiteY29" fmla="*/ 1422259 h 5979757"/>
                <a:gd name="connsiteX30" fmla="*/ 694015 w 5426208"/>
                <a:gd name="connsiteY30" fmla="*/ 2760865 h 5979757"/>
                <a:gd name="connsiteX31" fmla="*/ 1253280 w 5426208"/>
                <a:gd name="connsiteY31" fmla="*/ 3790825 h 5979757"/>
                <a:gd name="connsiteX32" fmla="*/ 2015715 w 5426208"/>
                <a:gd name="connsiteY32" fmla="*/ 4432127 h 5979757"/>
                <a:gd name="connsiteX33" fmla="*/ 2631307 w 5426208"/>
                <a:gd name="connsiteY33" fmla="*/ 4754580 h 5979757"/>
                <a:gd name="connsiteX34" fmla="*/ 2175214 w 5426208"/>
                <a:gd name="connsiteY34" fmla="*/ 4785383 h 5979757"/>
                <a:gd name="connsiteX35" fmla="*/ 1502268 w 5426208"/>
                <a:gd name="connsiteY35" fmla="*/ 4571350 h 5979757"/>
                <a:gd name="connsiteX36" fmla="*/ 760003 w 5426208"/>
                <a:gd name="connsiteY36" fmla="*/ 3967496 h 5979757"/>
                <a:gd name="connsiteX37" fmla="*/ 260382 w 5426208"/>
                <a:gd name="connsiteY37" fmla="*/ 3071950 h 5979757"/>
                <a:gd name="connsiteX38" fmla="*/ 5859 w 5426208"/>
                <a:gd name="connsiteY38" fmla="*/ 2704304 h 5979757"/>
                <a:gd name="connsiteX39" fmla="*/ 109554 w 5426208"/>
                <a:gd name="connsiteY39" fmla="*/ 3298193 h 5979757"/>
                <a:gd name="connsiteX40" fmla="*/ 420638 w 5426208"/>
                <a:gd name="connsiteY40" fmla="*/ 4702787 h 5979757"/>
                <a:gd name="connsiteX41" fmla="*/ 967661 w 5426208"/>
                <a:gd name="connsiteY41" fmla="*/ 5286238 h 5979757"/>
                <a:gd name="connsiteX42" fmla="*/ 1523574 w 5426208"/>
                <a:gd name="connsiteY42" fmla="*/ 5541772 h 5979757"/>
                <a:gd name="connsiteX43" fmla="*/ 2471273 w 5426208"/>
                <a:gd name="connsiteY43" fmla="*/ 5621924 h 5979757"/>
                <a:gd name="connsiteX44" fmla="*/ 3384948 w 5426208"/>
                <a:gd name="connsiteY44" fmla="*/ 5425398 h 5979757"/>
                <a:gd name="connsiteX45" fmla="*/ 3500869 w 5426208"/>
                <a:gd name="connsiteY45" fmla="*/ 5498539 h 5979757"/>
                <a:gd name="connsiteX46" fmla="*/ 3506134 w 5426208"/>
                <a:gd name="connsiteY46" fmla="*/ 5979757 h 5979757"/>
                <a:gd name="connsiteX0" fmla="*/ 4469964 w 5426208"/>
                <a:gd name="connsiteY0" fmla="*/ 5848036 h 5979771"/>
                <a:gd name="connsiteX1" fmla="*/ 4282215 w 5426208"/>
                <a:gd name="connsiteY1" fmla="*/ 5300281 h 5979771"/>
                <a:gd name="connsiteX2" fmla="*/ 4330110 w 5426208"/>
                <a:gd name="connsiteY2" fmla="*/ 5032222 h 5979771"/>
                <a:gd name="connsiteX3" fmla="*/ 4631881 w 5426208"/>
                <a:gd name="connsiteY3" fmla="*/ 4627236 h 5979771"/>
                <a:gd name="connsiteX4" fmla="*/ 5058626 w 5426208"/>
                <a:gd name="connsiteY4" fmla="*/ 3581011 h 5979771"/>
                <a:gd name="connsiteX5" fmla="*/ 5416844 w 5426208"/>
                <a:gd name="connsiteY5" fmla="*/ 2515782 h 5979771"/>
                <a:gd name="connsiteX6" fmla="*/ 5253752 w 5426208"/>
                <a:gd name="connsiteY6" fmla="*/ 2527982 h 5979771"/>
                <a:gd name="connsiteX7" fmla="*/ 4553133 w 5426208"/>
                <a:gd name="connsiteY7" fmla="*/ 3047499 h 5979771"/>
                <a:gd name="connsiteX8" fmla="*/ 3980892 w 5426208"/>
                <a:gd name="connsiteY8" fmla="*/ 3990652 h 5979771"/>
                <a:gd name="connsiteX9" fmla="*/ 4002122 w 5426208"/>
                <a:gd name="connsiteY9" fmla="*/ 3300554 h 5979771"/>
                <a:gd name="connsiteX10" fmla="*/ 4261463 w 5426208"/>
                <a:gd name="connsiteY10" fmla="*/ 1763340 h 5979771"/>
                <a:gd name="connsiteX11" fmla="*/ 4416873 w 5426208"/>
                <a:gd name="connsiteY11" fmla="*/ 1163800 h 5979771"/>
                <a:gd name="connsiteX12" fmla="*/ 4596120 w 5426208"/>
                <a:gd name="connsiteY12" fmla="*/ 705346 h 5979771"/>
                <a:gd name="connsiteX13" fmla="*/ 4049958 w 5426208"/>
                <a:gd name="connsiteY13" fmla="*/ 979213 h 5979771"/>
                <a:gd name="connsiteX14" fmla="*/ 3488008 w 5426208"/>
                <a:gd name="connsiteY14" fmla="*/ 2095634 h 5979771"/>
                <a:gd name="connsiteX15" fmla="*/ 3287203 w 5426208"/>
                <a:gd name="connsiteY15" fmla="*/ 3189307 h 5979771"/>
                <a:gd name="connsiteX16" fmla="*/ 3292845 w 5426208"/>
                <a:gd name="connsiteY16" fmla="*/ 3873242 h 5979771"/>
                <a:gd name="connsiteX17" fmla="*/ 3192806 w 5426208"/>
                <a:gd name="connsiteY17" fmla="*/ 3622848 h 5979771"/>
                <a:gd name="connsiteX18" fmla="*/ 2932473 w 5426208"/>
                <a:gd name="connsiteY18" fmla="*/ 2740260 h 5979771"/>
                <a:gd name="connsiteX19" fmla="*/ 2399382 w 5426208"/>
                <a:gd name="connsiteY19" fmla="*/ 1409403 h 5979771"/>
                <a:gd name="connsiteX20" fmla="*/ 1934158 w 5426208"/>
                <a:gd name="connsiteY20" fmla="*/ 281369 h 5979771"/>
                <a:gd name="connsiteX21" fmla="*/ 1759700 w 5426208"/>
                <a:gd name="connsiteY21" fmla="*/ 62551 h 5979771"/>
                <a:gd name="connsiteX22" fmla="*/ 1504721 w 5426208"/>
                <a:gd name="connsiteY22" fmla="*/ 1196030 h 5979771"/>
                <a:gd name="connsiteX23" fmla="*/ 1919500 w 5426208"/>
                <a:gd name="connsiteY23" fmla="*/ 2525209 h 5979771"/>
                <a:gd name="connsiteX24" fmla="*/ 2511779 w 5426208"/>
                <a:gd name="connsiteY24" fmla="*/ 3692920 h 5979771"/>
                <a:gd name="connsiteX25" fmla="*/ 2507282 w 5426208"/>
                <a:gd name="connsiteY25" fmla="*/ 3859071 h 5979771"/>
                <a:gd name="connsiteX26" fmla="*/ 1259624 w 5426208"/>
                <a:gd name="connsiteY26" fmla="*/ 2346100 h 5979771"/>
                <a:gd name="connsiteX27" fmla="*/ 760003 w 5426208"/>
                <a:gd name="connsiteY27" fmla="*/ 1799345 h 5979771"/>
                <a:gd name="connsiteX28" fmla="*/ 213248 w 5426208"/>
                <a:gd name="connsiteY28" fmla="*/ 1290298 h 5979771"/>
                <a:gd name="connsiteX29" fmla="*/ 213248 w 5426208"/>
                <a:gd name="connsiteY29" fmla="*/ 1422273 h 5979771"/>
                <a:gd name="connsiteX30" fmla="*/ 694015 w 5426208"/>
                <a:gd name="connsiteY30" fmla="*/ 2760879 h 5979771"/>
                <a:gd name="connsiteX31" fmla="*/ 1253280 w 5426208"/>
                <a:gd name="connsiteY31" fmla="*/ 3790839 h 5979771"/>
                <a:gd name="connsiteX32" fmla="*/ 2015715 w 5426208"/>
                <a:gd name="connsiteY32" fmla="*/ 4432141 h 5979771"/>
                <a:gd name="connsiteX33" fmla="*/ 2631307 w 5426208"/>
                <a:gd name="connsiteY33" fmla="*/ 4754594 h 5979771"/>
                <a:gd name="connsiteX34" fmla="*/ 2175214 w 5426208"/>
                <a:gd name="connsiteY34" fmla="*/ 4785397 h 5979771"/>
                <a:gd name="connsiteX35" fmla="*/ 1502268 w 5426208"/>
                <a:gd name="connsiteY35" fmla="*/ 4571364 h 5979771"/>
                <a:gd name="connsiteX36" fmla="*/ 760003 w 5426208"/>
                <a:gd name="connsiteY36" fmla="*/ 3967510 h 5979771"/>
                <a:gd name="connsiteX37" fmla="*/ 260382 w 5426208"/>
                <a:gd name="connsiteY37" fmla="*/ 3071964 h 5979771"/>
                <a:gd name="connsiteX38" fmla="*/ 5859 w 5426208"/>
                <a:gd name="connsiteY38" fmla="*/ 2704318 h 5979771"/>
                <a:gd name="connsiteX39" fmla="*/ 109554 w 5426208"/>
                <a:gd name="connsiteY39" fmla="*/ 3298207 h 5979771"/>
                <a:gd name="connsiteX40" fmla="*/ 420638 w 5426208"/>
                <a:gd name="connsiteY40" fmla="*/ 4702801 h 5979771"/>
                <a:gd name="connsiteX41" fmla="*/ 967661 w 5426208"/>
                <a:gd name="connsiteY41" fmla="*/ 5286252 h 5979771"/>
                <a:gd name="connsiteX42" fmla="*/ 1523574 w 5426208"/>
                <a:gd name="connsiteY42" fmla="*/ 5541786 h 5979771"/>
                <a:gd name="connsiteX43" fmla="*/ 2471273 w 5426208"/>
                <a:gd name="connsiteY43" fmla="*/ 5621938 h 5979771"/>
                <a:gd name="connsiteX44" fmla="*/ 3384948 w 5426208"/>
                <a:gd name="connsiteY44" fmla="*/ 5425412 h 5979771"/>
                <a:gd name="connsiteX45" fmla="*/ 3500869 w 5426208"/>
                <a:gd name="connsiteY45" fmla="*/ 5498553 h 5979771"/>
                <a:gd name="connsiteX46" fmla="*/ 3506134 w 5426208"/>
                <a:gd name="connsiteY46" fmla="*/ 5979771 h 5979771"/>
                <a:gd name="connsiteX0" fmla="*/ 4469964 w 5426208"/>
                <a:gd name="connsiteY0" fmla="*/ 5831812 h 5963547"/>
                <a:gd name="connsiteX1" fmla="*/ 4282215 w 5426208"/>
                <a:gd name="connsiteY1" fmla="*/ 5284057 h 5963547"/>
                <a:gd name="connsiteX2" fmla="*/ 4330110 w 5426208"/>
                <a:gd name="connsiteY2" fmla="*/ 5015998 h 5963547"/>
                <a:gd name="connsiteX3" fmla="*/ 4631881 w 5426208"/>
                <a:gd name="connsiteY3" fmla="*/ 4611012 h 5963547"/>
                <a:gd name="connsiteX4" fmla="*/ 5058626 w 5426208"/>
                <a:gd name="connsiteY4" fmla="*/ 3564787 h 5963547"/>
                <a:gd name="connsiteX5" fmla="*/ 5416844 w 5426208"/>
                <a:gd name="connsiteY5" fmla="*/ 2499558 h 5963547"/>
                <a:gd name="connsiteX6" fmla="*/ 5253752 w 5426208"/>
                <a:gd name="connsiteY6" fmla="*/ 2511758 h 5963547"/>
                <a:gd name="connsiteX7" fmla="*/ 4553133 w 5426208"/>
                <a:gd name="connsiteY7" fmla="*/ 3031275 h 5963547"/>
                <a:gd name="connsiteX8" fmla="*/ 3980892 w 5426208"/>
                <a:gd name="connsiteY8" fmla="*/ 3974428 h 5963547"/>
                <a:gd name="connsiteX9" fmla="*/ 4002122 w 5426208"/>
                <a:gd name="connsiteY9" fmla="*/ 3284330 h 5963547"/>
                <a:gd name="connsiteX10" fmla="*/ 4261463 w 5426208"/>
                <a:gd name="connsiteY10" fmla="*/ 1747116 h 5963547"/>
                <a:gd name="connsiteX11" fmla="*/ 4416873 w 5426208"/>
                <a:gd name="connsiteY11" fmla="*/ 1147576 h 5963547"/>
                <a:gd name="connsiteX12" fmla="*/ 4596120 w 5426208"/>
                <a:gd name="connsiteY12" fmla="*/ 689122 h 5963547"/>
                <a:gd name="connsiteX13" fmla="*/ 4049958 w 5426208"/>
                <a:gd name="connsiteY13" fmla="*/ 962989 h 5963547"/>
                <a:gd name="connsiteX14" fmla="*/ 3488008 w 5426208"/>
                <a:gd name="connsiteY14" fmla="*/ 2079410 h 5963547"/>
                <a:gd name="connsiteX15" fmla="*/ 3287203 w 5426208"/>
                <a:gd name="connsiteY15" fmla="*/ 3173083 h 5963547"/>
                <a:gd name="connsiteX16" fmla="*/ 3292845 w 5426208"/>
                <a:gd name="connsiteY16" fmla="*/ 3857018 h 5963547"/>
                <a:gd name="connsiteX17" fmla="*/ 3192806 w 5426208"/>
                <a:gd name="connsiteY17" fmla="*/ 3606624 h 5963547"/>
                <a:gd name="connsiteX18" fmla="*/ 2932473 w 5426208"/>
                <a:gd name="connsiteY18" fmla="*/ 2724036 h 5963547"/>
                <a:gd name="connsiteX19" fmla="*/ 2399382 w 5426208"/>
                <a:gd name="connsiteY19" fmla="*/ 1393179 h 5963547"/>
                <a:gd name="connsiteX20" fmla="*/ 1918061 w 5426208"/>
                <a:gd name="connsiteY20" fmla="*/ 334605 h 5963547"/>
                <a:gd name="connsiteX21" fmla="*/ 1759700 w 5426208"/>
                <a:gd name="connsiteY21" fmla="*/ 46327 h 5963547"/>
                <a:gd name="connsiteX22" fmla="*/ 1504721 w 5426208"/>
                <a:gd name="connsiteY22" fmla="*/ 1179806 h 5963547"/>
                <a:gd name="connsiteX23" fmla="*/ 1919500 w 5426208"/>
                <a:gd name="connsiteY23" fmla="*/ 2508985 h 5963547"/>
                <a:gd name="connsiteX24" fmla="*/ 2511779 w 5426208"/>
                <a:gd name="connsiteY24" fmla="*/ 3676696 h 5963547"/>
                <a:gd name="connsiteX25" fmla="*/ 2507282 w 5426208"/>
                <a:gd name="connsiteY25" fmla="*/ 3842847 h 5963547"/>
                <a:gd name="connsiteX26" fmla="*/ 1259624 w 5426208"/>
                <a:gd name="connsiteY26" fmla="*/ 2329876 h 5963547"/>
                <a:gd name="connsiteX27" fmla="*/ 760003 w 5426208"/>
                <a:gd name="connsiteY27" fmla="*/ 1783121 h 5963547"/>
                <a:gd name="connsiteX28" fmla="*/ 213248 w 5426208"/>
                <a:gd name="connsiteY28" fmla="*/ 1274074 h 5963547"/>
                <a:gd name="connsiteX29" fmla="*/ 213248 w 5426208"/>
                <a:gd name="connsiteY29" fmla="*/ 1406049 h 5963547"/>
                <a:gd name="connsiteX30" fmla="*/ 694015 w 5426208"/>
                <a:gd name="connsiteY30" fmla="*/ 2744655 h 5963547"/>
                <a:gd name="connsiteX31" fmla="*/ 1253280 w 5426208"/>
                <a:gd name="connsiteY31" fmla="*/ 3774615 h 5963547"/>
                <a:gd name="connsiteX32" fmla="*/ 2015715 w 5426208"/>
                <a:gd name="connsiteY32" fmla="*/ 4415917 h 5963547"/>
                <a:gd name="connsiteX33" fmla="*/ 2631307 w 5426208"/>
                <a:gd name="connsiteY33" fmla="*/ 4738370 h 5963547"/>
                <a:gd name="connsiteX34" fmla="*/ 2175214 w 5426208"/>
                <a:gd name="connsiteY34" fmla="*/ 4769173 h 5963547"/>
                <a:gd name="connsiteX35" fmla="*/ 1502268 w 5426208"/>
                <a:gd name="connsiteY35" fmla="*/ 4555140 h 5963547"/>
                <a:gd name="connsiteX36" fmla="*/ 760003 w 5426208"/>
                <a:gd name="connsiteY36" fmla="*/ 3951286 h 5963547"/>
                <a:gd name="connsiteX37" fmla="*/ 260382 w 5426208"/>
                <a:gd name="connsiteY37" fmla="*/ 3055740 h 5963547"/>
                <a:gd name="connsiteX38" fmla="*/ 5859 w 5426208"/>
                <a:gd name="connsiteY38" fmla="*/ 2688094 h 5963547"/>
                <a:gd name="connsiteX39" fmla="*/ 109554 w 5426208"/>
                <a:gd name="connsiteY39" fmla="*/ 3281983 h 5963547"/>
                <a:gd name="connsiteX40" fmla="*/ 420638 w 5426208"/>
                <a:gd name="connsiteY40" fmla="*/ 4686577 h 5963547"/>
                <a:gd name="connsiteX41" fmla="*/ 967661 w 5426208"/>
                <a:gd name="connsiteY41" fmla="*/ 5270028 h 5963547"/>
                <a:gd name="connsiteX42" fmla="*/ 1523574 w 5426208"/>
                <a:gd name="connsiteY42" fmla="*/ 5525562 h 5963547"/>
                <a:gd name="connsiteX43" fmla="*/ 2471273 w 5426208"/>
                <a:gd name="connsiteY43" fmla="*/ 5605714 h 5963547"/>
                <a:gd name="connsiteX44" fmla="*/ 3384948 w 5426208"/>
                <a:gd name="connsiteY44" fmla="*/ 5409188 h 5963547"/>
                <a:gd name="connsiteX45" fmla="*/ 3500869 w 5426208"/>
                <a:gd name="connsiteY45" fmla="*/ 5482329 h 5963547"/>
                <a:gd name="connsiteX46" fmla="*/ 3506134 w 5426208"/>
                <a:gd name="connsiteY46" fmla="*/ 5963547 h 5963547"/>
                <a:gd name="connsiteX0" fmla="*/ 4469964 w 5426208"/>
                <a:gd name="connsiteY0" fmla="*/ 5831812 h 5963547"/>
                <a:gd name="connsiteX1" fmla="*/ 4282215 w 5426208"/>
                <a:gd name="connsiteY1" fmla="*/ 5284057 h 5963547"/>
                <a:gd name="connsiteX2" fmla="*/ 4330110 w 5426208"/>
                <a:gd name="connsiteY2" fmla="*/ 5015998 h 5963547"/>
                <a:gd name="connsiteX3" fmla="*/ 4631881 w 5426208"/>
                <a:gd name="connsiteY3" fmla="*/ 4611012 h 5963547"/>
                <a:gd name="connsiteX4" fmla="*/ 5058626 w 5426208"/>
                <a:gd name="connsiteY4" fmla="*/ 3564787 h 5963547"/>
                <a:gd name="connsiteX5" fmla="*/ 5416844 w 5426208"/>
                <a:gd name="connsiteY5" fmla="*/ 2499558 h 5963547"/>
                <a:gd name="connsiteX6" fmla="*/ 5253752 w 5426208"/>
                <a:gd name="connsiteY6" fmla="*/ 2511758 h 5963547"/>
                <a:gd name="connsiteX7" fmla="*/ 4553133 w 5426208"/>
                <a:gd name="connsiteY7" fmla="*/ 3031275 h 5963547"/>
                <a:gd name="connsiteX8" fmla="*/ 3980892 w 5426208"/>
                <a:gd name="connsiteY8" fmla="*/ 3974428 h 5963547"/>
                <a:gd name="connsiteX9" fmla="*/ 4002122 w 5426208"/>
                <a:gd name="connsiteY9" fmla="*/ 3284330 h 5963547"/>
                <a:gd name="connsiteX10" fmla="*/ 4261463 w 5426208"/>
                <a:gd name="connsiteY10" fmla="*/ 1747116 h 5963547"/>
                <a:gd name="connsiteX11" fmla="*/ 4416873 w 5426208"/>
                <a:gd name="connsiteY11" fmla="*/ 1147576 h 5963547"/>
                <a:gd name="connsiteX12" fmla="*/ 4484533 w 5426208"/>
                <a:gd name="connsiteY12" fmla="*/ 653647 h 5963547"/>
                <a:gd name="connsiteX13" fmla="*/ 4049958 w 5426208"/>
                <a:gd name="connsiteY13" fmla="*/ 962989 h 5963547"/>
                <a:gd name="connsiteX14" fmla="*/ 3488008 w 5426208"/>
                <a:gd name="connsiteY14" fmla="*/ 2079410 h 5963547"/>
                <a:gd name="connsiteX15" fmla="*/ 3287203 w 5426208"/>
                <a:gd name="connsiteY15" fmla="*/ 3173083 h 5963547"/>
                <a:gd name="connsiteX16" fmla="*/ 3292845 w 5426208"/>
                <a:gd name="connsiteY16" fmla="*/ 3857018 h 5963547"/>
                <a:gd name="connsiteX17" fmla="*/ 3192806 w 5426208"/>
                <a:gd name="connsiteY17" fmla="*/ 3606624 h 5963547"/>
                <a:gd name="connsiteX18" fmla="*/ 2932473 w 5426208"/>
                <a:gd name="connsiteY18" fmla="*/ 2724036 h 5963547"/>
                <a:gd name="connsiteX19" fmla="*/ 2399382 w 5426208"/>
                <a:gd name="connsiteY19" fmla="*/ 1393179 h 5963547"/>
                <a:gd name="connsiteX20" fmla="*/ 1918061 w 5426208"/>
                <a:gd name="connsiteY20" fmla="*/ 334605 h 5963547"/>
                <a:gd name="connsiteX21" fmla="*/ 1759700 w 5426208"/>
                <a:gd name="connsiteY21" fmla="*/ 46327 h 5963547"/>
                <a:gd name="connsiteX22" fmla="*/ 1504721 w 5426208"/>
                <a:gd name="connsiteY22" fmla="*/ 1179806 h 5963547"/>
                <a:gd name="connsiteX23" fmla="*/ 1919500 w 5426208"/>
                <a:gd name="connsiteY23" fmla="*/ 2508985 h 5963547"/>
                <a:gd name="connsiteX24" fmla="*/ 2511779 w 5426208"/>
                <a:gd name="connsiteY24" fmla="*/ 3676696 h 5963547"/>
                <a:gd name="connsiteX25" fmla="*/ 2507282 w 5426208"/>
                <a:gd name="connsiteY25" fmla="*/ 3842847 h 5963547"/>
                <a:gd name="connsiteX26" fmla="*/ 1259624 w 5426208"/>
                <a:gd name="connsiteY26" fmla="*/ 2329876 h 5963547"/>
                <a:gd name="connsiteX27" fmla="*/ 760003 w 5426208"/>
                <a:gd name="connsiteY27" fmla="*/ 1783121 h 5963547"/>
                <a:gd name="connsiteX28" fmla="*/ 213248 w 5426208"/>
                <a:gd name="connsiteY28" fmla="*/ 1274074 h 5963547"/>
                <a:gd name="connsiteX29" fmla="*/ 213248 w 5426208"/>
                <a:gd name="connsiteY29" fmla="*/ 1406049 h 5963547"/>
                <a:gd name="connsiteX30" fmla="*/ 694015 w 5426208"/>
                <a:gd name="connsiteY30" fmla="*/ 2744655 h 5963547"/>
                <a:gd name="connsiteX31" fmla="*/ 1253280 w 5426208"/>
                <a:gd name="connsiteY31" fmla="*/ 3774615 h 5963547"/>
                <a:gd name="connsiteX32" fmla="*/ 2015715 w 5426208"/>
                <a:gd name="connsiteY32" fmla="*/ 4415917 h 5963547"/>
                <a:gd name="connsiteX33" fmla="*/ 2631307 w 5426208"/>
                <a:gd name="connsiteY33" fmla="*/ 4738370 h 5963547"/>
                <a:gd name="connsiteX34" fmla="*/ 2175214 w 5426208"/>
                <a:gd name="connsiteY34" fmla="*/ 4769173 h 5963547"/>
                <a:gd name="connsiteX35" fmla="*/ 1502268 w 5426208"/>
                <a:gd name="connsiteY35" fmla="*/ 4555140 h 5963547"/>
                <a:gd name="connsiteX36" fmla="*/ 760003 w 5426208"/>
                <a:gd name="connsiteY36" fmla="*/ 3951286 h 5963547"/>
                <a:gd name="connsiteX37" fmla="*/ 260382 w 5426208"/>
                <a:gd name="connsiteY37" fmla="*/ 3055740 h 5963547"/>
                <a:gd name="connsiteX38" fmla="*/ 5859 w 5426208"/>
                <a:gd name="connsiteY38" fmla="*/ 2688094 h 5963547"/>
                <a:gd name="connsiteX39" fmla="*/ 109554 w 5426208"/>
                <a:gd name="connsiteY39" fmla="*/ 3281983 h 5963547"/>
                <a:gd name="connsiteX40" fmla="*/ 420638 w 5426208"/>
                <a:gd name="connsiteY40" fmla="*/ 4686577 h 5963547"/>
                <a:gd name="connsiteX41" fmla="*/ 967661 w 5426208"/>
                <a:gd name="connsiteY41" fmla="*/ 5270028 h 5963547"/>
                <a:gd name="connsiteX42" fmla="*/ 1523574 w 5426208"/>
                <a:gd name="connsiteY42" fmla="*/ 5525562 h 5963547"/>
                <a:gd name="connsiteX43" fmla="*/ 2471273 w 5426208"/>
                <a:gd name="connsiteY43" fmla="*/ 5605714 h 5963547"/>
                <a:gd name="connsiteX44" fmla="*/ 3384948 w 5426208"/>
                <a:gd name="connsiteY44" fmla="*/ 5409188 h 5963547"/>
                <a:gd name="connsiteX45" fmla="*/ 3500869 w 5426208"/>
                <a:gd name="connsiteY45" fmla="*/ 5482329 h 5963547"/>
                <a:gd name="connsiteX46" fmla="*/ 3506134 w 5426208"/>
                <a:gd name="connsiteY46" fmla="*/ 5963547 h 5963547"/>
                <a:gd name="connsiteX0" fmla="*/ 4469964 w 5426208"/>
                <a:gd name="connsiteY0" fmla="*/ 5831812 h 5963547"/>
                <a:gd name="connsiteX1" fmla="*/ 4282215 w 5426208"/>
                <a:gd name="connsiteY1" fmla="*/ 5284057 h 5963547"/>
                <a:gd name="connsiteX2" fmla="*/ 4330110 w 5426208"/>
                <a:gd name="connsiteY2" fmla="*/ 5015998 h 5963547"/>
                <a:gd name="connsiteX3" fmla="*/ 4631881 w 5426208"/>
                <a:gd name="connsiteY3" fmla="*/ 4611012 h 5963547"/>
                <a:gd name="connsiteX4" fmla="*/ 5058626 w 5426208"/>
                <a:gd name="connsiteY4" fmla="*/ 3564787 h 5963547"/>
                <a:gd name="connsiteX5" fmla="*/ 5416844 w 5426208"/>
                <a:gd name="connsiteY5" fmla="*/ 2499558 h 5963547"/>
                <a:gd name="connsiteX6" fmla="*/ 5253752 w 5426208"/>
                <a:gd name="connsiteY6" fmla="*/ 2511758 h 5963547"/>
                <a:gd name="connsiteX7" fmla="*/ 4553133 w 5426208"/>
                <a:gd name="connsiteY7" fmla="*/ 3031275 h 5963547"/>
                <a:gd name="connsiteX8" fmla="*/ 3980892 w 5426208"/>
                <a:gd name="connsiteY8" fmla="*/ 3974428 h 5963547"/>
                <a:gd name="connsiteX9" fmla="*/ 4002122 w 5426208"/>
                <a:gd name="connsiteY9" fmla="*/ 3284330 h 5963547"/>
                <a:gd name="connsiteX10" fmla="*/ 4261463 w 5426208"/>
                <a:gd name="connsiteY10" fmla="*/ 1747116 h 5963547"/>
                <a:gd name="connsiteX11" fmla="*/ 4416873 w 5426208"/>
                <a:gd name="connsiteY11" fmla="*/ 1147576 h 5963547"/>
                <a:gd name="connsiteX12" fmla="*/ 4484533 w 5426208"/>
                <a:gd name="connsiteY12" fmla="*/ 653647 h 5963547"/>
                <a:gd name="connsiteX13" fmla="*/ 4049958 w 5426208"/>
                <a:gd name="connsiteY13" fmla="*/ 962989 h 5963547"/>
                <a:gd name="connsiteX14" fmla="*/ 3488008 w 5426208"/>
                <a:gd name="connsiteY14" fmla="*/ 2079410 h 5963547"/>
                <a:gd name="connsiteX15" fmla="*/ 3287203 w 5426208"/>
                <a:gd name="connsiteY15" fmla="*/ 3173083 h 5963547"/>
                <a:gd name="connsiteX16" fmla="*/ 3292845 w 5426208"/>
                <a:gd name="connsiteY16" fmla="*/ 3857018 h 5963547"/>
                <a:gd name="connsiteX17" fmla="*/ 3192806 w 5426208"/>
                <a:gd name="connsiteY17" fmla="*/ 3606624 h 5963547"/>
                <a:gd name="connsiteX18" fmla="*/ 2932473 w 5426208"/>
                <a:gd name="connsiteY18" fmla="*/ 2724036 h 5963547"/>
                <a:gd name="connsiteX19" fmla="*/ 2399382 w 5426208"/>
                <a:gd name="connsiteY19" fmla="*/ 1393179 h 5963547"/>
                <a:gd name="connsiteX20" fmla="*/ 1918061 w 5426208"/>
                <a:gd name="connsiteY20" fmla="*/ 334605 h 5963547"/>
                <a:gd name="connsiteX21" fmla="*/ 1759700 w 5426208"/>
                <a:gd name="connsiteY21" fmla="*/ 46327 h 5963547"/>
                <a:gd name="connsiteX22" fmla="*/ 1504721 w 5426208"/>
                <a:gd name="connsiteY22" fmla="*/ 1179806 h 5963547"/>
                <a:gd name="connsiteX23" fmla="*/ 1919500 w 5426208"/>
                <a:gd name="connsiteY23" fmla="*/ 2508985 h 5963547"/>
                <a:gd name="connsiteX24" fmla="*/ 2511779 w 5426208"/>
                <a:gd name="connsiteY24" fmla="*/ 3676696 h 5963547"/>
                <a:gd name="connsiteX25" fmla="*/ 2507282 w 5426208"/>
                <a:gd name="connsiteY25" fmla="*/ 3842847 h 5963547"/>
                <a:gd name="connsiteX26" fmla="*/ 1259624 w 5426208"/>
                <a:gd name="connsiteY26" fmla="*/ 2329876 h 5963547"/>
                <a:gd name="connsiteX27" fmla="*/ 760003 w 5426208"/>
                <a:gd name="connsiteY27" fmla="*/ 1783121 h 5963547"/>
                <a:gd name="connsiteX28" fmla="*/ 213248 w 5426208"/>
                <a:gd name="connsiteY28" fmla="*/ 1274074 h 5963547"/>
                <a:gd name="connsiteX29" fmla="*/ 213248 w 5426208"/>
                <a:gd name="connsiteY29" fmla="*/ 1406049 h 5963547"/>
                <a:gd name="connsiteX30" fmla="*/ 694015 w 5426208"/>
                <a:gd name="connsiteY30" fmla="*/ 2744655 h 5963547"/>
                <a:gd name="connsiteX31" fmla="*/ 1253280 w 5426208"/>
                <a:gd name="connsiteY31" fmla="*/ 3774615 h 5963547"/>
                <a:gd name="connsiteX32" fmla="*/ 2015715 w 5426208"/>
                <a:gd name="connsiteY32" fmla="*/ 4415917 h 5963547"/>
                <a:gd name="connsiteX33" fmla="*/ 2631307 w 5426208"/>
                <a:gd name="connsiteY33" fmla="*/ 4738370 h 5963547"/>
                <a:gd name="connsiteX34" fmla="*/ 2175214 w 5426208"/>
                <a:gd name="connsiteY34" fmla="*/ 4769173 h 5963547"/>
                <a:gd name="connsiteX35" fmla="*/ 1502268 w 5426208"/>
                <a:gd name="connsiteY35" fmla="*/ 4555140 h 5963547"/>
                <a:gd name="connsiteX36" fmla="*/ 760003 w 5426208"/>
                <a:gd name="connsiteY36" fmla="*/ 3951286 h 5963547"/>
                <a:gd name="connsiteX37" fmla="*/ 260382 w 5426208"/>
                <a:gd name="connsiteY37" fmla="*/ 3055740 h 5963547"/>
                <a:gd name="connsiteX38" fmla="*/ 5859 w 5426208"/>
                <a:gd name="connsiteY38" fmla="*/ 2688094 h 5963547"/>
                <a:gd name="connsiteX39" fmla="*/ 109554 w 5426208"/>
                <a:gd name="connsiteY39" fmla="*/ 3281983 h 5963547"/>
                <a:gd name="connsiteX40" fmla="*/ 420638 w 5426208"/>
                <a:gd name="connsiteY40" fmla="*/ 4686577 h 5963547"/>
                <a:gd name="connsiteX41" fmla="*/ 967661 w 5426208"/>
                <a:gd name="connsiteY41" fmla="*/ 5270028 h 5963547"/>
                <a:gd name="connsiteX42" fmla="*/ 1523574 w 5426208"/>
                <a:gd name="connsiteY42" fmla="*/ 5525562 h 5963547"/>
                <a:gd name="connsiteX43" fmla="*/ 2471273 w 5426208"/>
                <a:gd name="connsiteY43" fmla="*/ 5605714 h 5963547"/>
                <a:gd name="connsiteX44" fmla="*/ 3384948 w 5426208"/>
                <a:gd name="connsiteY44" fmla="*/ 5409188 h 5963547"/>
                <a:gd name="connsiteX45" fmla="*/ 3500869 w 5426208"/>
                <a:gd name="connsiteY45" fmla="*/ 5482329 h 5963547"/>
                <a:gd name="connsiteX46" fmla="*/ 3506134 w 5426208"/>
                <a:gd name="connsiteY46" fmla="*/ 5963547 h 5963547"/>
                <a:gd name="connsiteX0" fmla="*/ 4469964 w 5426208"/>
                <a:gd name="connsiteY0" fmla="*/ 5831812 h 5963547"/>
                <a:gd name="connsiteX1" fmla="*/ 4282215 w 5426208"/>
                <a:gd name="connsiteY1" fmla="*/ 5284057 h 5963547"/>
                <a:gd name="connsiteX2" fmla="*/ 4330110 w 5426208"/>
                <a:gd name="connsiteY2" fmla="*/ 5015998 h 5963547"/>
                <a:gd name="connsiteX3" fmla="*/ 4631881 w 5426208"/>
                <a:gd name="connsiteY3" fmla="*/ 4611012 h 5963547"/>
                <a:gd name="connsiteX4" fmla="*/ 5058626 w 5426208"/>
                <a:gd name="connsiteY4" fmla="*/ 3564787 h 5963547"/>
                <a:gd name="connsiteX5" fmla="*/ 5416844 w 5426208"/>
                <a:gd name="connsiteY5" fmla="*/ 2499558 h 5963547"/>
                <a:gd name="connsiteX6" fmla="*/ 5253752 w 5426208"/>
                <a:gd name="connsiteY6" fmla="*/ 2511758 h 5963547"/>
                <a:gd name="connsiteX7" fmla="*/ 4553133 w 5426208"/>
                <a:gd name="connsiteY7" fmla="*/ 3031275 h 5963547"/>
                <a:gd name="connsiteX8" fmla="*/ 3980892 w 5426208"/>
                <a:gd name="connsiteY8" fmla="*/ 3974428 h 5963547"/>
                <a:gd name="connsiteX9" fmla="*/ 4002122 w 5426208"/>
                <a:gd name="connsiteY9" fmla="*/ 3284330 h 5963547"/>
                <a:gd name="connsiteX10" fmla="*/ 4261463 w 5426208"/>
                <a:gd name="connsiteY10" fmla="*/ 1747116 h 5963547"/>
                <a:gd name="connsiteX11" fmla="*/ 4416873 w 5426208"/>
                <a:gd name="connsiteY11" fmla="*/ 1147576 h 5963547"/>
                <a:gd name="connsiteX12" fmla="*/ 4484533 w 5426208"/>
                <a:gd name="connsiteY12" fmla="*/ 653647 h 5963547"/>
                <a:gd name="connsiteX13" fmla="*/ 4063391 w 5426208"/>
                <a:gd name="connsiteY13" fmla="*/ 1013087 h 5963547"/>
                <a:gd name="connsiteX14" fmla="*/ 3488008 w 5426208"/>
                <a:gd name="connsiteY14" fmla="*/ 2079410 h 5963547"/>
                <a:gd name="connsiteX15" fmla="*/ 3287203 w 5426208"/>
                <a:gd name="connsiteY15" fmla="*/ 3173083 h 5963547"/>
                <a:gd name="connsiteX16" fmla="*/ 3292845 w 5426208"/>
                <a:gd name="connsiteY16" fmla="*/ 3857018 h 5963547"/>
                <a:gd name="connsiteX17" fmla="*/ 3192806 w 5426208"/>
                <a:gd name="connsiteY17" fmla="*/ 3606624 h 5963547"/>
                <a:gd name="connsiteX18" fmla="*/ 2932473 w 5426208"/>
                <a:gd name="connsiteY18" fmla="*/ 2724036 h 5963547"/>
                <a:gd name="connsiteX19" fmla="*/ 2399382 w 5426208"/>
                <a:gd name="connsiteY19" fmla="*/ 1393179 h 5963547"/>
                <a:gd name="connsiteX20" fmla="*/ 1918061 w 5426208"/>
                <a:gd name="connsiteY20" fmla="*/ 334605 h 5963547"/>
                <a:gd name="connsiteX21" fmla="*/ 1759700 w 5426208"/>
                <a:gd name="connsiteY21" fmla="*/ 46327 h 5963547"/>
                <a:gd name="connsiteX22" fmla="*/ 1504721 w 5426208"/>
                <a:gd name="connsiteY22" fmla="*/ 1179806 h 5963547"/>
                <a:gd name="connsiteX23" fmla="*/ 1919500 w 5426208"/>
                <a:gd name="connsiteY23" fmla="*/ 2508985 h 5963547"/>
                <a:gd name="connsiteX24" fmla="*/ 2511779 w 5426208"/>
                <a:gd name="connsiteY24" fmla="*/ 3676696 h 5963547"/>
                <a:gd name="connsiteX25" fmla="*/ 2507282 w 5426208"/>
                <a:gd name="connsiteY25" fmla="*/ 3842847 h 5963547"/>
                <a:gd name="connsiteX26" fmla="*/ 1259624 w 5426208"/>
                <a:gd name="connsiteY26" fmla="*/ 2329876 h 5963547"/>
                <a:gd name="connsiteX27" fmla="*/ 760003 w 5426208"/>
                <a:gd name="connsiteY27" fmla="*/ 1783121 h 5963547"/>
                <a:gd name="connsiteX28" fmla="*/ 213248 w 5426208"/>
                <a:gd name="connsiteY28" fmla="*/ 1274074 h 5963547"/>
                <a:gd name="connsiteX29" fmla="*/ 213248 w 5426208"/>
                <a:gd name="connsiteY29" fmla="*/ 1406049 h 5963547"/>
                <a:gd name="connsiteX30" fmla="*/ 694015 w 5426208"/>
                <a:gd name="connsiteY30" fmla="*/ 2744655 h 5963547"/>
                <a:gd name="connsiteX31" fmla="*/ 1253280 w 5426208"/>
                <a:gd name="connsiteY31" fmla="*/ 3774615 h 5963547"/>
                <a:gd name="connsiteX32" fmla="*/ 2015715 w 5426208"/>
                <a:gd name="connsiteY32" fmla="*/ 4415917 h 5963547"/>
                <a:gd name="connsiteX33" fmla="*/ 2631307 w 5426208"/>
                <a:gd name="connsiteY33" fmla="*/ 4738370 h 5963547"/>
                <a:gd name="connsiteX34" fmla="*/ 2175214 w 5426208"/>
                <a:gd name="connsiteY34" fmla="*/ 4769173 h 5963547"/>
                <a:gd name="connsiteX35" fmla="*/ 1502268 w 5426208"/>
                <a:gd name="connsiteY35" fmla="*/ 4555140 h 5963547"/>
                <a:gd name="connsiteX36" fmla="*/ 760003 w 5426208"/>
                <a:gd name="connsiteY36" fmla="*/ 3951286 h 5963547"/>
                <a:gd name="connsiteX37" fmla="*/ 260382 w 5426208"/>
                <a:gd name="connsiteY37" fmla="*/ 3055740 h 5963547"/>
                <a:gd name="connsiteX38" fmla="*/ 5859 w 5426208"/>
                <a:gd name="connsiteY38" fmla="*/ 2688094 h 5963547"/>
                <a:gd name="connsiteX39" fmla="*/ 109554 w 5426208"/>
                <a:gd name="connsiteY39" fmla="*/ 3281983 h 5963547"/>
                <a:gd name="connsiteX40" fmla="*/ 420638 w 5426208"/>
                <a:gd name="connsiteY40" fmla="*/ 4686577 h 5963547"/>
                <a:gd name="connsiteX41" fmla="*/ 967661 w 5426208"/>
                <a:gd name="connsiteY41" fmla="*/ 5270028 h 5963547"/>
                <a:gd name="connsiteX42" fmla="*/ 1523574 w 5426208"/>
                <a:gd name="connsiteY42" fmla="*/ 5525562 h 5963547"/>
                <a:gd name="connsiteX43" fmla="*/ 2471273 w 5426208"/>
                <a:gd name="connsiteY43" fmla="*/ 5605714 h 5963547"/>
                <a:gd name="connsiteX44" fmla="*/ 3384948 w 5426208"/>
                <a:gd name="connsiteY44" fmla="*/ 5409188 h 5963547"/>
                <a:gd name="connsiteX45" fmla="*/ 3500869 w 5426208"/>
                <a:gd name="connsiteY45" fmla="*/ 5482329 h 5963547"/>
                <a:gd name="connsiteX46" fmla="*/ 3506134 w 5426208"/>
                <a:gd name="connsiteY46" fmla="*/ 5963547 h 5963547"/>
                <a:gd name="connsiteX0" fmla="*/ 4469964 w 5426208"/>
                <a:gd name="connsiteY0" fmla="*/ 5831812 h 5963547"/>
                <a:gd name="connsiteX1" fmla="*/ 4282215 w 5426208"/>
                <a:gd name="connsiteY1" fmla="*/ 5284057 h 5963547"/>
                <a:gd name="connsiteX2" fmla="*/ 4330110 w 5426208"/>
                <a:gd name="connsiteY2" fmla="*/ 5015998 h 5963547"/>
                <a:gd name="connsiteX3" fmla="*/ 4631881 w 5426208"/>
                <a:gd name="connsiteY3" fmla="*/ 4611012 h 5963547"/>
                <a:gd name="connsiteX4" fmla="*/ 5058626 w 5426208"/>
                <a:gd name="connsiteY4" fmla="*/ 3564787 h 5963547"/>
                <a:gd name="connsiteX5" fmla="*/ 5416844 w 5426208"/>
                <a:gd name="connsiteY5" fmla="*/ 2499558 h 5963547"/>
                <a:gd name="connsiteX6" fmla="*/ 5253752 w 5426208"/>
                <a:gd name="connsiteY6" fmla="*/ 2511758 h 5963547"/>
                <a:gd name="connsiteX7" fmla="*/ 4553133 w 5426208"/>
                <a:gd name="connsiteY7" fmla="*/ 3031275 h 5963547"/>
                <a:gd name="connsiteX8" fmla="*/ 3980892 w 5426208"/>
                <a:gd name="connsiteY8" fmla="*/ 3974428 h 5963547"/>
                <a:gd name="connsiteX9" fmla="*/ 4002122 w 5426208"/>
                <a:gd name="connsiteY9" fmla="*/ 3284330 h 5963547"/>
                <a:gd name="connsiteX10" fmla="*/ 4281760 w 5426208"/>
                <a:gd name="connsiteY10" fmla="*/ 1853260 h 5963547"/>
                <a:gd name="connsiteX11" fmla="*/ 4416873 w 5426208"/>
                <a:gd name="connsiteY11" fmla="*/ 1147576 h 5963547"/>
                <a:gd name="connsiteX12" fmla="*/ 4484533 w 5426208"/>
                <a:gd name="connsiteY12" fmla="*/ 653647 h 5963547"/>
                <a:gd name="connsiteX13" fmla="*/ 4063391 w 5426208"/>
                <a:gd name="connsiteY13" fmla="*/ 1013087 h 5963547"/>
                <a:gd name="connsiteX14" fmla="*/ 3488008 w 5426208"/>
                <a:gd name="connsiteY14" fmla="*/ 2079410 h 5963547"/>
                <a:gd name="connsiteX15" fmla="*/ 3287203 w 5426208"/>
                <a:gd name="connsiteY15" fmla="*/ 3173083 h 5963547"/>
                <a:gd name="connsiteX16" fmla="*/ 3292845 w 5426208"/>
                <a:gd name="connsiteY16" fmla="*/ 3857018 h 5963547"/>
                <a:gd name="connsiteX17" fmla="*/ 3192806 w 5426208"/>
                <a:gd name="connsiteY17" fmla="*/ 3606624 h 5963547"/>
                <a:gd name="connsiteX18" fmla="*/ 2932473 w 5426208"/>
                <a:gd name="connsiteY18" fmla="*/ 2724036 h 5963547"/>
                <a:gd name="connsiteX19" fmla="*/ 2399382 w 5426208"/>
                <a:gd name="connsiteY19" fmla="*/ 1393179 h 5963547"/>
                <a:gd name="connsiteX20" fmla="*/ 1918061 w 5426208"/>
                <a:gd name="connsiteY20" fmla="*/ 334605 h 5963547"/>
                <a:gd name="connsiteX21" fmla="*/ 1759700 w 5426208"/>
                <a:gd name="connsiteY21" fmla="*/ 46327 h 5963547"/>
                <a:gd name="connsiteX22" fmla="*/ 1504721 w 5426208"/>
                <a:gd name="connsiteY22" fmla="*/ 1179806 h 5963547"/>
                <a:gd name="connsiteX23" fmla="*/ 1919500 w 5426208"/>
                <a:gd name="connsiteY23" fmla="*/ 2508985 h 5963547"/>
                <a:gd name="connsiteX24" fmla="*/ 2511779 w 5426208"/>
                <a:gd name="connsiteY24" fmla="*/ 3676696 h 5963547"/>
                <a:gd name="connsiteX25" fmla="*/ 2507282 w 5426208"/>
                <a:gd name="connsiteY25" fmla="*/ 3842847 h 5963547"/>
                <a:gd name="connsiteX26" fmla="*/ 1259624 w 5426208"/>
                <a:gd name="connsiteY26" fmla="*/ 2329876 h 5963547"/>
                <a:gd name="connsiteX27" fmla="*/ 760003 w 5426208"/>
                <a:gd name="connsiteY27" fmla="*/ 1783121 h 5963547"/>
                <a:gd name="connsiteX28" fmla="*/ 213248 w 5426208"/>
                <a:gd name="connsiteY28" fmla="*/ 1274074 h 5963547"/>
                <a:gd name="connsiteX29" fmla="*/ 213248 w 5426208"/>
                <a:gd name="connsiteY29" fmla="*/ 1406049 h 5963547"/>
                <a:gd name="connsiteX30" fmla="*/ 694015 w 5426208"/>
                <a:gd name="connsiteY30" fmla="*/ 2744655 h 5963547"/>
                <a:gd name="connsiteX31" fmla="*/ 1253280 w 5426208"/>
                <a:gd name="connsiteY31" fmla="*/ 3774615 h 5963547"/>
                <a:gd name="connsiteX32" fmla="*/ 2015715 w 5426208"/>
                <a:gd name="connsiteY32" fmla="*/ 4415917 h 5963547"/>
                <a:gd name="connsiteX33" fmla="*/ 2631307 w 5426208"/>
                <a:gd name="connsiteY33" fmla="*/ 4738370 h 5963547"/>
                <a:gd name="connsiteX34" fmla="*/ 2175214 w 5426208"/>
                <a:gd name="connsiteY34" fmla="*/ 4769173 h 5963547"/>
                <a:gd name="connsiteX35" fmla="*/ 1502268 w 5426208"/>
                <a:gd name="connsiteY35" fmla="*/ 4555140 h 5963547"/>
                <a:gd name="connsiteX36" fmla="*/ 760003 w 5426208"/>
                <a:gd name="connsiteY36" fmla="*/ 3951286 h 5963547"/>
                <a:gd name="connsiteX37" fmla="*/ 260382 w 5426208"/>
                <a:gd name="connsiteY37" fmla="*/ 3055740 h 5963547"/>
                <a:gd name="connsiteX38" fmla="*/ 5859 w 5426208"/>
                <a:gd name="connsiteY38" fmla="*/ 2688094 h 5963547"/>
                <a:gd name="connsiteX39" fmla="*/ 109554 w 5426208"/>
                <a:gd name="connsiteY39" fmla="*/ 3281983 h 5963547"/>
                <a:gd name="connsiteX40" fmla="*/ 420638 w 5426208"/>
                <a:gd name="connsiteY40" fmla="*/ 4686577 h 5963547"/>
                <a:gd name="connsiteX41" fmla="*/ 967661 w 5426208"/>
                <a:gd name="connsiteY41" fmla="*/ 5270028 h 5963547"/>
                <a:gd name="connsiteX42" fmla="*/ 1523574 w 5426208"/>
                <a:gd name="connsiteY42" fmla="*/ 5525562 h 5963547"/>
                <a:gd name="connsiteX43" fmla="*/ 2471273 w 5426208"/>
                <a:gd name="connsiteY43" fmla="*/ 5605714 h 5963547"/>
                <a:gd name="connsiteX44" fmla="*/ 3384948 w 5426208"/>
                <a:gd name="connsiteY44" fmla="*/ 5409188 h 5963547"/>
                <a:gd name="connsiteX45" fmla="*/ 3500869 w 5426208"/>
                <a:gd name="connsiteY45" fmla="*/ 5482329 h 5963547"/>
                <a:gd name="connsiteX46" fmla="*/ 3506134 w 5426208"/>
                <a:gd name="connsiteY46" fmla="*/ 5963547 h 5963547"/>
                <a:gd name="connsiteX0" fmla="*/ 4469964 w 5426208"/>
                <a:gd name="connsiteY0" fmla="*/ 5831812 h 5963547"/>
                <a:gd name="connsiteX1" fmla="*/ 4282215 w 5426208"/>
                <a:gd name="connsiteY1" fmla="*/ 5284057 h 5963547"/>
                <a:gd name="connsiteX2" fmla="*/ 4330110 w 5426208"/>
                <a:gd name="connsiteY2" fmla="*/ 5015998 h 5963547"/>
                <a:gd name="connsiteX3" fmla="*/ 4631881 w 5426208"/>
                <a:gd name="connsiteY3" fmla="*/ 4611012 h 5963547"/>
                <a:gd name="connsiteX4" fmla="*/ 5058626 w 5426208"/>
                <a:gd name="connsiteY4" fmla="*/ 3564787 h 5963547"/>
                <a:gd name="connsiteX5" fmla="*/ 5416844 w 5426208"/>
                <a:gd name="connsiteY5" fmla="*/ 2499558 h 5963547"/>
                <a:gd name="connsiteX6" fmla="*/ 5253752 w 5426208"/>
                <a:gd name="connsiteY6" fmla="*/ 2511758 h 5963547"/>
                <a:gd name="connsiteX7" fmla="*/ 4553133 w 5426208"/>
                <a:gd name="connsiteY7" fmla="*/ 3031275 h 5963547"/>
                <a:gd name="connsiteX8" fmla="*/ 3980892 w 5426208"/>
                <a:gd name="connsiteY8" fmla="*/ 3974428 h 5963547"/>
                <a:gd name="connsiteX9" fmla="*/ 4040105 w 5426208"/>
                <a:gd name="connsiteY9" fmla="*/ 3319391 h 5963547"/>
                <a:gd name="connsiteX10" fmla="*/ 4281760 w 5426208"/>
                <a:gd name="connsiteY10" fmla="*/ 1853260 h 5963547"/>
                <a:gd name="connsiteX11" fmla="*/ 4416873 w 5426208"/>
                <a:gd name="connsiteY11" fmla="*/ 1147576 h 5963547"/>
                <a:gd name="connsiteX12" fmla="*/ 4484533 w 5426208"/>
                <a:gd name="connsiteY12" fmla="*/ 653647 h 5963547"/>
                <a:gd name="connsiteX13" fmla="*/ 4063391 w 5426208"/>
                <a:gd name="connsiteY13" fmla="*/ 1013087 h 5963547"/>
                <a:gd name="connsiteX14" fmla="*/ 3488008 w 5426208"/>
                <a:gd name="connsiteY14" fmla="*/ 2079410 h 5963547"/>
                <a:gd name="connsiteX15" fmla="*/ 3287203 w 5426208"/>
                <a:gd name="connsiteY15" fmla="*/ 3173083 h 5963547"/>
                <a:gd name="connsiteX16" fmla="*/ 3292845 w 5426208"/>
                <a:gd name="connsiteY16" fmla="*/ 3857018 h 5963547"/>
                <a:gd name="connsiteX17" fmla="*/ 3192806 w 5426208"/>
                <a:gd name="connsiteY17" fmla="*/ 3606624 h 5963547"/>
                <a:gd name="connsiteX18" fmla="*/ 2932473 w 5426208"/>
                <a:gd name="connsiteY18" fmla="*/ 2724036 h 5963547"/>
                <a:gd name="connsiteX19" fmla="*/ 2399382 w 5426208"/>
                <a:gd name="connsiteY19" fmla="*/ 1393179 h 5963547"/>
                <a:gd name="connsiteX20" fmla="*/ 1918061 w 5426208"/>
                <a:gd name="connsiteY20" fmla="*/ 334605 h 5963547"/>
                <a:gd name="connsiteX21" fmla="*/ 1759700 w 5426208"/>
                <a:gd name="connsiteY21" fmla="*/ 46327 h 5963547"/>
                <a:gd name="connsiteX22" fmla="*/ 1504721 w 5426208"/>
                <a:gd name="connsiteY22" fmla="*/ 1179806 h 5963547"/>
                <a:gd name="connsiteX23" fmla="*/ 1919500 w 5426208"/>
                <a:gd name="connsiteY23" fmla="*/ 2508985 h 5963547"/>
                <a:gd name="connsiteX24" fmla="*/ 2511779 w 5426208"/>
                <a:gd name="connsiteY24" fmla="*/ 3676696 h 5963547"/>
                <a:gd name="connsiteX25" fmla="*/ 2507282 w 5426208"/>
                <a:gd name="connsiteY25" fmla="*/ 3842847 h 5963547"/>
                <a:gd name="connsiteX26" fmla="*/ 1259624 w 5426208"/>
                <a:gd name="connsiteY26" fmla="*/ 2329876 h 5963547"/>
                <a:gd name="connsiteX27" fmla="*/ 760003 w 5426208"/>
                <a:gd name="connsiteY27" fmla="*/ 1783121 h 5963547"/>
                <a:gd name="connsiteX28" fmla="*/ 213248 w 5426208"/>
                <a:gd name="connsiteY28" fmla="*/ 1274074 h 5963547"/>
                <a:gd name="connsiteX29" fmla="*/ 213248 w 5426208"/>
                <a:gd name="connsiteY29" fmla="*/ 1406049 h 5963547"/>
                <a:gd name="connsiteX30" fmla="*/ 694015 w 5426208"/>
                <a:gd name="connsiteY30" fmla="*/ 2744655 h 5963547"/>
                <a:gd name="connsiteX31" fmla="*/ 1253280 w 5426208"/>
                <a:gd name="connsiteY31" fmla="*/ 3774615 h 5963547"/>
                <a:gd name="connsiteX32" fmla="*/ 2015715 w 5426208"/>
                <a:gd name="connsiteY32" fmla="*/ 4415917 h 5963547"/>
                <a:gd name="connsiteX33" fmla="*/ 2631307 w 5426208"/>
                <a:gd name="connsiteY33" fmla="*/ 4738370 h 5963547"/>
                <a:gd name="connsiteX34" fmla="*/ 2175214 w 5426208"/>
                <a:gd name="connsiteY34" fmla="*/ 4769173 h 5963547"/>
                <a:gd name="connsiteX35" fmla="*/ 1502268 w 5426208"/>
                <a:gd name="connsiteY35" fmla="*/ 4555140 h 5963547"/>
                <a:gd name="connsiteX36" fmla="*/ 760003 w 5426208"/>
                <a:gd name="connsiteY36" fmla="*/ 3951286 h 5963547"/>
                <a:gd name="connsiteX37" fmla="*/ 260382 w 5426208"/>
                <a:gd name="connsiteY37" fmla="*/ 3055740 h 5963547"/>
                <a:gd name="connsiteX38" fmla="*/ 5859 w 5426208"/>
                <a:gd name="connsiteY38" fmla="*/ 2688094 h 5963547"/>
                <a:gd name="connsiteX39" fmla="*/ 109554 w 5426208"/>
                <a:gd name="connsiteY39" fmla="*/ 3281983 h 5963547"/>
                <a:gd name="connsiteX40" fmla="*/ 420638 w 5426208"/>
                <a:gd name="connsiteY40" fmla="*/ 4686577 h 5963547"/>
                <a:gd name="connsiteX41" fmla="*/ 967661 w 5426208"/>
                <a:gd name="connsiteY41" fmla="*/ 5270028 h 5963547"/>
                <a:gd name="connsiteX42" fmla="*/ 1523574 w 5426208"/>
                <a:gd name="connsiteY42" fmla="*/ 5525562 h 5963547"/>
                <a:gd name="connsiteX43" fmla="*/ 2471273 w 5426208"/>
                <a:gd name="connsiteY43" fmla="*/ 5605714 h 5963547"/>
                <a:gd name="connsiteX44" fmla="*/ 3384948 w 5426208"/>
                <a:gd name="connsiteY44" fmla="*/ 5409188 h 5963547"/>
                <a:gd name="connsiteX45" fmla="*/ 3500869 w 5426208"/>
                <a:gd name="connsiteY45" fmla="*/ 5482329 h 5963547"/>
                <a:gd name="connsiteX46" fmla="*/ 3506134 w 5426208"/>
                <a:gd name="connsiteY46" fmla="*/ 5963547 h 5963547"/>
                <a:gd name="connsiteX0" fmla="*/ 4469964 w 5426043"/>
                <a:gd name="connsiteY0" fmla="*/ 5831812 h 5963547"/>
                <a:gd name="connsiteX1" fmla="*/ 4282215 w 5426043"/>
                <a:gd name="connsiteY1" fmla="*/ 5284057 h 5963547"/>
                <a:gd name="connsiteX2" fmla="*/ 4330110 w 5426043"/>
                <a:gd name="connsiteY2" fmla="*/ 5015998 h 5963547"/>
                <a:gd name="connsiteX3" fmla="*/ 4631881 w 5426043"/>
                <a:gd name="connsiteY3" fmla="*/ 4611012 h 5963547"/>
                <a:gd name="connsiteX4" fmla="*/ 5058626 w 5426043"/>
                <a:gd name="connsiteY4" fmla="*/ 3564787 h 5963547"/>
                <a:gd name="connsiteX5" fmla="*/ 5416844 w 5426043"/>
                <a:gd name="connsiteY5" fmla="*/ 2499558 h 5963547"/>
                <a:gd name="connsiteX6" fmla="*/ 5253752 w 5426043"/>
                <a:gd name="connsiteY6" fmla="*/ 2511758 h 5963547"/>
                <a:gd name="connsiteX7" fmla="*/ 4564500 w 5426043"/>
                <a:gd name="connsiteY7" fmla="*/ 3073666 h 5963547"/>
                <a:gd name="connsiteX8" fmla="*/ 3980892 w 5426043"/>
                <a:gd name="connsiteY8" fmla="*/ 3974428 h 5963547"/>
                <a:gd name="connsiteX9" fmla="*/ 4040105 w 5426043"/>
                <a:gd name="connsiteY9" fmla="*/ 3319391 h 5963547"/>
                <a:gd name="connsiteX10" fmla="*/ 4281760 w 5426043"/>
                <a:gd name="connsiteY10" fmla="*/ 1853260 h 5963547"/>
                <a:gd name="connsiteX11" fmla="*/ 4416873 w 5426043"/>
                <a:gd name="connsiteY11" fmla="*/ 1147576 h 5963547"/>
                <a:gd name="connsiteX12" fmla="*/ 4484533 w 5426043"/>
                <a:gd name="connsiteY12" fmla="*/ 653647 h 5963547"/>
                <a:gd name="connsiteX13" fmla="*/ 4063391 w 5426043"/>
                <a:gd name="connsiteY13" fmla="*/ 1013087 h 5963547"/>
                <a:gd name="connsiteX14" fmla="*/ 3488008 w 5426043"/>
                <a:gd name="connsiteY14" fmla="*/ 2079410 h 5963547"/>
                <a:gd name="connsiteX15" fmla="*/ 3287203 w 5426043"/>
                <a:gd name="connsiteY15" fmla="*/ 3173083 h 5963547"/>
                <a:gd name="connsiteX16" fmla="*/ 3292845 w 5426043"/>
                <a:gd name="connsiteY16" fmla="*/ 3857018 h 5963547"/>
                <a:gd name="connsiteX17" fmla="*/ 3192806 w 5426043"/>
                <a:gd name="connsiteY17" fmla="*/ 3606624 h 5963547"/>
                <a:gd name="connsiteX18" fmla="*/ 2932473 w 5426043"/>
                <a:gd name="connsiteY18" fmla="*/ 2724036 h 5963547"/>
                <a:gd name="connsiteX19" fmla="*/ 2399382 w 5426043"/>
                <a:gd name="connsiteY19" fmla="*/ 1393179 h 5963547"/>
                <a:gd name="connsiteX20" fmla="*/ 1918061 w 5426043"/>
                <a:gd name="connsiteY20" fmla="*/ 334605 h 5963547"/>
                <a:gd name="connsiteX21" fmla="*/ 1759700 w 5426043"/>
                <a:gd name="connsiteY21" fmla="*/ 46327 h 5963547"/>
                <a:gd name="connsiteX22" fmla="*/ 1504721 w 5426043"/>
                <a:gd name="connsiteY22" fmla="*/ 1179806 h 5963547"/>
                <a:gd name="connsiteX23" fmla="*/ 1919500 w 5426043"/>
                <a:gd name="connsiteY23" fmla="*/ 2508985 h 5963547"/>
                <a:gd name="connsiteX24" fmla="*/ 2511779 w 5426043"/>
                <a:gd name="connsiteY24" fmla="*/ 3676696 h 5963547"/>
                <a:gd name="connsiteX25" fmla="*/ 2507282 w 5426043"/>
                <a:gd name="connsiteY25" fmla="*/ 3842847 h 5963547"/>
                <a:gd name="connsiteX26" fmla="*/ 1259624 w 5426043"/>
                <a:gd name="connsiteY26" fmla="*/ 2329876 h 5963547"/>
                <a:gd name="connsiteX27" fmla="*/ 760003 w 5426043"/>
                <a:gd name="connsiteY27" fmla="*/ 1783121 h 5963547"/>
                <a:gd name="connsiteX28" fmla="*/ 213248 w 5426043"/>
                <a:gd name="connsiteY28" fmla="*/ 1274074 h 5963547"/>
                <a:gd name="connsiteX29" fmla="*/ 213248 w 5426043"/>
                <a:gd name="connsiteY29" fmla="*/ 1406049 h 5963547"/>
                <a:gd name="connsiteX30" fmla="*/ 694015 w 5426043"/>
                <a:gd name="connsiteY30" fmla="*/ 2744655 h 5963547"/>
                <a:gd name="connsiteX31" fmla="*/ 1253280 w 5426043"/>
                <a:gd name="connsiteY31" fmla="*/ 3774615 h 5963547"/>
                <a:gd name="connsiteX32" fmla="*/ 2015715 w 5426043"/>
                <a:gd name="connsiteY32" fmla="*/ 4415917 h 5963547"/>
                <a:gd name="connsiteX33" fmla="*/ 2631307 w 5426043"/>
                <a:gd name="connsiteY33" fmla="*/ 4738370 h 5963547"/>
                <a:gd name="connsiteX34" fmla="*/ 2175214 w 5426043"/>
                <a:gd name="connsiteY34" fmla="*/ 4769173 h 5963547"/>
                <a:gd name="connsiteX35" fmla="*/ 1502268 w 5426043"/>
                <a:gd name="connsiteY35" fmla="*/ 4555140 h 5963547"/>
                <a:gd name="connsiteX36" fmla="*/ 760003 w 5426043"/>
                <a:gd name="connsiteY36" fmla="*/ 3951286 h 5963547"/>
                <a:gd name="connsiteX37" fmla="*/ 260382 w 5426043"/>
                <a:gd name="connsiteY37" fmla="*/ 3055740 h 5963547"/>
                <a:gd name="connsiteX38" fmla="*/ 5859 w 5426043"/>
                <a:gd name="connsiteY38" fmla="*/ 2688094 h 5963547"/>
                <a:gd name="connsiteX39" fmla="*/ 109554 w 5426043"/>
                <a:gd name="connsiteY39" fmla="*/ 3281983 h 5963547"/>
                <a:gd name="connsiteX40" fmla="*/ 420638 w 5426043"/>
                <a:gd name="connsiteY40" fmla="*/ 4686577 h 5963547"/>
                <a:gd name="connsiteX41" fmla="*/ 967661 w 5426043"/>
                <a:gd name="connsiteY41" fmla="*/ 5270028 h 5963547"/>
                <a:gd name="connsiteX42" fmla="*/ 1523574 w 5426043"/>
                <a:gd name="connsiteY42" fmla="*/ 5525562 h 5963547"/>
                <a:gd name="connsiteX43" fmla="*/ 2471273 w 5426043"/>
                <a:gd name="connsiteY43" fmla="*/ 5605714 h 5963547"/>
                <a:gd name="connsiteX44" fmla="*/ 3384948 w 5426043"/>
                <a:gd name="connsiteY44" fmla="*/ 5409188 h 5963547"/>
                <a:gd name="connsiteX45" fmla="*/ 3500869 w 5426043"/>
                <a:gd name="connsiteY45" fmla="*/ 5482329 h 5963547"/>
                <a:gd name="connsiteX46" fmla="*/ 3506134 w 5426043"/>
                <a:gd name="connsiteY46" fmla="*/ 5963547 h 5963547"/>
                <a:gd name="connsiteX0" fmla="*/ 4469964 w 5426043"/>
                <a:gd name="connsiteY0" fmla="*/ 5831812 h 5963547"/>
                <a:gd name="connsiteX1" fmla="*/ 4282215 w 5426043"/>
                <a:gd name="connsiteY1" fmla="*/ 5284057 h 5963547"/>
                <a:gd name="connsiteX2" fmla="*/ 4330110 w 5426043"/>
                <a:gd name="connsiteY2" fmla="*/ 5015998 h 5963547"/>
                <a:gd name="connsiteX3" fmla="*/ 4631881 w 5426043"/>
                <a:gd name="connsiteY3" fmla="*/ 4611012 h 5963547"/>
                <a:gd name="connsiteX4" fmla="*/ 5058626 w 5426043"/>
                <a:gd name="connsiteY4" fmla="*/ 3564787 h 5963547"/>
                <a:gd name="connsiteX5" fmla="*/ 5416844 w 5426043"/>
                <a:gd name="connsiteY5" fmla="*/ 2499558 h 5963547"/>
                <a:gd name="connsiteX6" fmla="*/ 5253752 w 5426043"/>
                <a:gd name="connsiteY6" fmla="*/ 2511758 h 5963547"/>
                <a:gd name="connsiteX7" fmla="*/ 4564500 w 5426043"/>
                <a:gd name="connsiteY7" fmla="*/ 3073666 h 5963547"/>
                <a:gd name="connsiteX8" fmla="*/ 3980892 w 5426043"/>
                <a:gd name="connsiteY8" fmla="*/ 3974428 h 5963547"/>
                <a:gd name="connsiteX9" fmla="*/ 4040105 w 5426043"/>
                <a:gd name="connsiteY9" fmla="*/ 3319391 h 5963547"/>
                <a:gd name="connsiteX10" fmla="*/ 4281760 w 5426043"/>
                <a:gd name="connsiteY10" fmla="*/ 1853260 h 5963547"/>
                <a:gd name="connsiteX11" fmla="*/ 4416873 w 5426043"/>
                <a:gd name="connsiteY11" fmla="*/ 1147576 h 5963547"/>
                <a:gd name="connsiteX12" fmla="*/ 4484533 w 5426043"/>
                <a:gd name="connsiteY12" fmla="*/ 653647 h 5963547"/>
                <a:gd name="connsiteX13" fmla="*/ 4063391 w 5426043"/>
                <a:gd name="connsiteY13" fmla="*/ 1013087 h 5963547"/>
                <a:gd name="connsiteX14" fmla="*/ 3488008 w 5426043"/>
                <a:gd name="connsiteY14" fmla="*/ 2079410 h 5963547"/>
                <a:gd name="connsiteX15" fmla="*/ 3287203 w 5426043"/>
                <a:gd name="connsiteY15" fmla="*/ 3173083 h 5963547"/>
                <a:gd name="connsiteX16" fmla="*/ 3292845 w 5426043"/>
                <a:gd name="connsiteY16" fmla="*/ 3857018 h 5963547"/>
                <a:gd name="connsiteX17" fmla="*/ 3192806 w 5426043"/>
                <a:gd name="connsiteY17" fmla="*/ 3606624 h 5963547"/>
                <a:gd name="connsiteX18" fmla="*/ 2932473 w 5426043"/>
                <a:gd name="connsiteY18" fmla="*/ 2724036 h 5963547"/>
                <a:gd name="connsiteX19" fmla="*/ 2399382 w 5426043"/>
                <a:gd name="connsiteY19" fmla="*/ 1393179 h 5963547"/>
                <a:gd name="connsiteX20" fmla="*/ 1918061 w 5426043"/>
                <a:gd name="connsiteY20" fmla="*/ 334605 h 5963547"/>
                <a:gd name="connsiteX21" fmla="*/ 1759700 w 5426043"/>
                <a:gd name="connsiteY21" fmla="*/ 46327 h 5963547"/>
                <a:gd name="connsiteX22" fmla="*/ 1504721 w 5426043"/>
                <a:gd name="connsiteY22" fmla="*/ 1179806 h 5963547"/>
                <a:gd name="connsiteX23" fmla="*/ 1919500 w 5426043"/>
                <a:gd name="connsiteY23" fmla="*/ 2508985 h 5963547"/>
                <a:gd name="connsiteX24" fmla="*/ 2511779 w 5426043"/>
                <a:gd name="connsiteY24" fmla="*/ 3676696 h 5963547"/>
                <a:gd name="connsiteX25" fmla="*/ 2507282 w 5426043"/>
                <a:gd name="connsiteY25" fmla="*/ 3842847 h 5963547"/>
                <a:gd name="connsiteX26" fmla="*/ 1259624 w 5426043"/>
                <a:gd name="connsiteY26" fmla="*/ 2329876 h 5963547"/>
                <a:gd name="connsiteX27" fmla="*/ 760003 w 5426043"/>
                <a:gd name="connsiteY27" fmla="*/ 1783121 h 5963547"/>
                <a:gd name="connsiteX28" fmla="*/ 213248 w 5426043"/>
                <a:gd name="connsiteY28" fmla="*/ 1274074 h 5963547"/>
                <a:gd name="connsiteX29" fmla="*/ 213248 w 5426043"/>
                <a:gd name="connsiteY29" fmla="*/ 1406049 h 5963547"/>
                <a:gd name="connsiteX30" fmla="*/ 694015 w 5426043"/>
                <a:gd name="connsiteY30" fmla="*/ 2744655 h 5963547"/>
                <a:gd name="connsiteX31" fmla="*/ 1253280 w 5426043"/>
                <a:gd name="connsiteY31" fmla="*/ 3774615 h 5963547"/>
                <a:gd name="connsiteX32" fmla="*/ 2015715 w 5426043"/>
                <a:gd name="connsiteY32" fmla="*/ 4415917 h 5963547"/>
                <a:gd name="connsiteX33" fmla="*/ 2631307 w 5426043"/>
                <a:gd name="connsiteY33" fmla="*/ 4738370 h 5963547"/>
                <a:gd name="connsiteX34" fmla="*/ 2175214 w 5426043"/>
                <a:gd name="connsiteY34" fmla="*/ 4769173 h 5963547"/>
                <a:gd name="connsiteX35" fmla="*/ 1502268 w 5426043"/>
                <a:gd name="connsiteY35" fmla="*/ 4555140 h 5963547"/>
                <a:gd name="connsiteX36" fmla="*/ 760003 w 5426043"/>
                <a:gd name="connsiteY36" fmla="*/ 3951286 h 5963547"/>
                <a:gd name="connsiteX37" fmla="*/ 260382 w 5426043"/>
                <a:gd name="connsiteY37" fmla="*/ 3055740 h 5963547"/>
                <a:gd name="connsiteX38" fmla="*/ 5859 w 5426043"/>
                <a:gd name="connsiteY38" fmla="*/ 2688094 h 5963547"/>
                <a:gd name="connsiteX39" fmla="*/ 109554 w 5426043"/>
                <a:gd name="connsiteY39" fmla="*/ 3281983 h 5963547"/>
                <a:gd name="connsiteX40" fmla="*/ 420638 w 5426043"/>
                <a:gd name="connsiteY40" fmla="*/ 4686577 h 5963547"/>
                <a:gd name="connsiteX41" fmla="*/ 967661 w 5426043"/>
                <a:gd name="connsiteY41" fmla="*/ 5270028 h 5963547"/>
                <a:gd name="connsiteX42" fmla="*/ 1523574 w 5426043"/>
                <a:gd name="connsiteY42" fmla="*/ 5525562 h 5963547"/>
                <a:gd name="connsiteX43" fmla="*/ 2471273 w 5426043"/>
                <a:gd name="connsiteY43" fmla="*/ 5605714 h 5963547"/>
                <a:gd name="connsiteX44" fmla="*/ 3384948 w 5426043"/>
                <a:gd name="connsiteY44" fmla="*/ 5409188 h 5963547"/>
                <a:gd name="connsiteX45" fmla="*/ 3500869 w 5426043"/>
                <a:gd name="connsiteY45" fmla="*/ 5482329 h 5963547"/>
                <a:gd name="connsiteX46" fmla="*/ 3506134 w 5426043"/>
                <a:gd name="connsiteY46" fmla="*/ 5963547 h 5963547"/>
                <a:gd name="connsiteX0" fmla="*/ 4469964 w 5426043"/>
                <a:gd name="connsiteY0" fmla="*/ 5831812 h 5963547"/>
                <a:gd name="connsiteX1" fmla="*/ 4231131 w 5426043"/>
                <a:gd name="connsiteY1" fmla="*/ 5215361 h 5963547"/>
                <a:gd name="connsiteX2" fmla="*/ 4330110 w 5426043"/>
                <a:gd name="connsiteY2" fmla="*/ 5015998 h 5963547"/>
                <a:gd name="connsiteX3" fmla="*/ 4631881 w 5426043"/>
                <a:gd name="connsiteY3" fmla="*/ 4611012 h 5963547"/>
                <a:gd name="connsiteX4" fmla="*/ 5058626 w 5426043"/>
                <a:gd name="connsiteY4" fmla="*/ 3564787 h 5963547"/>
                <a:gd name="connsiteX5" fmla="*/ 5416844 w 5426043"/>
                <a:gd name="connsiteY5" fmla="*/ 2499558 h 5963547"/>
                <a:gd name="connsiteX6" fmla="*/ 5253752 w 5426043"/>
                <a:gd name="connsiteY6" fmla="*/ 2511758 h 5963547"/>
                <a:gd name="connsiteX7" fmla="*/ 4564500 w 5426043"/>
                <a:gd name="connsiteY7" fmla="*/ 3073666 h 5963547"/>
                <a:gd name="connsiteX8" fmla="*/ 3980892 w 5426043"/>
                <a:gd name="connsiteY8" fmla="*/ 3974428 h 5963547"/>
                <a:gd name="connsiteX9" fmla="*/ 4040105 w 5426043"/>
                <a:gd name="connsiteY9" fmla="*/ 3319391 h 5963547"/>
                <a:gd name="connsiteX10" fmla="*/ 4281760 w 5426043"/>
                <a:gd name="connsiteY10" fmla="*/ 1853260 h 5963547"/>
                <a:gd name="connsiteX11" fmla="*/ 4416873 w 5426043"/>
                <a:gd name="connsiteY11" fmla="*/ 1147576 h 5963547"/>
                <a:gd name="connsiteX12" fmla="*/ 4484533 w 5426043"/>
                <a:gd name="connsiteY12" fmla="*/ 653647 h 5963547"/>
                <a:gd name="connsiteX13" fmla="*/ 4063391 w 5426043"/>
                <a:gd name="connsiteY13" fmla="*/ 1013087 h 5963547"/>
                <a:gd name="connsiteX14" fmla="*/ 3488008 w 5426043"/>
                <a:gd name="connsiteY14" fmla="*/ 2079410 h 5963547"/>
                <a:gd name="connsiteX15" fmla="*/ 3287203 w 5426043"/>
                <a:gd name="connsiteY15" fmla="*/ 3173083 h 5963547"/>
                <a:gd name="connsiteX16" fmla="*/ 3292845 w 5426043"/>
                <a:gd name="connsiteY16" fmla="*/ 3857018 h 5963547"/>
                <a:gd name="connsiteX17" fmla="*/ 3192806 w 5426043"/>
                <a:gd name="connsiteY17" fmla="*/ 3606624 h 5963547"/>
                <a:gd name="connsiteX18" fmla="*/ 2932473 w 5426043"/>
                <a:gd name="connsiteY18" fmla="*/ 2724036 h 5963547"/>
                <a:gd name="connsiteX19" fmla="*/ 2399382 w 5426043"/>
                <a:gd name="connsiteY19" fmla="*/ 1393179 h 5963547"/>
                <a:gd name="connsiteX20" fmla="*/ 1918061 w 5426043"/>
                <a:gd name="connsiteY20" fmla="*/ 334605 h 5963547"/>
                <a:gd name="connsiteX21" fmla="*/ 1759700 w 5426043"/>
                <a:gd name="connsiteY21" fmla="*/ 46327 h 5963547"/>
                <a:gd name="connsiteX22" fmla="*/ 1504721 w 5426043"/>
                <a:gd name="connsiteY22" fmla="*/ 1179806 h 5963547"/>
                <a:gd name="connsiteX23" fmla="*/ 1919500 w 5426043"/>
                <a:gd name="connsiteY23" fmla="*/ 2508985 h 5963547"/>
                <a:gd name="connsiteX24" fmla="*/ 2511779 w 5426043"/>
                <a:gd name="connsiteY24" fmla="*/ 3676696 h 5963547"/>
                <a:gd name="connsiteX25" fmla="*/ 2507282 w 5426043"/>
                <a:gd name="connsiteY25" fmla="*/ 3842847 h 5963547"/>
                <a:gd name="connsiteX26" fmla="*/ 1259624 w 5426043"/>
                <a:gd name="connsiteY26" fmla="*/ 2329876 h 5963547"/>
                <a:gd name="connsiteX27" fmla="*/ 760003 w 5426043"/>
                <a:gd name="connsiteY27" fmla="*/ 1783121 h 5963547"/>
                <a:gd name="connsiteX28" fmla="*/ 213248 w 5426043"/>
                <a:gd name="connsiteY28" fmla="*/ 1274074 h 5963547"/>
                <a:gd name="connsiteX29" fmla="*/ 213248 w 5426043"/>
                <a:gd name="connsiteY29" fmla="*/ 1406049 h 5963547"/>
                <a:gd name="connsiteX30" fmla="*/ 694015 w 5426043"/>
                <a:gd name="connsiteY30" fmla="*/ 2744655 h 5963547"/>
                <a:gd name="connsiteX31" fmla="*/ 1253280 w 5426043"/>
                <a:gd name="connsiteY31" fmla="*/ 3774615 h 5963547"/>
                <a:gd name="connsiteX32" fmla="*/ 2015715 w 5426043"/>
                <a:gd name="connsiteY32" fmla="*/ 4415917 h 5963547"/>
                <a:gd name="connsiteX33" fmla="*/ 2631307 w 5426043"/>
                <a:gd name="connsiteY33" fmla="*/ 4738370 h 5963547"/>
                <a:gd name="connsiteX34" fmla="*/ 2175214 w 5426043"/>
                <a:gd name="connsiteY34" fmla="*/ 4769173 h 5963547"/>
                <a:gd name="connsiteX35" fmla="*/ 1502268 w 5426043"/>
                <a:gd name="connsiteY35" fmla="*/ 4555140 h 5963547"/>
                <a:gd name="connsiteX36" fmla="*/ 760003 w 5426043"/>
                <a:gd name="connsiteY36" fmla="*/ 3951286 h 5963547"/>
                <a:gd name="connsiteX37" fmla="*/ 260382 w 5426043"/>
                <a:gd name="connsiteY37" fmla="*/ 3055740 h 5963547"/>
                <a:gd name="connsiteX38" fmla="*/ 5859 w 5426043"/>
                <a:gd name="connsiteY38" fmla="*/ 2688094 h 5963547"/>
                <a:gd name="connsiteX39" fmla="*/ 109554 w 5426043"/>
                <a:gd name="connsiteY39" fmla="*/ 3281983 h 5963547"/>
                <a:gd name="connsiteX40" fmla="*/ 420638 w 5426043"/>
                <a:gd name="connsiteY40" fmla="*/ 4686577 h 5963547"/>
                <a:gd name="connsiteX41" fmla="*/ 967661 w 5426043"/>
                <a:gd name="connsiteY41" fmla="*/ 5270028 h 5963547"/>
                <a:gd name="connsiteX42" fmla="*/ 1523574 w 5426043"/>
                <a:gd name="connsiteY42" fmla="*/ 5525562 h 5963547"/>
                <a:gd name="connsiteX43" fmla="*/ 2471273 w 5426043"/>
                <a:gd name="connsiteY43" fmla="*/ 5605714 h 5963547"/>
                <a:gd name="connsiteX44" fmla="*/ 3384948 w 5426043"/>
                <a:gd name="connsiteY44" fmla="*/ 5409188 h 5963547"/>
                <a:gd name="connsiteX45" fmla="*/ 3500869 w 5426043"/>
                <a:gd name="connsiteY45" fmla="*/ 5482329 h 5963547"/>
                <a:gd name="connsiteX46" fmla="*/ 3506134 w 5426043"/>
                <a:gd name="connsiteY46" fmla="*/ 5963547 h 5963547"/>
                <a:gd name="connsiteX0" fmla="*/ 4469964 w 5426043"/>
                <a:gd name="connsiteY0" fmla="*/ 5831812 h 5963547"/>
                <a:gd name="connsiteX1" fmla="*/ 4231131 w 5426043"/>
                <a:gd name="connsiteY1" fmla="*/ 5215361 h 5963547"/>
                <a:gd name="connsiteX2" fmla="*/ 4333623 w 5426043"/>
                <a:gd name="connsiteY2" fmla="*/ 4952955 h 5963547"/>
                <a:gd name="connsiteX3" fmla="*/ 4631881 w 5426043"/>
                <a:gd name="connsiteY3" fmla="*/ 4611012 h 5963547"/>
                <a:gd name="connsiteX4" fmla="*/ 5058626 w 5426043"/>
                <a:gd name="connsiteY4" fmla="*/ 3564787 h 5963547"/>
                <a:gd name="connsiteX5" fmla="*/ 5416844 w 5426043"/>
                <a:gd name="connsiteY5" fmla="*/ 2499558 h 5963547"/>
                <a:gd name="connsiteX6" fmla="*/ 5253752 w 5426043"/>
                <a:gd name="connsiteY6" fmla="*/ 2511758 h 5963547"/>
                <a:gd name="connsiteX7" fmla="*/ 4564500 w 5426043"/>
                <a:gd name="connsiteY7" fmla="*/ 3073666 h 5963547"/>
                <a:gd name="connsiteX8" fmla="*/ 3980892 w 5426043"/>
                <a:gd name="connsiteY8" fmla="*/ 3974428 h 5963547"/>
                <a:gd name="connsiteX9" fmla="*/ 4040105 w 5426043"/>
                <a:gd name="connsiteY9" fmla="*/ 3319391 h 5963547"/>
                <a:gd name="connsiteX10" fmla="*/ 4281760 w 5426043"/>
                <a:gd name="connsiteY10" fmla="*/ 1853260 h 5963547"/>
                <a:gd name="connsiteX11" fmla="*/ 4416873 w 5426043"/>
                <a:gd name="connsiteY11" fmla="*/ 1147576 h 5963547"/>
                <a:gd name="connsiteX12" fmla="*/ 4484533 w 5426043"/>
                <a:gd name="connsiteY12" fmla="*/ 653647 h 5963547"/>
                <a:gd name="connsiteX13" fmla="*/ 4063391 w 5426043"/>
                <a:gd name="connsiteY13" fmla="*/ 1013087 h 5963547"/>
                <a:gd name="connsiteX14" fmla="*/ 3488008 w 5426043"/>
                <a:gd name="connsiteY14" fmla="*/ 2079410 h 5963547"/>
                <a:gd name="connsiteX15" fmla="*/ 3287203 w 5426043"/>
                <a:gd name="connsiteY15" fmla="*/ 3173083 h 5963547"/>
                <a:gd name="connsiteX16" fmla="*/ 3292845 w 5426043"/>
                <a:gd name="connsiteY16" fmla="*/ 3857018 h 5963547"/>
                <a:gd name="connsiteX17" fmla="*/ 3192806 w 5426043"/>
                <a:gd name="connsiteY17" fmla="*/ 3606624 h 5963547"/>
                <a:gd name="connsiteX18" fmla="*/ 2932473 w 5426043"/>
                <a:gd name="connsiteY18" fmla="*/ 2724036 h 5963547"/>
                <a:gd name="connsiteX19" fmla="*/ 2399382 w 5426043"/>
                <a:gd name="connsiteY19" fmla="*/ 1393179 h 5963547"/>
                <a:gd name="connsiteX20" fmla="*/ 1918061 w 5426043"/>
                <a:gd name="connsiteY20" fmla="*/ 334605 h 5963547"/>
                <a:gd name="connsiteX21" fmla="*/ 1759700 w 5426043"/>
                <a:gd name="connsiteY21" fmla="*/ 46327 h 5963547"/>
                <a:gd name="connsiteX22" fmla="*/ 1504721 w 5426043"/>
                <a:gd name="connsiteY22" fmla="*/ 1179806 h 5963547"/>
                <a:gd name="connsiteX23" fmla="*/ 1919500 w 5426043"/>
                <a:gd name="connsiteY23" fmla="*/ 2508985 h 5963547"/>
                <a:gd name="connsiteX24" fmla="*/ 2511779 w 5426043"/>
                <a:gd name="connsiteY24" fmla="*/ 3676696 h 5963547"/>
                <a:gd name="connsiteX25" fmla="*/ 2507282 w 5426043"/>
                <a:gd name="connsiteY25" fmla="*/ 3842847 h 5963547"/>
                <a:gd name="connsiteX26" fmla="*/ 1259624 w 5426043"/>
                <a:gd name="connsiteY26" fmla="*/ 2329876 h 5963547"/>
                <a:gd name="connsiteX27" fmla="*/ 760003 w 5426043"/>
                <a:gd name="connsiteY27" fmla="*/ 1783121 h 5963547"/>
                <a:gd name="connsiteX28" fmla="*/ 213248 w 5426043"/>
                <a:gd name="connsiteY28" fmla="*/ 1274074 h 5963547"/>
                <a:gd name="connsiteX29" fmla="*/ 213248 w 5426043"/>
                <a:gd name="connsiteY29" fmla="*/ 1406049 h 5963547"/>
                <a:gd name="connsiteX30" fmla="*/ 694015 w 5426043"/>
                <a:gd name="connsiteY30" fmla="*/ 2744655 h 5963547"/>
                <a:gd name="connsiteX31" fmla="*/ 1253280 w 5426043"/>
                <a:gd name="connsiteY31" fmla="*/ 3774615 h 5963547"/>
                <a:gd name="connsiteX32" fmla="*/ 2015715 w 5426043"/>
                <a:gd name="connsiteY32" fmla="*/ 4415917 h 5963547"/>
                <a:gd name="connsiteX33" fmla="*/ 2631307 w 5426043"/>
                <a:gd name="connsiteY33" fmla="*/ 4738370 h 5963547"/>
                <a:gd name="connsiteX34" fmla="*/ 2175214 w 5426043"/>
                <a:gd name="connsiteY34" fmla="*/ 4769173 h 5963547"/>
                <a:gd name="connsiteX35" fmla="*/ 1502268 w 5426043"/>
                <a:gd name="connsiteY35" fmla="*/ 4555140 h 5963547"/>
                <a:gd name="connsiteX36" fmla="*/ 760003 w 5426043"/>
                <a:gd name="connsiteY36" fmla="*/ 3951286 h 5963547"/>
                <a:gd name="connsiteX37" fmla="*/ 260382 w 5426043"/>
                <a:gd name="connsiteY37" fmla="*/ 3055740 h 5963547"/>
                <a:gd name="connsiteX38" fmla="*/ 5859 w 5426043"/>
                <a:gd name="connsiteY38" fmla="*/ 2688094 h 5963547"/>
                <a:gd name="connsiteX39" fmla="*/ 109554 w 5426043"/>
                <a:gd name="connsiteY39" fmla="*/ 3281983 h 5963547"/>
                <a:gd name="connsiteX40" fmla="*/ 420638 w 5426043"/>
                <a:gd name="connsiteY40" fmla="*/ 4686577 h 5963547"/>
                <a:gd name="connsiteX41" fmla="*/ 967661 w 5426043"/>
                <a:gd name="connsiteY41" fmla="*/ 5270028 h 5963547"/>
                <a:gd name="connsiteX42" fmla="*/ 1523574 w 5426043"/>
                <a:gd name="connsiteY42" fmla="*/ 5525562 h 5963547"/>
                <a:gd name="connsiteX43" fmla="*/ 2471273 w 5426043"/>
                <a:gd name="connsiteY43" fmla="*/ 5605714 h 5963547"/>
                <a:gd name="connsiteX44" fmla="*/ 3384948 w 5426043"/>
                <a:gd name="connsiteY44" fmla="*/ 5409188 h 5963547"/>
                <a:gd name="connsiteX45" fmla="*/ 3500869 w 5426043"/>
                <a:gd name="connsiteY45" fmla="*/ 5482329 h 5963547"/>
                <a:gd name="connsiteX46" fmla="*/ 3506134 w 5426043"/>
                <a:gd name="connsiteY46" fmla="*/ 5963547 h 5963547"/>
                <a:gd name="connsiteX0" fmla="*/ 4469964 w 5426043"/>
                <a:gd name="connsiteY0" fmla="*/ 5831812 h 5963547"/>
                <a:gd name="connsiteX1" fmla="*/ 4231131 w 5426043"/>
                <a:gd name="connsiteY1" fmla="*/ 5215361 h 5963547"/>
                <a:gd name="connsiteX2" fmla="*/ 4333623 w 5426043"/>
                <a:gd name="connsiteY2" fmla="*/ 4952955 h 5963547"/>
                <a:gd name="connsiteX3" fmla="*/ 4689326 w 5426043"/>
                <a:gd name="connsiteY3" fmla="*/ 4520699 h 5963547"/>
                <a:gd name="connsiteX4" fmla="*/ 5058626 w 5426043"/>
                <a:gd name="connsiteY4" fmla="*/ 3564787 h 5963547"/>
                <a:gd name="connsiteX5" fmla="*/ 5416844 w 5426043"/>
                <a:gd name="connsiteY5" fmla="*/ 2499558 h 5963547"/>
                <a:gd name="connsiteX6" fmla="*/ 5253752 w 5426043"/>
                <a:gd name="connsiteY6" fmla="*/ 2511758 h 5963547"/>
                <a:gd name="connsiteX7" fmla="*/ 4564500 w 5426043"/>
                <a:gd name="connsiteY7" fmla="*/ 3073666 h 5963547"/>
                <a:gd name="connsiteX8" fmla="*/ 3980892 w 5426043"/>
                <a:gd name="connsiteY8" fmla="*/ 3974428 h 5963547"/>
                <a:gd name="connsiteX9" fmla="*/ 4040105 w 5426043"/>
                <a:gd name="connsiteY9" fmla="*/ 3319391 h 5963547"/>
                <a:gd name="connsiteX10" fmla="*/ 4281760 w 5426043"/>
                <a:gd name="connsiteY10" fmla="*/ 1853260 h 5963547"/>
                <a:gd name="connsiteX11" fmla="*/ 4416873 w 5426043"/>
                <a:gd name="connsiteY11" fmla="*/ 1147576 h 5963547"/>
                <a:gd name="connsiteX12" fmla="*/ 4484533 w 5426043"/>
                <a:gd name="connsiteY12" fmla="*/ 653647 h 5963547"/>
                <a:gd name="connsiteX13" fmla="*/ 4063391 w 5426043"/>
                <a:gd name="connsiteY13" fmla="*/ 1013087 h 5963547"/>
                <a:gd name="connsiteX14" fmla="*/ 3488008 w 5426043"/>
                <a:gd name="connsiteY14" fmla="*/ 2079410 h 5963547"/>
                <a:gd name="connsiteX15" fmla="*/ 3287203 w 5426043"/>
                <a:gd name="connsiteY15" fmla="*/ 3173083 h 5963547"/>
                <a:gd name="connsiteX16" fmla="*/ 3292845 w 5426043"/>
                <a:gd name="connsiteY16" fmla="*/ 3857018 h 5963547"/>
                <a:gd name="connsiteX17" fmla="*/ 3192806 w 5426043"/>
                <a:gd name="connsiteY17" fmla="*/ 3606624 h 5963547"/>
                <a:gd name="connsiteX18" fmla="*/ 2932473 w 5426043"/>
                <a:gd name="connsiteY18" fmla="*/ 2724036 h 5963547"/>
                <a:gd name="connsiteX19" fmla="*/ 2399382 w 5426043"/>
                <a:gd name="connsiteY19" fmla="*/ 1393179 h 5963547"/>
                <a:gd name="connsiteX20" fmla="*/ 1918061 w 5426043"/>
                <a:gd name="connsiteY20" fmla="*/ 334605 h 5963547"/>
                <a:gd name="connsiteX21" fmla="*/ 1759700 w 5426043"/>
                <a:gd name="connsiteY21" fmla="*/ 46327 h 5963547"/>
                <a:gd name="connsiteX22" fmla="*/ 1504721 w 5426043"/>
                <a:gd name="connsiteY22" fmla="*/ 1179806 h 5963547"/>
                <a:gd name="connsiteX23" fmla="*/ 1919500 w 5426043"/>
                <a:gd name="connsiteY23" fmla="*/ 2508985 h 5963547"/>
                <a:gd name="connsiteX24" fmla="*/ 2511779 w 5426043"/>
                <a:gd name="connsiteY24" fmla="*/ 3676696 h 5963547"/>
                <a:gd name="connsiteX25" fmla="*/ 2507282 w 5426043"/>
                <a:gd name="connsiteY25" fmla="*/ 3842847 h 5963547"/>
                <a:gd name="connsiteX26" fmla="*/ 1259624 w 5426043"/>
                <a:gd name="connsiteY26" fmla="*/ 2329876 h 5963547"/>
                <a:gd name="connsiteX27" fmla="*/ 760003 w 5426043"/>
                <a:gd name="connsiteY27" fmla="*/ 1783121 h 5963547"/>
                <a:gd name="connsiteX28" fmla="*/ 213248 w 5426043"/>
                <a:gd name="connsiteY28" fmla="*/ 1274074 h 5963547"/>
                <a:gd name="connsiteX29" fmla="*/ 213248 w 5426043"/>
                <a:gd name="connsiteY29" fmla="*/ 1406049 h 5963547"/>
                <a:gd name="connsiteX30" fmla="*/ 694015 w 5426043"/>
                <a:gd name="connsiteY30" fmla="*/ 2744655 h 5963547"/>
                <a:gd name="connsiteX31" fmla="*/ 1253280 w 5426043"/>
                <a:gd name="connsiteY31" fmla="*/ 3774615 h 5963547"/>
                <a:gd name="connsiteX32" fmla="*/ 2015715 w 5426043"/>
                <a:gd name="connsiteY32" fmla="*/ 4415917 h 5963547"/>
                <a:gd name="connsiteX33" fmla="*/ 2631307 w 5426043"/>
                <a:gd name="connsiteY33" fmla="*/ 4738370 h 5963547"/>
                <a:gd name="connsiteX34" fmla="*/ 2175214 w 5426043"/>
                <a:gd name="connsiteY34" fmla="*/ 4769173 h 5963547"/>
                <a:gd name="connsiteX35" fmla="*/ 1502268 w 5426043"/>
                <a:gd name="connsiteY35" fmla="*/ 4555140 h 5963547"/>
                <a:gd name="connsiteX36" fmla="*/ 760003 w 5426043"/>
                <a:gd name="connsiteY36" fmla="*/ 3951286 h 5963547"/>
                <a:gd name="connsiteX37" fmla="*/ 260382 w 5426043"/>
                <a:gd name="connsiteY37" fmla="*/ 3055740 h 5963547"/>
                <a:gd name="connsiteX38" fmla="*/ 5859 w 5426043"/>
                <a:gd name="connsiteY38" fmla="*/ 2688094 h 5963547"/>
                <a:gd name="connsiteX39" fmla="*/ 109554 w 5426043"/>
                <a:gd name="connsiteY39" fmla="*/ 3281983 h 5963547"/>
                <a:gd name="connsiteX40" fmla="*/ 420638 w 5426043"/>
                <a:gd name="connsiteY40" fmla="*/ 4686577 h 5963547"/>
                <a:gd name="connsiteX41" fmla="*/ 967661 w 5426043"/>
                <a:gd name="connsiteY41" fmla="*/ 5270028 h 5963547"/>
                <a:gd name="connsiteX42" fmla="*/ 1523574 w 5426043"/>
                <a:gd name="connsiteY42" fmla="*/ 5525562 h 5963547"/>
                <a:gd name="connsiteX43" fmla="*/ 2471273 w 5426043"/>
                <a:gd name="connsiteY43" fmla="*/ 5605714 h 5963547"/>
                <a:gd name="connsiteX44" fmla="*/ 3384948 w 5426043"/>
                <a:gd name="connsiteY44" fmla="*/ 5409188 h 5963547"/>
                <a:gd name="connsiteX45" fmla="*/ 3500869 w 5426043"/>
                <a:gd name="connsiteY45" fmla="*/ 5482329 h 5963547"/>
                <a:gd name="connsiteX46" fmla="*/ 3506134 w 5426043"/>
                <a:gd name="connsiteY46" fmla="*/ 5963547 h 5963547"/>
                <a:gd name="connsiteX0" fmla="*/ 4469964 w 5426043"/>
                <a:gd name="connsiteY0" fmla="*/ 5831812 h 5963547"/>
                <a:gd name="connsiteX1" fmla="*/ 4231131 w 5426043"/>
                <a:gd name="connsiteY1" fmla="*/ 5215361 h 5963547"/>
                <a:gd name="connsiteX2" fmla="*/ 4286673 w 5426043"/>
                <a:gd name="connsiteY2" fmla="*/ 4899675 h 5963547"/>
                <a:gd name="connsiteX3" fmla="*/ 4689326 w 5426043"/>
                <a:gd name="connsiteY3" fmla="*/ 4520699 h 5963547"/>
                <a:gd name="connsiteX4" fmla="*/ 5058626 w 5426043"/>
                <a:gd name="connsiteY4" fmla="*/ 3564787 h 5963547"/>
                <a:gd name="connsiteX5" fmla="*/ 5416844 w 5426043"/>
                <a:gd name="connsiteY5" fmla="*/ 2499558 h 5963547"/>
                <a:gd name="connsiteX6" fmla="*/ 5253752 w 5426043"/>
                <a:gd name="connsiteY6" fmla="*/ 2511758 h 5963547"/>
                <a:gd name="connsiteX7" fmla="*/ 4564500 w 5426043"/>
                <a:gd name="connsiteY7" fmla="*/ 3073666 h 5963547"/>
                <a:gd name="connsiteX8" fmla="*/ 3980892 w 5426043"/>
                <a:gd name="connsiteY8" fmla="*/ 3974428 h 5963547"/>
                <a:gd name="connsiteX9" fmla="*/ 4040105 w 5426043"/>
                <a:gd name="connsiteY9" fmla="*/ 3319391 h 5963547"/>
                <a:gd name="connsiteX10" fmla="*/ 4281760 w 5426043"/>
                <a:gd name="connsiteY10" fmla="*/ 1853260 h 5963547"/>
                <a:gd name="connsiteX11" fmla="*/ 4416873 w 5426043"/>
                <a:gd name="connsiteY11" fmla="*/ 1147576 h 5963547"/>
                <a:gd name="connsiteX12" fmla="*/ 4484533 w 5426043"/>
                <a:gd name="connsiteY12" fmla="*/ 653647 h 5963547"/>
                <a:gd name="connsiteX13" fmla="*/ 4063391 w 5426043"/>
                <a:gd name="connsiteY13" fmla="*/ 1013087 h 5963547"/>
                <a:gd name="connsiteX14" fmla="*/ 3488008 w 5426043"/>
                <a:gd name="connsiteY14" fmla="*/ 2079410 h 5963547"/>
                <a:gd name="connsiteX15" fmla="*/ 3287203 w 5426043"/>
                <a:gd name="connsiteY15" fmla="*/ 3173083 h 5963547"/>
                <a:gd name="connsiteX16" fmla="*/ 3292845 w 5426043"/>
                <a:gd name="connsiteY16" fmla="*/ 3857018 h 5963547"/>
                <a:gd name="connsiteX17" fmla="*/ 3192806 w 5426043"/>
                <a:gd name="connsiteY17" fmla="*/ 3606624 h 5963547"/>
                <a:gd name="connsiteX18" fmla="*/ 2932473 w 5426043"/>
                <a:gd name="connsiteY18" fmla="*/ 2724036 h 5963547"/>
                <a:gd name="connsiteX19" fmla="*/ 2399382 w 5426043"/>
                <a:gd name="connsiteY19" fmla="*/ 1393179 h 5963547"/>
                <a:gd name="connsiteX20" fmla="*/ 1918061 w 5426043"/>
                <a:gd name="connsiteY20" fmla="*/ 334605 h 5963547"/>
                <a:gd name="connsiteX21" fmla="*/ 1759700 w 5426043"/>
                <a:gd name="connsiteY21" fmla="*/ 46327 h 5963547"/>
                <a:gd name="connsiteX22" fmla="*/ 1504721 w 5426043"/>
                <a:gd name="connsiteY22" fmla="*/ 1179806 h 5963547"/>
                <a:gd name="connsiteX23" fmla="*/ 1919500 w 5426043"/>
                <a:gd name="connsiteY23" fmla="*/ 2508985 h 5963547"/>
                <a:gd name="connsiteX24" fmla="*/ 2511779 w 5426043"/>
                <a:gd name="connsiteY24" fmla="*/ 3676696 h 5963547"/>
                <a:gd name="connsiteX25" fmla="*/ 2507282 w 5426043"/>
                <a:gd name="connsiteY25" fmla="*/ 3842847 h 5963547"/>
                <a:gd name="connsiteX26" fmla="*/ 1259624 w 5426043"/>
                <a:gd name="connsiteY26" fmla="*/ 2329876 h 5963547"/>
                <a:gd name="connsiteX27" fmla="*/ 760003 w 5426043"/>
                <a:gd name="connsiteY27" fmla="*/ 1783121 h 5963547"/>
                <a:gd name="connsiteX28" fmla="*/ 213248 w 5426043"/>
                <a:gd name="connsiteY28" fmla="*/ 1274074 h 5963547"/>
                <a:gd name="connsiteX29" fmla="*/ 213248 w 5426043"/>
                <a:gd name="connsiteY29" fmla="*/ 1406049 h 5963547"/>
                <a:gd name="connsiteX30" fmla="*/ 694015 w 5426043"/>
                <a:gd name="connsiteY30" fmla="*/ 2744655 h 5963547"/>
                <a:gd name="connsiteX31" fmla="*/ 1253280 w 5426043"/>
                <a:gd name="connsiteY31" fmla="*/ 3774615 h 5963547"/>
                <a:gd name="connsiteX32" fmla="*/ 2015715 w 5426043"/>
                <a:gd name="connsiteY32" fmla="*/ 4415917 h 5963547"/>
                <a:gd name="connsiteX33" fmla="*/ 2631307 w 5426043"/>
                <a:gd name="connsiteY33" fmla="*/ 4738370 h 5963547"/>
                <a:gd name="connsiteX34" fmla="*/ 2175214 w 5426043"/>
                <a:gd name="connsiteY34" fmla="*/ 4769173 h 5963547"/>
                <a:gd name="connsiteX35" fmla="*/ 1502268 w 5426043"/>
                <a:gd name="connsiteY35" fmla="*/ 4555140 h 5963547"/>
                <a:gd name="connsiteX36" fmla="*/ 760003 w 5426043"/>
                <a:gd name="connsiteY36" fmla="*/ 3951286 h 5963547"/>
                <a:gd name="connsiteX37" fmla="*/ 260382 w 5426043"/>
                <a:gd name="connsiteY37" fmla="*/ 3055740 h 5963547"/>
                <a:gd name="connsiteX38" fmla="*/ 5859 w 5426043"/>
                <a:gd name="connsiteY38" fmla="*/ 2688094 h 5963547"/>
                <a:gd name="connsiteX39" fmla="*/ 109554 w 5426043"/>
                <a:gd name="connsiteY39" fmla="*/ 3281983 h 5963547"/>
                <a:gd name="connsiteX40" fmla="*/ 420638 w 5426043"/>
                <a:gd name="connsiteY40" fmla="*/ 4686577 h 5963547"/>
                <a:gd name="connsiteX41" fmla="*/ 967661 w 5426043"/>
                <a:gd name="connsiteY41" fmla="*/ 5270028 h 5963547"/>
                <a:gd name="connsiteX42" fmla="*/ 1523574 w 5426043"/>
                <a:gd name="connsiteY42" fmla="*/ 5525562 h 5963547"/>
                <a:gd name="connsiteX43" fmla="*/ 2471273 w 5426043"/>
                <a:gd name="connsiteY43" fmla="*/ 5605714 h 5963547"/>
                <a:gd name="connsiteX44" fmla="*/ 3384948 w 5426043"/>
                <a:gd name="connsiteY44" fmla="*/ 5409188 h 5963547"/>
                <a:gd name="connsiteX45" fmla="*/ 3500869 w 5426043"/>
                <a:gd name="connsiteY45" fmla="*/ 5482329 h 5963547"/>
                <a:gd name="connsiteX46" fmla="*/ 3506134 w 5426043"/>
                <a:gd name="connsiteY46" fmla="*/ 5963547 h 5963547"/>
                <a:gd name="connsiteX0" fmla="*/ 4361304 w 5426043"/>
                <a:gd name="connsiteY0" fmla="*/ 5609304 h 5963547"/>
                <a:gd name="connsiteX1" fmla="*/ 4231131 w 5426043"/>
                <a:gd name="connsiteY1" fmla="*/ 5215361 h 5963547"/>
                <a:gd name="connsiteX2" fmla="*/ 4286673 w 5426043"/>
                <a:gd name="connsiteY2" fmla="*/ 4899675 h 5963547"/>
                <a:gd name="connsiteX3" fmla="*/ 4689326 w 5426043"/>
                <a:gd name="connsiteY3" fmla="*/ 4520699 h 5963547"/>
                <a:gd name="connsiteX4" fmla="*/ 5058626 w 5426043"/>
                <a:gd name="connsiteY4" fmla="*/ 3564787 h 5963547"/>
                <a:gd name="connsiteX5" fmla="*/ 5416844 w 5426043"/>
                <a:gd name="connsiteY5" fmla="*/ 2499558 h 5963547"/>
                <a:gd name="connsiteX6" fmla="*/ 5253752 w 5426043"/>
                <a:gd name="connsiteY6" fmla="*/ 2511758 h 5963547"/>
                <a:gd name="connsiteX7" fmla="*/ 4564500 w 5426043"/>
                <a:gd name="connsiteY7" fmla="*/ 3073666 h 5963547"/>
                <a:gd name="connsiteX8" fmla="*/ 3980892 w 5426043"/>
                <a:gd name="connsiteY8" fmla="*/ 3974428 h 5963547"/>
                <a:gd name="connsiteX9" fmla="*/ 4040105 w 5426043"/>
                <a:gd name="connsiteY9" fmla="*/ 3319391 h 5963547"/>
                <a:gd name="connsiteX10" fmla="*/ 4281760 w 5426043"/>
                <a:gd name="connsiteY10" fmla="*/ 1853260 h 5963547"/>
                <a:gd name="connsiteX11" fmla="*/ 4416873 w 5426043"/>
                <a:gd name="connsiteY11" fmla="*/ 1147576 h 5963547"/>
                <a:gd name="connsiteX12" fmla="*/ 4484533 w 5426043"/>
                <a:gd name="connsiteY12" fmla="*/ 653647 h 5963547"/>
                <a:gd name="connsiteX13" fmla="*/ 4063391 w 5426043"/>
                <a:gd name="connsiteY13" fmla="*/ 1013087 h 5963547"/>
                <a:gd name="connsiteX14" fmla="*/ 3488008 w 5426043"/>
                <a:gd name="connsiteY14" fmla="*/ 2079410 h 5963547"/>
                <a:gd name="connsiteX15" fmla="*/ 3287203 w 5426043"/>
                <a:gd name="connsiteY15" fmla="*/ 3173083 h 5963547"/>
                <a:gd name="connsiteX16" fmla="*/ 3292845 w 5426043"/>
                <a:gd name="connsiteY16" fmla="*/ 3857018 h 5963547"/>
                <a:gd name="connsiteX17" fmla="*/ 3192806 w 5426043"/>
                <a:gd name="connsiteY17" fmla="*/ 3606624 h 5963547"/>
                <a:gd name="connsiteX18" fmla="*/ 2932473 w 5426043"/>
                <a:gd name="connsiteY18" fmla="*/ 2724036 h 5963547"/>
                <a:gd name="connsiteX19" fmla="*/ 2399382 w 5426043"/>
                <a:gd name="connsiteY19" fmla="*/ 1393179 h 5963547"/>
                <a:gd name="connsiteX20" fmla="*/ 1918061 w 5426043"/>
                <a:gd name="connsiteY20" fmla="*/ 334605 h 5963547"/>
                <a:gd name="connsiteX21" fmla="*/ 1759700 w 5426043"/>
                <a:gd name="connsiteY21" fmla="*/ 46327 h 5963547"/>
                <a:gd name="connsiteX22" fmla="*/ 1504721 w 5426043"/>
                <a:gd name="connsiteY22" fmla="*/ 1179806 h 5963547"/>
                <a:gd name="connsiteX23" fmla="*/ 1919500 w 5426043"/>
                <a:gd name="connsiteY23" fmla="*/ 2508985 h 5963547"/>
                <a:gd name="connsiteX24" fmla="*/ 2511779 w 5426043"/>
                <a:gd name="connsiteY24" fmla="*/ 3676696 h 5963547"/>
                <a:gd name="connsiteX25" fmla="*/ 2507282 w 5426043"/>
                <a:gd name="connsiteY25" fmla="*/ 3842847 h 5963547"/>
                <a:gd name="connsiteX26" fmla="*/ 1259624 w 5426043"/>
                <a:gd name="connsiteY26" fmla="*/ 2329876 h 5963547"/>
                <a:gd name="connsiteX27" fmla="*/ 760003 w 5426043"/>
                <a:gd name="connsiteY27" fmla="*/ 1783121 h 5963547"/>
                <a:gd name="connsiteX28" fmla="*/ 213248 w 5426043"/>
                <a:gd name="connsiteY28" fmla="*/ 1274074 h 5963547"/>
                <a:gd name="connsiteX29" fmla="*/ 213248 w 5426043"/>
                <a:gd name="connsiteY29" fmla="*/ 1406049 h 5963547"/>
                <a:gd name="connsiteX30" fmla="*/ 694015 w 5426043"/>
                <a:gd name="connsiteY30" fmla="*/ 2744655 h 5963547"/>
                <a:gd name="connsiteX31" fmla="*/ 1253280 w 5426043"/>
                <a:gd name="connsiteY31" fmla="*/ 3774615 h 5963547"/>
                <a:gd name="connsiteX32" fmla="*/ 2015715 w 5426043"/>
                <a:gd name="connsiteY32" fmla="*/ 4415917 h 5963547"/>
                <a:gd name="connsiteX33" fmla="*/ 2631307 w 5426043"/>
                <a:gd name="connsiteY33" fmla="*/ 4738370 h 5963547"/>
                <a:gd name="connsiteX34" fmla="*/ 2175214 w 5426043"/>
                <a:gd name="connsiteY34" fmla="*/ 4769173 h 5963547"/>
                <a:gd name="connsiteX35" fmla="*/ 1502268 w 5426043"/>
                <a:gd name="connsiteY35" fmla="*/ 4555140 h 5963547"/>
                <a:gd name="connsiteX36" fmla="*/ 760003 w 5426043"/>
                <a:gd name="connsiteY36" fmla="*/ 3951286 h 5963547"/>
                <a:gd name="connsiteX37" fmla="*/ 260382 w 5426043"/>
                <a:gd name="connsiteY37" fmla="*/ 3055740 h 5963547"/>
                <a:gd name="connsiteX38" fmla="*/ 5859 w 5426043"/>
                <a:gd name="connsiteY38" fmla="*/ 2688094 h 5963547"/>
                <a:gd name="connsiteX39" fmla="*/ 109554 w 5426043"/>
                <a:gd name="connsiteY39" fmla="*/ 3281983 h 5963547"/>
                <a:gd name="connsiteX40" fmla="*/ 420638 w 5426043"/>
                <a:gd name="connsiteY40" fmla="*/ 4686577 h 5963547"/>
                <a:gd name="connsiteX41" fmla="*/ 967661 w 5426043"/>
                <a:gd name="connsiteY41" fmla="*/ 5270028 h 5963547"/>
                <a:gd name="connsiteX42" fmla="*/ 1523574 w 5426043"/>
                <a:gd name="connsiteY42" fmla="*/ 5525562 h 5963547"/>
                <a:gd name="connsiteX43" fmla="*/ 2471273 w 5426043"/>
                <a:gd name="connsiteY43" fmla="*/ 5605714 h 5963547"/>
                <a:gd name="connsiteX44" fmla="*/ 3384948 w 5426043"/>
                <a:gd name="connsiteY44" fmla="*/ 5409188 h 5963547"/>
                <a:gd name="connsiteX45" fmla="*/ 3500869 w 5426043"/>
                <a:gd name="connsiteY45" fmla="*/ 5482329 h 5963547"/>
                <a:gd name="connsiteX46" fmla="*/ 3506134 w 5426043"/>
                <a:gd name="connsiteY46" fmla="*/ 5963547 h 5963547"/>
                <a:gd name="connsiteX0" fmla="*/ 4361304 w 5426043"/>
                <a:gd name="connsiteY0" fmla="*/ 5609304 h 5806634"/>
                <a:gd name="connsiteX1" fmla="*/ 4231131 w 5426043"/>
                <a:gd name="connsiteY1" fmla="*/ 5215361 h 5806634"/>
                <a:gd name="connsiteX2" fmla="*/ 4286673 w 5426043"/>
                <a:gd name="connsiteY2" fmla="*/ 4899675 h 5806634"/>
                <a:gd name="connsiteX3" fmla="*/ 4689326 w 5426043"/>
                <a:gd name="connsiteY3" fmla="*/ 4520699 h 5806634"/>
                <a:gd name="connsiteX4" fmla="*/ 5058626 w 5426043"/>
                <a:gd name="connsiteY4" fmla="*/ 3564787 h 5806634"/>
                <a:gd name="connsiteX5" fmla="*/ 5416844 w 5426043"/>
                <a:gd name="connsiteY5" fmla="*/ 2499558 h 5806634"/>
                <a:gd name="connsiteX6" fmla="*/ 5253752 w 5426043"/>
                <a:gd name="connsiteY6" fmla="*/ 2511758 h 5806634"/>
                <a:gd name="connsiteX7" fmla="*/ 4564500 w 5426043"/>
                <a:gd name="connsiteY7" fmla="*/ 3073666 h 5806634"/>
                <a:gd name="connsiteX8" fmla="*/ 3980892 w 5426043"/>
                <a:gd name="connsiteY8" fmla="*/ 3974428 h 5806634"/>
                <a:gd name="connsiteX9" fmla="*/ 4040105 w 5426043"/>
                <a:gd name="connsiteY9" fmla="*/ 3319391 h 5806634"/>
                <a:gd name="connsiteX10" fmla="*/ 4281760 w 5426043"/>
                <a:gd name="connsiteY10" fmla="*/ 1853260 h 5806634"/>
                <a:gd name="connsiteX11" fmla="*/ 4416873 w 5426043"/>
                <a:gd name="connsiteY11" fmla="*/ 1147576 h 5806634"/>
                <a:gd name="connsiteX12" fmla="*/ 4484533 w 5426043"/>
                <a:gd name="connsiteY12" fmla="*/ 653647 h 5806634"/>
                <a:gd name="connsiteX13" fmla="*/ 4063391 w 5426043"/>
                <a:gd name="connsiteY13" fmla="*/ 1013087 h 5806634"/>
                <a:gd name="connsiteX14" fmla="*/ 3488008 w 5426043"/>
                <a:gd name="connsiteY14" fmla="*/ 2079410 h 5806634"/>
                <a:gd name="connsiteX15" fmla="*/ 3287203 w 5426043"/>
                <a:gd name="connsiteY15" fmla="*/ 3173083 h 5806634"/>
                <a:gd name="connsiteX16" fmla="*/ 3292845 w 5426043"/>
                <a:gd name="connsiteY16" fmla="*/ 3857018 h 5806634"/>
                <a:gd name="connsiteX17" fmla="*/ 3192806 w 5426043"/>
                <a:gd name="connsiteY17" fmla="*/ 3606624 h 5806634"/>
                <a:gd name="connsiteX18" fmla="*/ 2932473 w 5426043"/>
                <a:gd name="connsiteY18" fmla="*/ 2724036 h 5806634"/>
                <a:gd name="connsiteX19" fmla="*/ 2399382 w 5426043"/>
                <a:gd name="connsiteY19" fmla="*/ 1393179 h 5806634"/>
                <a:gd name="connsiteX20" fmla="*/ 1918061 w 5426043"/>
                <a:gd name="connsiteY20" fmla="*/ 334605 h 5806634"/>
                <a:gd name="connsiteX21" fmla="*/ 1759700 w 5426043"/>
                <a:gd name="connsiteY21" fmla="*/ 46327 h 5806634"/>
                <a:gd name="connsiteX22" fmla="*/ 1504721 w 5426043"/>
                <a:gd name="connsiteY22" fmla="*/ 1179806 h 5806634"/>
                <a:gd name="connsiteX23" fmla="*/ 1919500 w 5426043"/>
                <a:gd name="connsiteY23" fmla="*/ 2508985 h 5806634"/>
                <a:gd name="connsiteX24" fmla="*/ 2511779 w 5426043"/>
                <a:gd name="connsiteY24" fmla="*/ 3676696 h 5806634"/>
                <a:gd name="connsiteX25" fmla="*/ 2507282 w 5426043"/>
                <a:gd name="connsiteY25" fmla="*/ 3842847 h 5806634"/>
                <a:gd name="connsiteX26" fmla="*/ 1259624 w 5426043"/>
                <a:gd name="connsiteY26" fmla="*/ 2329876 h 5806634"/>
                <a:gd name="connsiteX27" fmla="*/ 760003 w 5426043"/>
                <a:gd name="connsiteY27" fmla="*/ 1783121 h 5806634"/>
                <a:gd name="connsiteX28" fmla="*/ 213248 w 5426043"/>
                <a:gd name="connsiteY28" fmla="*/ 1274074 h 5806634"/>
                <a:gd name="connsiteX29" fmla="*/ 213248 w 5426043"/>
                <a:gd name="connsiteY29" fmla="*/ 1406049 h 5806634"/>
                <a:gd name="connsiteX30" fmla="*/ 694015 w 5426043"/>
                <a:gd name="connsiteY30" fmla="*/ 2744655 h 5806634"/>
                <a:gd name="connsiteX31" fmla="*/ 1253280 w 5426043"/>
                <a:gd name="connsiteY31" fmla="*/ 3774615 h 5806634"/>
                <a:gd name="connsiteX32" fmla="*/ 2015715 w 5426043"/>
                <a:gd name="connsiteY32" fmla="*/ 4415917 h 5806634"/>
                <a:gd name="connsiteX33" fmla="*/ 2631307 w 5426043"/>
                <a:gd name="connsiteY33" fmla="*/ 4738370 h 5806634"/>
                <a:gd name="connsiteX34" fmla="*/ 2175214 w 5426043"/>
                <a:gd name="connsiteY34" fmla="*/ 4769173 h 5806634"/>
                <a:gd name="connsiteX35" fmla="*/ 1502268 w 5426043"/>
                <a:gd name="connsiteY35" fmla="*/ 4555140 h 5806634"/>
                <a:gd name="connsiteX36" fmla="*/ 760003 w 5426043"/>
                <a:gd name="connsiteY36" fmla="*/ 3951286 h 5806634"/>
                <a:gd name="connsiteX37" fmla="*/ 260382 w 5426043"/>
                <a:gd name="connsiteY37" fmla="*/ 3055740 h 5806634"/>
                <a:gd name="connsiteX38" fmla="*/ 5859 w 5426043"/>
                <a:gd name="connsiteY38" fmla="*/ 2688094 h 5806634"/>
                <a:gd name="connsiteX39" fmla="*/ 109554 w 5426043"/>
                <a:gd name="connsiteY39" fmla="*/ 3281983 h 5806634"/>
                <a:gd name="connsiteX40" fmla="*/ 420638 w 5426043"/>
                <a:gd name="connsiteY40" fmla="*/ 4686577 h 5806634"/>
                <a:gd name="connsiteX41" fmla="*/ 967661 w 5426043"/>
                <a:gd name="connsiteY41" fmla="*/ 5270028 h 5806634"/>
                <a:gd name="connsiteX42" fmla="*/ 1523574 w 5426043"/>
                <a:gd name="connsiteY42" fmla="*/ 5525562 h 5806634"/>
                <a:gd name="connsiteX43" fmla="*/ 2471273 w 5426043"/>
                <a:gd name="connsiteY43" fmla="*/ 5605714 h 5806634"/>
                <a:gd name="connsiteX44" fmla="*/ 3384948 w 5426043"/>
                <a:gd name="connsiteY44" fmla="*/ 5409188 h 5806634"/>
                <a:gd name="connsiteX45" fmla="*/ 3500869 w 5426043"/>
                <a:gd name="connsiteY45" fmla="*/ 5482329 h 5806634"/>
                <a:gd name="connsiteX46" fmla="*/ 3504890 w 5426043"/>
                <a:gd name="connsiteY46" fmla="*/ 5806634 h 5806634"/>
                <a:gd name="connsiteX0" fmla="*/ 4361304 w 5426043"/>
                <a:gd name="connsiteY0" fmla="*/ 5609304 h 5806634"/>
                <a:gd name="connsiteX1" fmla="*/ 4231131 w 5426043"/>
                <a:gd name="connsiteY1" fmla="*/ 5215361 h 5806634"/>
                <a:gd name="connsiteX2" fmla="*/ 4286673 w 5426043"/>
                <a:gd name="connsiteY2" fmla="*/ 4899675 h 5806634"/>
                <a:gd name="connsiteX3" fmla="*/ 4689326 w 5426043"/>
                <a:gd name="connsiteY3" fmla="*/ 4520699 h 5806634"/>
                <a:gd name="connsiteX4" fmla="*/ 5058626 w 5426043"/>
                <a:gd name="connsiteY4" fmla="*/ 3564787 h 5806634"/>
                <a:gd name="connsiteX5" fmla="*/ 5416844 w 5426043"/>
                <a:gd name="connsiteY5" fmla="*/ 2499558 h 5806634"/>
                <a:gd name="connsiteX6" fmla="*/ 5253752 w 5426043"/>
                <a:gd name="connsiteY6" fmla="*/ 2511758 h 5806634"/>
                <a:gd name="connsiteX7" fmla="*/ 4564500 w 5426043"/>
                <a:gd name="connsiteY7" fmla="*/ 3073666 h 5806634"/>
                <a:gd name="connsiteX8" fmla="*/ 3980892 w 5426043"/>
                <a:gd name="connsiteY8" fmla="*/ 3974428 h 5806634"/>
                <a:gd name="connsiteX9" fmla="*/ 4040105 w 5426043"/>
                <a:gd name="connsiteY9" fmla="*/ 3319391 h 5806634"/>
                <a:gd name="connsiteX10" fmla="*/ 4281760 w 5426043"/>
                <a:gd name="connsiteY10" fmla="*/ 1853260 h 5806634"/>
                <a:gd name="connsiteX11" fmla="*/ 4416873 w 5426043"/>
                <a:gd name="connsiteY11" fmla="*/ 1147576 h 5806634"/>
                <a:gd name="connsiteX12" fmla="*/ 4484533 w 5426043"/>
                <a:gd name="connsiteY12" fmla="*/ 653647 h 5806634"/>
                <a:gd name="connsiteX13" fmla="*/ 4063391 w 5426043"/>
                <a:gd name="connsiteY13" fmla="*/ 1013087 h 5806634"/>
                <a:gd name="connsiteX14" fmla="*/ 3488008 w 5426043"/>
                <a:gd name="connsiteY14" fmla="*/ 2079410 h 5806634"/>
                <a:gd name="connsiteX15" fmla="*/ 3287203 w 5426043"/>
                <a:gd name="connsiteY15" fmla="*/ 3173083 h 5806634"/>
                <a:gd name="connsiteX16" fmla="*/ 3292845 w 5426043"/>
                <a:gd name="connsiteY16" fmla="*/ 3857018 h 5806634"/>
                <a:gd name="connsiteX17" fmla="*/ 3192806 w 5426043"/>
                <a:gd name="connsiteY17" fmla="*/ 3606624 h 5806634"/>
                <a:gd name="connsiteX18" fmla="*/ 2932473 w 5426043"/>
                <a:gd name="connsiteY18" fmla="*/ 2724036 h 5806634"/>
                <a:gd name="connsiteX19" fmla="*/ 2399382 w 5426043"/>
                <a:gd name="connsiteY19" fmla="*/ 1393179 h 5806634"/>
                <a:gd name="connsiteX20" fmla="*/ 1918061 w 5426043"/>
                <a:gd name="connsiteY20" fmla="*/ 334605 h 5806634"/>
                <a:gd name="connsiteX21" fmla="*/ 1759700 w 5426043"/>
                <a:gd name="connsiteY21" fmla="*/ 46327 h 5806634"/>
                <a:gd name="connsiteX22" fmla="*/ 1504721 w 5426043"/>
                <a:gd name="connsiteY22" fmla="*/ 1179806 h 5806634"/>
                <a:gd name="connsiteX23" fmla="*/ 1919500 w 5426043"/>
                <a:gd name="connsiteY23" fmla="*/ 2508985 h 5806634"/>
                <a:gd name="connsiteX24" fmla="*/ 2511779 w 5426043"/>
                <a:gd name="connsiteY24" fmla="*/ 3676696 h 5806634"/>
                <a:gd name="connsiteX25" fmla="*/ 2507282 w 5426043"/>
                <a:gd name="connsiteY25" fmla="*/ 3842847 h 5806634"/>
                <a:gd name="connsiteX26" fmla="*/ 1259624 w 5426043"/>
                <a:gd name="connsiteY26" fmla="*/ 2329876 h 5806634"/>
                <a:gd name="connsiteX27" fmla="*/ 760003 w 5426043"/>
                <a:gd name="connsiteY27" fmla="*/ 1783121 h 5806634"/>
                <a:gd name="connsiteX28" fmla="*/ 213248 w 5426043"/>
                <a:gd name="connsiteY28" fmla="*/ 1274074 h 5806634"/>
                <a:gd name="connsiteX29" fmla="*/ 213248 w 5426043"/>
                <a:gd name="connsiteY29" fmla="*/ 1406049 h 5806634"/>
                <a:gd name="connsiteX30" fmla="*/ 694015 w 5426043"/>
                <a:gd name="connsiteY30" fmla="*/ 2744655 h 5806634"/>
                <a:gd name="connsiteX31" fmla="*/ 1253280 w 5426043"/>
                <a:gd name="connsiteY31" fmla="*/ 3774615 h 5806634"/>
                <a:gd name="connsiteX32" fmla="*/ 2015715 w 5426043"/>
                <a:gd name="connsiteY32" fmla="*/ 4415917 h 5806634"/>
                <a:gd name="connsiteX33" fmla="*/ 2631307 w 5426043"/>
                <a:gd name="connsiteY33" fmla="*/ 4738370 h 5806634"/>
                <a:gd name="connsiteX34" fmla="*/ 2175214 w 5426043"/>
                <a:gd name="connsiteY34" fmla="*/ 4769173 h 5806634"/>
                <a:gd name="connsiteX35" fmla="*/ 1502268 w 5426043"/>
                <a:gd name="connsiteY35" fmla="*/ 4555140 h 5806634"/>
                <a:gd name="connsiteX36" fmla="*/ 760003 w 5426043"/>
                <a:gd name="connsiteY36" fmla="*/ 3951286 h 5806634"/>
                <a:gd name="connsiteX37" fmla="*/ 260382 w 5426043"/>
                <a:gd name="connsiteY37" fmla="*/ 3055740 h 5806634"/>
                <a:gd name="connsiteX38" fmla="*/ 5859 w 5426043"/>
                <a:gd name="connsiteY38" fmla="*/ 2688094 h 5806634"/>
                <a:gd name="connsiteX39" fmla="*/ 109554 w 5426043"/>
                <a:gd name="connsiteY39" fmla="*/ 3281983 h 5806634"/>
                <a:gd name="connsiteX40" fmla="*/ 420638 w 5426043"/>
                <a:gd name="connsiteY40" fmla="*/ 4686577 h 5806634"/>
                <a:gd name="connsiteX41" fmla="*/ 967661 w 5426043"/>
                <a:gd name="connsiteY41" fmla="*/ 5270028 h 5806634"/>
                <a:gd name="connsiteX42" fmla="*/ 1523574 w 5426043"/>
                <a:gd name="connsiteY42" fmla="*/ 5525562 h 5806634"/>
                <a:gd name="connsiteX43" fmla="*/ 2471273 w 5426043"/>
                <a:gd name="connsiteY43" fmla="*/ 5605714 h 5806634"/>
                <a:gd name="connsiteX44" fmla="*/ 3230503 w 5426043"/>
                <a:gd name="connsiteY44" fmla="*/ 5381381 h 5806634"/>
                <a:gd name="connsiteX45" fmla="*/ 3500869 w 5426043"/>
                <a:gd name="connsiteY45" fmla="*/ 5482329 h 5806634"/>
                <a:gd name="connsiteX46" fmla="*/ 3504890 w 5426043"/>
                <a:gd name="connsiteY46" fmla="*/ 5806634 h 5806634"/>
                <a:gd name="connsiteX0" fmla="*/ 4361304 w 5426043"/>
                <a:gd name="connsiteY0" fmla="*/ 5609304 h 5806634"/>
                <a:gd name="connsiteX1" fmla="*/ 4231131 w 5426043"/>
                <a:gd name="connsiteY1" fmla="*/ 5215361 h 5806634"/>
                <a:gd name="connsiteX2" fmla="*/ 4286673 w 5426043"/>
                <a:gd name="connsiteY2" fmla="*/ 4899675 h 5806634"/>
                <a:gd name="connsiteX3" fmla="*/ 4689326 w 5426043"/>
                <a:gd name="connsiteY3" fmla="*/ 4520699 h 5806634"/>
                <a:gd name="connsiteX4" fmla="*/ 5058626 w 5426043"/>
                <a:gd name="connsiteY4" fmla="*/ 3564787 h 5806634"/>
                <a:gd name="connsiteX5" fmla="*/ 5416844 w 5426043"/>
                <a:gd name="connsiteY5" fmla="*/ 2499558 h 5806634"/>
                <a:gd name="connsiteX6" fmla="*/ 5253752 w 5426043"/>
                <a:gd name="connsiteY6" fmla="*/ 2511758 h 5806634"/>
                <a:gd name="connsiteX7" fmla="*/ 4564500 w 5426043"/>
                <a:gd name="connsiteY7" fmla="*/ 3073666 h 5806634"/>
                <a:gd name="connsiteX8" fmla="*/ 3980892 w 5426043"/>
                <a:gd name="connsiteY8" fmla="*/ 3974428 h 5806634"/>
                <a:gd name="connsiteX9" fmla="*/ 4040105 w 5426043"/>
                <a:gd name="connsiteY9" fmla="*/ 3319391 h 5806634"/>
                <a:gd name="connsiteX10" fmla="*/ 4281760 w 5426043"/>
                <a:gd name="connsiteY10" fmla="*/ 1853260 h 5806634"/>
                <a:gd name="connsiteX11" fmla="*/ 4416873 w 5426043"/>
                <a:gd name="connsiteY11" fmla="*/ 1147576 h 5806634"/>
                <a:gd name="connsiteX12" fmla="*/ 4484533 w 5426043"/>
                <a:gd name="connsiteY12" fmla="*/ 653647 h 5806634"/>
                <a:gd name="connsiteX13" fmla="*/ 4063391 w 5426043"/>
                <a:gd name="connsiteY13" fmla="*/ 1013087 h 5806634"/>
                <a:gd name="connsiteX14" fmla="*/ 3488008 w 5426043"/>
                <a:gd name="connsiteY14" fmla="*/ 2079410 h 5806634"/>
                <a:gd name="connsiteX15" fmla="*/ 3287203 w 5426043"/>
                <a:gd name="connsiteY15" fmla="*/ 3173083 h 5806634"/>
                <a:gd name="connsiteX16" fmla="*/ 3292845 w 5426043"/>
                <a:gd name="connsiteY16" fmla="*/ 3857018 h 5806634"/>
                <a:gd name="connsiteX17" fmla="*/ 3192806 w 5426043"/>
                <a:gd name="connsiteY17" fmla="*/ 3606624 h 5806634"/>
                <a:gd name="connsiteX18" fmla="*/ 2932473 w 5426043"/>
                <a:gd name="connsiteY18" fmla="*/ 2724036 h 5806634"/>
                <a:gd name="connsiteX19" fmla="*/ 2399382 w 5426043"/>
                <a:gd name="connsiteY19" fmla="*/ 1393179 h 5806634"/>
                <a:gd name="connsiteX20" fmla="*/ 1918061 w 5426043"/>
                <a:gd name="connsiteY20" fmla="*/ 334605 h 5806634"/>
                <a:gd name="connsiteX21" fmla="*/ 1759700 w 5426043"/>
                <a:gd name="connsiteY21" fmla="*/ 46327 h 5806634"/>
                <a:gd name="connsiteX22" fmla="*/ 1504721 w 5426043"/>
                <a:gd name="connsiteY22" fmla="*/ 1179806 h 5806634"/>
                <a:gd name="connsiteX23" fmla="*/ 1919500 w 5426043"/>
                <a:gd name="connsiteY23" fmla="*/ 2508985 h 5806634"/>
                <a:gd name="connsiteX24" fmla="*/ 2511779 w 5426043"/>
                <a:gd name="connsiteY24" fmla="*/ 3676696 h 5806634"/>
                <a:gd name="connsiteX25" fmla="*/ 2507282 w 5426043"/>
                <a:gd name="connsiteY25" fmla="*/ 3842847 h 5806634"/>
                <a:gd name="connsiteX26" fmla="*/ 1259624 w 5426043"/>
                <a:gd name="connsiteY26" fmla="*/ 2329876 h 5806634"/>
                <a:gd name="connsiteX27" fmla="*/ 760003 w 5426043"/>
                <a:gd name="connsiteY27" fmla="*/ 1783121 h 5806634"/>
                <a:gd name="connsiteX28" fmla="*/ 213248 w 5426043"/>
                <a:gd name="connsiteY28" fmla="*/ 1274074 h 5806634"/>
                <a:gd name="connsiteX29" fmla="*/ 213248 w 5426043"/>
                <a:gd name="connsiteY29" fmla="*/ 1406049 h 5806634"/>
                <a:gd name="connsiteX30" fmla="*/ 694015 w 5426043"/>
                <a:gd name="connsiteY30" fmla="*/ 2744655 h 5806634"/>
                <a:gd name="connsiteX31" fmla="*/ 1253280 w 5426043"/>
                <a:gd name="connsiteY31" fmla="*/ 3774615 h 5806634"/>
                <a:gd name="connsiteX32" fmla="*/ 2015715 w 5426043"/>
                <a:gd name="connsiteY32" fmla="*/ 4415917 h 5806634"/>
                <a:gd name="connsiteX33" fmla="*/ 2631307 w 5426043"/>
                <a:gd name="connsiteY33" fmla="*/ 4738370 h 5806634"/>
                <a:gd name="connsiteX34" fmla="*/ 2175214 w 5426043"/>
                <a:gd name="connsiteY34" fmla="*/ 4769173 h 5806634"/>
                <a:gd name="connsiteX35" fmla="*/ 1502268 w 5426043"/>
                <a:gd name="connsiteY35" fmla="*/ 4555140 h 5806634"/>
                <a:gd name="connsiteX36" fmla="*/ 760003 w 5426043"/>
                <a:gd name="connsiteY36" fmla="*/ 3951286 h 5806634"/>
                <a:gd name="connsiteX37" fmla="*/ 260382 w 5426043"/>
                <a:gd name="connsiteY37" fmla="*/ 3055740 h 5806634"/>
                <a:gd name="connsiteX38" fmla="*/ 5859 w 5426043"/>
                <a:gd name="connsiteY38" fmla="*/ 2688094 h 5806634"/>
                <a:gd name="connsiteX39" fmla="*/ 109554 w 5426043"/>
                <a:gd name="connsiteY39" fmla="*/ 3281983 h 5806634"/>
                <a:gd name="connsiteX40" fmla="*/ 420638 w 5426043"/>
                <a:gd name="connsiteY40" fmla="*/ 4686577 h 5806634"/>
                <a:gd name="connsiteX41" fmla="*/ 967661 w 5426043"/>
                <a:gd name="connsiteY41" fmla="*/ 5270028 h 5806634"/>
                <a:gd name="connsiteX42" fmla="*/ 1523574 w 5426043"/>
                <a:gd name="connsiteY42" fmla="*/ 5525562 h 5806634"/>
                <a:gd name="connsiteX43" fmla="*/ 2471273 w 5426043"/>
                <a:gd name="connsiteY43" fmla="*/ 5605714 h 5806634"/>
                <a:gd name="connsiteX44" fmla="*/ 3230503 w 5426043"/>
                <a:gd name="connsiteY44" fmla="*/ 5381381 h 5806634"/>
                <a:gd name="connsiteX45" fmla="*/ 3394077 w 5426043"/>
                <a:gd name="connsiteY45" fmla="*/ 5495193 h 5806634"/>
                <a:gd name="connsiteX46" fmla="*/ 3504890 w 5426043"/>
                <a:gd name="connsiteY46" fmla="*/ 5806634 h 5806634"/>
                <a:gd name="connsiteX0" fmla="*/ 4361304 w 5426043"/>
                <a:gd name="connsiteY0" fmla="*/ 5609304 h 5806634"/>
                <a:gd name="connsiteX1" fmla="*/ 4231131 w 5426043"/>
                <a:gd name="connsiteY1" fmla="*/ 5215361 h 5806634"/>
                <a:gd name="connsiteX2" fmla="*/ 4286673 w 5426043"/>
                <a:gd name="connsiteY2" fmla="*/ 4899675 h 5806634"/>
                <a:gd name="connsiteX3" fmla="*/ 4689326 w 5426043"/>
                <a:gd name="connsiteY3" fmla="*/ 4520699 h 5806634"/>
                <a:gd name="connsiteX4" fmla="*/ 5058626 w 5426043"/>
                <a:gd name="connsiteY4" fmla="*/ 3564787 h 5806634"/>
                <a:gd name="connsiteX5" fmla="*/ 5416844 w 5426043"/>
                <a:gd name="connsiteY5" fmla="*/ 2499558 h 5806634"/>
                <a:gd name="connsiteX6" fmla="*/ 5253752 w 5426043"/>
                <a:gd name="connsiteY6" fmla="*/ 2511758 h 5806634"/>
                <a:gd name="connsiteX7" fmla="*/ 4564500 w 5426043"/>
                <a:gd name="connsiteY7" fmla="*/ 3073666 h 5806634"/>
                <a:gd name="connsiteX8" fmla="*/ 3980892 w 5426043"/>
                <a:gd name="connsiteY8" fmla="*/ 3974428 h 5806634"/>
                <a:gd name="connsiteX9" fmla="*/ 4040105 w 5426043"/>
                <a:gd name="connsiteY9" fmla="*/ 3319391 h 5806634"/>
                <a:gd name="connsiteX10" fmla="*/ 4281760 w 5426043"/>
                <a:gd name="connsiteY10" fmla="*/ 1853260 h 5806634"/>
                <a:gd name="connsiteX11" fmla="*/ 4416873 w 5426043"/>
                <a:gd name="connsiteY11" fmla="*/ 1147576 h 5806634"/>
                <a:gd name="connsiteX12" fmla="*/ 4484533 w 5426043"/>
                <a:gd name="connsiteY12" fmla="*/ 653647 h 5806634"/>
                <a:gd name="connsiteX13" fmla="*/ 4063391 w 5426043"/>
                <a:gd name="connsiteY13" fmla="*/ 1013087 h 5806634"/>
                <a:gd name="connsiteX14" fmla="*/ 3488008 w 5426043"/>
                <a:gd name="connsiteY14" fmla="*/ 2079410 h 5806634"/>
                <a:gd name="connsiteX15" fmla="*/ 3287203 w 5426043"/>
                <a:gd name="connsiteY15" fmla="*/ 3173083 h 5806634"/>
                <a:gd name="connsiteX16" fmla="*/ 3292845 w 5426043"/>
                <a:gd name="connsiteY16" fmla="*/ 3857018 h 5806634"/>
                <a:gd name="connsiteX17" fmla="*/ 3192806 w 5426043"/>
                <a:gd name="connsiteY17" fmla="*/ 3606624 h 5806634"/>
                <a:gd name="connsiteX18" fmla="*/ 2932473 w 5426043"/>
                <a:gd name="connsiteY18" fmla="*/ 2724036 h 5806634"/>
                <a:gd name="connsiteX19" fmla="*/ 2399382 w 5426043"/>
                <a:gd name="connsiteY19" fmla="*/ 1393179 h 5806634"/>
                <a:gd name="connsiteX20" fmla="*/ 1918061 w 5426043"/>
                <a:gd name="connsiteY20" fmla="*/ 334605 h 5806634"/>
                <a:gd name="connsiteX21" fmla="*/ 1759700 w 5426043"/>
                <a:gd name="connsiteY21" fmla="*/ 46327 h 5806634"/>
                <a:gd name="connsiteX22" fmla="*/ 1504721 w 5426043"/>
                <a:gd name="connsiteY22" fmla="*/ 1179806 h 5806634"/>
                <a:gd name="connsiteX23" fmla="*/ 1919500 w 5426043"/>
                <a:gd name="connsiteY23" fmla="*/ 2508985 h 5806634"/>
                <a:gd name="connsiteX24" fmla="*/ 2511779 w 5426043"/>
                <a:gd name="connsiteY24" fmla="*/ 3676696 h 5806634"/>
                <a:gd name="connsiteX25" fmla="*/ 2507282 w 5426043"/>
                <a:gd name="connsiteY25" fmla="*/ 3842847 h 5806634"/>
                <a:gd name="connsiteX26" fmla="*/ 1259624 w 5426043"/>
                <a:gd name="connsiteY26" fmla="*/ 2329876 h 5806634"/>
                <a:gd name="connsiteX27" fmla="*/ 760003 w 5426043"/>
                <a:gd name="connsiteY27" fmla="*/ 1783121 h 5806634"/>
                <a:gd name="connsiteX28" fmla="*/ 213248 w 5426043"/>
                <a:gd name="connsiteY28" fmla="*/ 1274074 h 5806634"/>
                <a:gd name="connsiteX29" fmla="*/ 213248 w 5426043"/>
                <a:gd name="connsiteY29" fmla="*/ 1406049 h 5806634"/>
                <a:gd name="connsiteX30" fmla="*/ 694015 w 5426043"/>
                <a:gd name="connsiteY30" fmla="*/ 2744655 h 5806634"/>
                <a:gd name="connsiteX31" fmla="*/ 1253280 w 5426043"/>
                <a:gd name="connsiteY31" fmla="*/ 3774615 h 5806634"/>
                <a:gd name="connsiteX32" fmla="*/ 2015715 w 5426043"/>
                <a:gd name="connsiteY32" fmla="*/ 4415917 h 5806634"/>
                <a:gd name="connsiteX33" fmla="*/ 2631307 w 5426043"/>
                <a:gd name="connsiteY33" fmla="*/ 4738370 h 5806634"/>
                <a:gd name="connsiteX34" fmla="*/ 2175214 w 5426043"/>
                <a:gd name="connsiteY34" fmla="*/ 4769173 h 5806634"/>
                <a:gd name="connsiteX35" fmla="*/ 1502268 w 5426043"/>
                <a:gd name="connsiteY35" fmla="*/ 4555140 h 5806634"/>
                <a:gd name="connsiteX36" fmla="*/ 760003 w 5426043"/>
                <a:gd name="connsiteY36" fmla="*/ 3951286 h 5806634"/>
                <a:gd name="connsiteX37" fmla="*/ 260382 w 5426043"/>
                <a:gd name="connsiteY37" fmla="*/ 3055740 h 5806634"/>
                <a:gd name="connsiteX38" fmla="*/ 5859 w 5426043"/>
                <a:gd name="connsiteY38" fmla="*/ 2688094 h 5806634"/>
                <a:gd name="connsiteX39" fmla="*/ 109554 w 5426043"/>
                <a:gd name="connsiteY39" fmla="*/ 3281983 h 5806634"/>
                <a:gd name="connsiteX40" fmla="*/ 420638 w 5426043"/>
                <a:gd name="connsiteY40" fmla="*/ 4686577 h 5806634"/>
                <a:gd name="connsiteX41" fmla="*/ 967661 w 5426043"/>
                <a:gd name="connsiteY41" fmla="*/ 5270028 h 5806634"/>
                <a:gd name="connsiteX42" fmla="*/ 1523574 w 5426043"/>
                <a:gd name="connsiteY42" fmla="*/ 5525562 h 5806634"/>
                <a:gd name="connsiteX43" fmla="*/ 2471273 w 5426043"/>
                <a:gd name="connsiteY43" fmla="*/ 5605714 h 5806634"/>
                <a:gd name="connsiteX44" fmla="*/ 3230503 w 5426043"/>
                <a:gd name="connsiteY44" fmla="*/ 5381381 h 5806634"/>
                <a:gd name="connsiteX45" fmla="*/ 3457681 w 5426043"/>
                <a:gd name="connsiteY45" fmla="*/ 5473536 h 5806634"/>
                <a:gd name="connsiteX46" fmla="*/ 3504890 w 5426043"/>
                <a:gd name="connsiteY46" fmla="*/ 5806634 h 5806634"/>
                <a:gd name="connsiteX0" fmla="*/ 4361304 w 5426043"/>
                <a:gd name="connsiteY0" fmla="*/ 5609304 h 5806634"/>
                <a:gd name="connsiteX1" fmla="*/ 4231131 w 5426043"/>
                <a:gd name="connsiteY1" fmla="*/ 5215361 h 5806634"/>
                <a:gd name="connsiteX2" fmla="*/ 4286673 w 5426043"/>
                <a:gd name="connsiteY2" fmla="*/ 4899675 h 5806634"/>
                <a:gd name="connsiteX3" fmla="*/ 4689326 w 5426043"/>
                <a:gd name="connsiteY3" fmla="*/ 4520699 h 5806634"/>
                <a:gd name="connsiteX4" fmla="*/ 5058626 w 5426043"/>
                <a:gd name="connsiteY4" fmla="*/ 3564787 h 5806634"/>
                <a:gd name="connsiteX5" fmla="*/ 5416844 w 5426043"/>
                <a:gd name="connsiteY5" fmla="*/ 2499558 h 5806634"/>
                <a:gd name="connsiteX6" fmla="*/ 5253752 w 5426043"/>
                <a:gd name="connsiteY6" fmla="*/ 2511758 h 5806634"/>
                <a:gd name="connsiteX7" fmla="*/ 4564500 w 5426043"/>
                <a:gd name="connsiteY7" fmla="*/ 3073666 h 5806634"/>
                <a:gd name="connsiteX8" fmla="*/ 3980892 w 5426043"/>
                <a:gd name="connsiteY8" fmla="*/ 3974428 h 5806634"/>
                <a:gd name="connsiteX9" fmla="*/ 4040105 w 5426043"/>
                <a:gd name="connsiteY9" fmla="*/ 3319391 h 5806634"/>
                <a:gd name="connsiteX10" fmla="*/ 4281760 w 5426043"/>
                <a:gd name="connsiteY10" fmla="*/ 1853260 h 5806634"/>
                <a:gd name="connsiteX11" fmla="*/ 4416873 w 5426043"/>
                <a:gd name="connsiteY11" fmla="*/ 1147576 h 5806634"/>
                <a:gd name="connsiteX12" fmla="*/ 4484533 w 5426043"/>
                <a:gd name="connsiteY12" fmla="*/ 653647 h 5806634"/>
                <a:gd name="connsiteX13" fmla="*/ 4063391 w 5426043"/>
                <a:gd name="connsiteY13" fmla="*/ 1013087 h 5806634"/>
                <a:gd name="connsiteX14" fmla="*/ 3488008 w 5426043"/>
                <a:gd name="connsiteY14" fmla="*/ 2079410 h 5806634"/>
                <a:gd name="connsiteX15" fmla="*/ 3287203 w 5426043"/>
                <a:gd name="connsiteY15" fmla="*/ 3173083 h 5806634"/>
                <a:gd name="connsiteX16" fmla="*/ 3292845 w 5426043"/>
                <a:gd name="connsiteY16" fmla="*/ 3857018 h 5806634"/>
                <a:gd name="connsiteX17" fmla="*/ 3192806 w 5426043"/>
                <a:gd name="connsiteY17" fmla="*/ 3606624 h 5806634"/>
                <a:gd name="connsiteX18" fmla="*/ 2932473 w 5426043"/>
                <a:gd name="connsiteY18" fmla="*/ 2724036 h 5806634"/>
                <a:gd name="connsiteX19" fmla="*/ 2399382 w 5426043"/>
                <a:gd name="connsiteY19" fmla="*/ 1393179 h 5806634"/>
                <a:gd name="connsiteX20" fmla="*/ 1918061 w 5426043"/>
                <a:gd name="connsiteY20" fmla="*/ 334605 h 5806634"/>
                <a:gd name="connsiteX21" fmla="*/ 1759700 w 5426043"/>
                <a:gd name="connsiteY21" fmla="*/ 46327 h 5806634"/>
                <a:gd name="connsiteX22" fmla="*/ 1504721 w 5426043"/>
                <a:gd name="connsiteY22" fmla="*/ 1179806 h 5806634"/>
                <a:gd name="connsiteX23" fmla="*/ 1919500 w 5426043"/>
                <a:gd name="connsiteY23" fmla="*/ 2508985 h 5806634"/>
                <a:gd name="connsiteX24" fmla="*/ 2511779 w 5426043"/>
                <a:gd name="connsiteY24" fmla="*/ 3676696 h 5806634"/>
                <a:gd name="connsiteX25" fmla="*/ 2507282 w 5426043"/>
                <a:gd name="connsiteY25" fmla="*/ 3842847 h 5806634"/>
                <a:gd name="connsiteX26" fmla="*/ 1259624 w 5426043"/>
                <a:gd name="connsiteY26" fmla="*/ 2329876 h 5806634"/>
                <a:gd name="connsiteX27" fmla="*/ 760003 w 5426043"/>
                <a:gd name="connsiteY27" fmla="*/ 1783121 h 5806634"/>
                <a:gd name="connsiteX28" fmla="*/ 213248 w 5426043"/>
                <a:gd name="connsiteY28" fmla="*/ 1274074 h 5806634"/>
                <a:gd name="connsiteX29" fmla="*/ 213248 w 5426043"/>
                <a:gd name="connsiteY29" fmla="*/ 1406049 h 5806634"/>
                <a:gd name="connsiteX30" fmla="*/ 694015 w 5426043"/>
                <a:gd name="connsiteY30" fmla="*/ 2744655 h 5806634"/>
                <a:gd name="connsiteX31" fmla="*/ 1253280 w 5426043"/>
                <a:gd name="connsiteY31" fmla="*/ 3774615 h 5806634"/>
                <a:gd name="connsiteX32" fmla="*/ 2015715 w 5426043"/>
                <a:gd name="connsiteY32" fmla="*/ 4415917 h 5806634"/>
                <a:gd name="connsiteX33" fmla="*/ 2631307 w 5426043"/>
                <a:gd name="connsiteY33" fmla="*/ 4738370 h 5806634"/>
                <a:gd name="connsiteX34" fmla="*/ 2175214 w 5426043"/>
                <a:gd name="connsiteY34" fmla="*/ 4769173 h 5806634"/>
                <a:gd name="connsiteX35" fmla="*/ 1502268 w 5426043"/>
                <a:gd name="connsiteY35" fmla="*/ 4555140 h 5806634"/>
                <a:gd name="connsiteX36" fmla="*/ 760003 w 5426043"/>
                <a:gd name="connsiteY36" fmla="*/ 3951286 h 5806634"/>
                <a:gd name="connsiteX37" fmla="*/ 260382 w 5426043"/>
                <a:gd name="connsiteY37" fmla="*/ 3055740 h 5806634"/>
                <a:gd name="connsiteX38" fmla="*/ 5859 w 5426043"/>
                <a:gd name="connsiteY38" fmla="*/ 2688094 h 5806634"/>
                <a:gd name="connsiteX39" fmla="*/ 109554 w 5426043"/>
                <a:gd name="connsiteY39" fmla="*/ 3281983 h 5806634"/>
                <a:gd name="connsiteX40" fmla="*/ 420638 w 5426043"/>
                <a:gd name="connsiteY40" fmla="*/ 4686577 h 5806634"/>
                <a:gd name="connsiteX41" fmla="*/ 967661 w 5426043"/>
                <a:gd name="connsiteY41" fmla="*/ 5270028 h 5806634"/>
                <a:gd name="connsiteX42" fmla="*/ 1523574 w 5426043"/>
                <a:gd name="connsiteY42" fmla="*/ 5525562 h 5806634"/>
                <a:gd name="connsiteX43" fmla="*/ 2471273 w 5426043"/>
                <a:gd name="connsiteY43" fmla="*/ 5605714 h 5806634"/>
                <a:gd name="connsiteX44" fmla="*/ 3242901 w 5426043"/>
                <a:gd name="connsiteY44" fmla="*/ 5427626 h 5806634"/>
                <a:gd name="connsiteX45" fmla="*/ 3457681 w 5426043"/>
                <a:gd name="connsiteY45" fmla="*/ 5473536 h 5806634"/>
                <a:gd name="connsiteX46" fmla="*/ 3504890 w 5426043"/>
                <a:gd name="connsiteY46" fmla="*/ 5806634 h 5806634"/>
                <a:gd name="connsiteX0" fmla="*/ 4361304 w 5426043"/>
                <a:gd name="connsiteY0" fmla="*/ 5609304 h 5806634"/>
                <a:gd name="connsiteX1" fmla="*/ 4231131 w 5426043"/>
                <a:gd name="connsiteY1" fmla="*/ 5215361 h 5806634"/>
                <a:gd name="connsiteX2" fmla="*/ 4286673 w 5426043"/>
                <a:gd name="connsiteY2" fmla="*/ 4899675 h 5806634"/>
                <a:gd name="connsiteX3" fmla="*/ 4689326 w 5426043"/>
                <a:gd name="connsiteY3" fmla="*/ 4520699 h 5806634"/>
                <a:gd name="connsiteX4" fmla="*/ 5058626 w 5426043"/>
                <a:gd name="connsiteY4" fmla="*/ 3564787 h 5806634"/>
                <a:gd name="connsiteX5" fmla="*/ 5416844 w 5426043"/>
                <a:gd name="connsiteY5" fmla="*/ 2499558 h 5806634"/>
                <a:gd name="connsiteX6" fmla="*/ 5253752 w 5426043"/>
                <a:gd name="connsiteY6" fmla="*/ 2511758 h 5806634"/>
                <a:gd name="connsiteX7" fmla="*/ 4564500 w 5426043"/>
                <a:gd name="connsiteY7" fmla="*/ 3073666 h 5806634"/>
                <a:gd name="connsiteX8" fmla="*/ 3980892 w 5426043"/>
                <a:gd name="connsiteY8" fmla="*/ 3974428 h 5806634"/>
                <a:gd name="connsiteX9" fmla="*/ 4040105 w 5426043"/>
                <a:gd name="connsiteY9" fmla="*/ 3319391 h 5806634"/>
                <a:gd name="connsiteX10" fmla="*/ 4281760 w 5426043"/>
                <a:gd name="connsiteY10" fmla="*/ 1853260 h 5806634"/>
                <a:gd name="connsiteX11" fmla="*/ 4416873 w 5426043"/>
                <a:gd name="connsiteY11" fmla="*/ 1147576 h 5806634"/>
                <a:gd name="connsiteX12" fmla="*/ 4484533 w 5426043"/>
                <a:gd name="connsiteY12" fmla="*/ 653647 h 5806634"/>
                <a:gd name="connsiteX13" fmla="*/ 4063391 w 5426043"/>
                <a:gd name="connsiteY13" fmla="*/ 1013087 h 5806634"/>
                <a:gd name="connsiteX14" fmla="*/ 3488008 w 5426043"/>
                <a:gd name="connsiteY14" fmla="*/ 2079410 h 5806634"/>
                <a:gd name="connsiteX15" fmla="*/ 3287203 w 5426043"/>
                <a:gd name="connsiteY15" fmla="*/ 3173083 h 5806634"/>
                <a:gd name="connsiteX16" fmla="*/ 3292845 w 5426043"/>
                <a:gd name="connsiteY16" fmla="*/ 3857018 h 5806634"/>
                <a:gd name="connsiteX17" fmla="*/ 3192806 w 5426043"/>
                <a:gd name="connsiteY17" fmla="*/ 3606624 h 5806634"/>
                <a:gd name="connsiteX18" fmla="*/ 2932473 w 5426043"/>
                <a:gd name="connsiteY18" fmla="*/ 2724036 h 5806634"/>
                <a:gd name="connsiteX19" fmla="*/ 2399382 w 5426043"/>
                <a:gd name="connsiteY19" fmla="*/ 1393179 h 5806634"/>
                <a:gd name="connsiteX20" fmla="*/ 1918061 w 5426043"/>
                <a:gd name="connsiteY20" fmla="*/ 334605 h 5806634"/>
                <a:gd name="connsiteX21" fmla="*/ 1759700 w 5426043"/>
                <a:gd name="connsiteY21" fmla="*/ 46327 h 5806634"/>
                <a:gd name="connsiteX22" fmla="*/ 1504721 w 5426043"/>
                <a:gd name="connsiteY22" fmla="*/ 1179806 h 5806634"/>
                <a:gd name="connsiteX23" fmla="*/ 1919500 w 5426043"/>
                <a:gd name="connsiteY23" fmla="*/ 2508985 h 5806634"/>
                <a:gd name="connsiteX24" fmla="*/ 2511779 w 5426043"/>
                <a:gd name="connsiteY24" fmla="*/ 3676696 h 5806634"/>
                <a:gd name="connsiteX25" fmla="*/ 2507282 w 5426043"/>
                <a:gd name="connsiteY25" fmla="*/ 3842847 h 5806634"/>
                <a:gd name="connsiteX26" fmla="*/ 1259624 w 5426043"/>
                <a:gd name="connsiteY26" fmla="*/ 2329876 h 5806634"/>
                <a:gd name="connsiteX27" fmla="*/ 760003 w 5426043"/>
                <a:gd name="connsiteY27" fmla="*/ 1783121 h 5806634"/>
                <a:gd name="connsiteX28" fmla="*/ 213248 w 5426043"/>
                <a:gd name="connsiteY28" fmla="*/ 1274074 h 5806634"/>
                <a:gd name="connsiteX29" fmla="*/ 213248 w 5426043"/>
                <a:gd name="connsiteY29" fmla="*/ 1406049 h 5806634"/>
                <a:gd name="connsiteX30" fmla="*/ 694015 w 5426043"/>
                <a:gd name="connsiteY30" fmla="*/ 2744655 h 5806634"/>
                <a:gd name="connsiteX31" fmla="*/ 1253280 w 5426043"/>
                <a:gd name="connsiteY31" fmla="*/ 3774615 h 5806634"/>
                <a:gd name="connsiteX32" fmla="*/ 2015715 w 5426043"/>
                <a:gd name="connsiteY32" fmla="*/ 4415917 h 5806634"/>
                <a:gd name="connsiteX33" fmla="*/ 2631307 w 5426043"/>
                <a:gd name="connsiteY33" fmla="*/ 4738370 h 5806634"/>
                <a:gd name="connsiteX34" fmla="*/ 2175214 w 5426043"/>
                <a:gd name="connsiteY34" fmla="*/ 4769173 h 5806634"/>
                <a:gd name="connsiteX35" fmla="*/ 1502268 w 5426043"/>
                <a:gd name="connsiteY35" fmla="*/ 4555140 h 5806634"/>
                <a:gd name="connsiteX36" fmla="*/ 760003 w 5426043"/>
                <a:gd name="connsiteY36" fmla="*/ 3951286 h 5806634"/>
                <a:gd name="connsiteX37" fmla="*/ 260382 w 5426043"/>
                <a:gd name="connsiteY37" fmla="*/ 3055740 h 5806634"/>
                <a:gd name="connsiteX38" fmla="*/ 5859 w 5426043"/>
                <a:gd name="connsiteY38" fmla="*/ 2688094 h 5806634"/>
                <a:gd name="connsiteX39" fmla="*/ 109554 w 5426043"/>
                <a:gd name="connsiteY39" fmla="*/ 3281983 h 5806634"/>
                <a:gd name="connsiteX40" fmla="*/ 420638 w 5426043"/>
                <a:gd name="connsiteY40" fmla="*/ 4686577 h 5806634"/>
                <a:gd name="connsiteX41" fmla="*/ 967661 w 5426043"/>
                <a:gd name="connsiteY41" fmla="*/ 5270028 h 5806634"/>
                <a:gd name="connsiteX42" fmla="*/ 1523574 w 5426043"/>
                <a:gd name="connsiteY42" fmla="*/ 5525562 h 5806634"/>
                <a:gd name="connsiteX43" fmla="*/ 2471273 w 5426043"/>
                <a:gd name="connsiteY43" fmla="*/ 5605714 h 5806634"/>
                <a:gd name="connsiteX44" fmla="*/ 3242901 w 5426043"/>
                <a:gd name="connsiteY44" fmla="*/ 5427626 h 5806634"/>
                <a:gd name="connsiteX45" fmla="*/ 3409946 w 5426043"/>
                <a:gd name="connsiteY45" fmla="*/ 5523928 h 5806634"/>
                <a:gd name="connsiteX46" fmla="*/ 3504890 w 5426043"/>
                <a:gd name="connsiteY46" fmla="*/ 5806634 h 5806634"/>
                <a:gd name="connsiteX0" fmla="*/ 4361304 w 5426043"/>
                <a:gd name="connsiteY0" fmla="*/ 5609304 h 5806634"/>
                <a:gd name="connsiteX1" fmla="*/ 4231131 w 5426043"/>
                <a:gd name="connsiteY1" fmla="*/ 5215361 h 5806634"/>
                <a:gd name="connsiteX2" fmla="*/ 4286673 w 5426043"/>
                <a:gd name="connsiteY2" fmla="*/ 4899675 h 5806634"/>
                <a:gd name="connsiteX3" fmla="*/ 4689326 w 5426043"/>
                <a:gd name="connsiteY3" fmla="*/ 4520699 h 5806634"/>
                <a:gd name="connsiteX4" fmla="*/ 5058626 w 5426043"/>
                <a:gd name="connsiteY4" fmla="*/ 3564787 h 5806634"/>
                <a:gd name="connsiteX5" fmla="*/ 5416844 w 5426043"/>
                <a:gd name="connsiteY5" fmla="*/ 2499558 h 5806634"/>
                <a:gd name="connsiteX6" fmla="*/ 5253752 w 5426043"/>
                <a:gd name="connsiteY6" fmla="*/ 2511758 h 5806634"/>
                <a:gd name="connsiteX7" fmla="*/ 4564500 w 5426043"/>
                <a:gd name="connsiteY7" fmla="*/ 3073666 h 5806634"/>
                <a:gd name="connsiteX8" fmla="*/ 3980892 w 5426043"/>
                <a:gd name="connsiteY8" fmla="*/ 3974428 h 5806634"/>
                <a:gd name="connsiteX9" fmla="*/ 4040105 w 5426043"/>
                <a:gd name="connsiteY9" fmla="*/ 3319391 h 5806634"/>
                <a:gd name="connsiteX10" fmla="*/ 4281760 w 5426043"/>
                <a:gd name="connsiteY10" fmla="*/ 1853260 h 5806634"/>
                <a:gd name="connsiteX11" fmla="*/ 4416873 w 5426043"/>
                <a:gd name="connsiteY11" fmla="*/ 1147576 h 5806634"/>
                <a:gd name="connsiteX12" fmla="*/ 4484533 w 5426043"/>
                <a:gd name="connsiteY12" fmla="*/ 653647 h 5806634"/>
                <a:gd name="connsiteX13" fmla="*/ 4063391 w 5426043"/>
                <a:gd name="connsiteY13" fmla="*/ 1013087 h 5806634"/>
                <a:gd name="connsiteX14" fmla="*/ 3488008 w 5426043"/>
                <a:gd name="connsiteY14" fmla="*/ 2079410 h 5806634"/>
                <a:gd name="connsiteX15" fmla="*/ 3287203 w 5426043"/>
                <a:gd name="connsiteY15" fmla="*/ 3173083 h 5806634"/>
                <a:gd name="connsiteX16" fmla="*/ 3292845 w 5426043"/>
                <a:gd name="connsiteY16" fmla="*/ 3857018 h 5806634"/>
                <a:gd name="connsiteX17" fmla="*/ 3192806 w 5426043"/>
                <a:gd name="connsiteY17" fmla="*/ 3606624 h 5806634"/>
                <a:gd name="connsiteX18" fmla="*/ 2932473 w 5426043"/>
                <a:gd name="connsiteY18" fmla="*/ 2724036 h 5806634"/>
                <a:gd name="connsiteX19" fmla="*/ 2399382 w 5426043"/>
                <a:gd name="connsiteY19" fmla="*/ 1393179 h 5806634"/>
                <a:gd name="connsiteX20" fmla="*/ 1918061 w 5426043"/>
                <a:gd name="connsiteY20" fmla="*/ 334605 h 5806634"/>
                <a:gd name="connsiteX21" fmla="*/ 1759700 w 5426043"/>
                <a:gd name="connsiteY21" fmla="*/ 46327 h 5806634"/>
                <a:gd name="connsiteX22" fmla="*/ 1504721 w 5426043"/>
                <a:gd name="connsiteY22" fmla="*/ 1179806 h 5806634"/>
                <a:gd name="connsiteX23" fmla="*/ 1919500 w 5426043"/>
                <a:gd name="connsiteY23" fmla="*/ 2508985 h 5806634"/>
                <a:gd name="connsiteX24" fmla="*/ 2511779 w 5426043"/>
                <a:gd name="connsiteY24" fmla="*/ 3676696 h 5806634"/>
                <a:gd name="connsiteX25" fmla="*/ 2507282 w 5426043"/>
                <a:gd name="connsiteY25" fmla="*/ 3842847 h 5806634"/>
                <a:gd name="connsiteX26" fmla="*/ 1259624 w 5426043"/>
                <a:gd name="connsiteY26" fmla="*/ 2329876 h 5806634"/>
                <a:gd name="connsiteX27" fmla="*/ 760003 w 5426043"/>
                <a:gd name="connsiteY27" fmla="*/ 1783121 h 5806634"/>
                <a:gd name="connsiteX28" fmla="*/ 213248 w 5426043"/>
                <a:gd name="connsiteY28" fmla="*/ 1274074 h 5806634"/>
                <a:gd name="connsiteX29" fmla="*/ 213248 w 5426043"/>
                <a:gd name="connsiteY29" fmla="*/ 1406049 h 5806634"/>
                <a:gd name="connsiteX30" fmla="*/ 694015 w 5426043"/>
                <a:gd name="connsiteY30" fmla="*/ 2744655 h 5806634"/>
                <a:gd name="connsiteX31" fmla="*/ 1253280 w 5426043"/>
                <a:gd name="connsiteY31" fmla="*/ 3774615 h 5806634"/>
                <a:gd name="connsiteX32" fmla="*/ 2015715 w 5426043"/>
                <a:gd name="connsiteY32" fmla="*/ 4415917 h 5806634"/>
                <a:gd name="connsiteX33" fmla="*/ 2631307 w 5426043"/>
                <a:gd name="connsiteY33" fmla="*/ 4738370 h 5806634"/>
                <a:gd name="connsiteX34" fmla="*/ 2175214 w 5426043"/>
                <a:gd name="connsiteY34" fmla="*/ 4769173 h 5806634"/>
                <a:gd name="connsiteX35" fmla="*/ 1502268 w 5426043"/>
                <a:gd name="connsiteY35" fmla="*/ 4555140 h 5806634"/>
                <a:gd name="connsiteX36" fmla="*/ 760003 w 5426043"/>
                <a:gd name="connsiteY36" fmla="*/ 3951286 h 5806634"/>
                <a:gd name="connsiteX37" fmla="*/ 260382 w 5426043"/>
                <a:gd name="connsiteY37" fmla="*/ 3055740 h 5806634"/>
                <a:gd name="connsiteX38" fmla="*/ 5859 w 5426043"/>
                <a:gd name="connsiteY38" fmla="*/ 2688094 h 5806634"/>
                <a:gd name="connsiteX39" fmla="*/ 109554 w 5426043"/>
                <a:gd name="connsiteY39" fmla="*/ 3281983 h 5806634"/>
                <a:gd name="connsiteX40" fmla="*/ 420638 w 5426043"/>
                <a:gd name="connsiteY40" fmla="*/ 4686577 h 5806634"/>
                <a:gd name="connsiteX41" fmla="*/ 967661 w 5426043"/>
                <a:gd name="connsiteY41" fmla="*/ 5270028 h 5806634"/>
                <a:gd name="connsiteX42" fmla="*/ 1523574 w 5426043"/>
                <a:gd name="connsiteY42" fmla="*/ 5525562 h 5806634"/>
                <a:gd name="connsiteX43" fmla="*/ 2471273 w 5426043"/>
                <a:gd name="connsiteY43" fmla="*/ 5605714 h 5806634"/>
                <a:gd name="connsiteX44" fmla="*/ 3242901 w 5426043"/>
                <a:gd name="connsiteY44" fmla="*/ 5427626 h 5806634"/>
                <a:gd name="connsiteX45" fmla="*/ 3409946 w 5426043"/>
                <a:gd name="connsiteY45" fmla="*/ 5523928 h 5806634"/>
                <a:gd name="connsiteX46" fmla="*/ 3504890 w 5426043"/>
                <a:gd name="connsiteY46" fmla="*/ 5806634 h 5806634"/>
                <a:gd name="connsiteX0" fmla="*/ 4361304 w 5426043"/>
                <a:gd name="connsiteY0" fmla="*/ 5609304 h 5806634"/>
                <a:gd name="connsiteX1" fmla="*/ 4231131 w 5426043"/>
                <a:gd name="connsiteY1" fmla="*/ 5215361 h 5806634"/>
                <a:gd name="connsiteX2" fmla="*/ 4286673 w 5426043"/>
                <a:gd name="connsiteY2" fmla="*/ 4899675 h 5806634"/>
                <a:gd name="connsiteX3" fmla="*/ 4689326 w 5426043"/>
                <a:gd name="connsiteY3" fmla="*/ 4520699 h 5806634"/>
                <a:gd name="connsiteX4" fmla="*/ 5058626 w 5426043"/>
                <a:gd name="connsiteY4" fmla="*/ 3564787 h 5806634"/>
                <a:gd name="connsiteX5" fmla="*/ 5416844 w 5426043"/>
                <a:gd name="connsiteY5" fmla="*/ 2499558 h 5806634"/>
                <a:gd name="connsiteX6" fmla="*/ 5253752 w 5426043"/>
                <a:gd name="connsiteY6" fmla="*/ 2511758 h 5806634"/>
                <a:gd name="connsiteX7" fmla="*/ 4564500 w 5426043"/>
                <a:gd name="connsiteY7" fmla="*/ 3073666 h 5806634"/>
                <a:gd name="connsiteX8" fmla="*/ 3980892 w 5426043"/>
                <a:gd name="connsiteY8" fmla="*/ 3974428 h 5806634"/>
                <a:gd name="connsiteX9" fmla="*/ 4040105 w 5426043"/>
                <a:gd name="connsiteY9" fmla="*/ 3319391 h 5806634"/>
                <a:gd name="connsiteX10" fmla="*/ 4281760 w 5426043"/>
                <a:gd name="connsiteY10" fmla="*/ 1853260 h 5806634"/>
                <a:gd name="connsiteX11" fmla="*/ 4416873 w 5426043"/>
                <a:gd name="connsiteY11" fmla="*/ 1147576 h 5806634"/>
                <a:gd name="connsiteX12" fmla="*/ 4484533 w 5426043"/>
                <a:gd name="connsiteY12" fmla="*/ 653647 h 5806634"/>
                <a:gd name="connsiteX13" fmla="*/ 4063391 w 5426043"/>
                <a:gd name="connsiteY13" fmla="*/ 1013087 h 5806634"/>
                <a:gd name="connsiteX14" fmla="*/ 3488008 w 5426043"/>
                <a:gd name="connsiteY14" fmla="*/ 2079410 h 5806634"/>
                <a:gd name="connsiteX15" fmla="*/ 3287203 w 5426043"/>
                <a:gd name="connsiteY15" fmla="*/ 3173083 h 5806634"/>
                <a:gd name="connsiteX16" fmla="*/ 3292845 w 5426043"/>
                <a:gd name="connsiteY16" fmla="*/ 3857018 h 5806634"/>
                <a:gd name="connsiteX17" fmla="*/ 3192806 w 5426043"/>
                <a:gd name="connsiteY17" fmla="*/ 3606624 h 5806634"/>
                <a:gd name="connsiteX18" fmla="*/ 2932473 w 5426043"/>
                <a:gd name="connsiteY18" fmla="*/ 2724036 h 5806634"/>
                <a:gd name="connsiteX19" fmla="*/ 2399382 w 5426043"/>
                <a:gd name="connsiteY19" fmla="*/ 1393179 h 5806634"/>
                <a:gd name="connsiteX20" fmla="*/ 1918061 w 5426043"/>
                <a:gd name="connsiteY20" fmla="*/ 334605 h 5806634"/>
                <a:gd name="connsiteX21" fmla="*/ 1759700 w 5426043"/>
                <a:gd name="connsiteY21" fmla="*/ 46327 h 5806634"/>
                <a:gd name="connsiteX22" fmla="*/ 1504721 w 5426043"/>
                <a:gd name="connsiteY22" fmla="*/ 1179806 h 5806634"/>
                <a:gd name="connsiteX23" fmla="*/ 1919500 w 5426043"/>
                <a:gd name="connsiteY23" fmla="*/ 2508985 h 5806634"/>
                <a:gd name="connsiteX24" fmla="*/ 2511779 w 5426043"/>
                <a:gd name="connsiteY24" fmla="*/ 3676696 h 5806634"/>
                <a:gd name="connsiteX25" fmla="*/ 2507282 w 5426043"/>
                <a:gd name="connsiteY25" fmla="*/ 3842847 h 5806634"/>
                <a:gd name="connsiteX26" fmla="*/ 1259624 w 5426043"/>
                <a:gd name="connsiteY26" fmla="*/ 2329876 h 5806634"/>
                <a:gd name="connsiteX27" fmla="*/ 760003 w 5426043"/>
                <a:gd name="connsiteY27" fmla="*/ 1783121 h 5806634"/>
                <a:gd name="connsiteX28" fmla="*/ 213248 w 5426043"/>
                <a:gd name="connsiteY28" fmla="*/ 1274074 h 5806634"/>
                <a:gd name="connsiteX29" fmla="*/ 213248 w 5426043"/>
                <a:gd name="connsiteY29" fmla="*/ 1406049 h 5806634"/>
                <a:gd name="connsiteX30" fmla="*/ 694015 w 5426043"/>
                <a:gd name="connsiteY30" fmla="*/ 2744655 h 5806634"/>
                <a:gd name="connsiteX31" fmla="*/ 1253280 w 5426043"/>
                <a:gd name="connsiteY31" fmla="*/ 3774615 h 5806634"/>
                <a:gd name="connsiteX32" fmla="*/ 2015715 w 5426043"/>
                <a:gd name="connsiteY32" fmla="*/ 4415917 h 5806634"/>
                <a:gd name="connsiteX33" fmla="*/ 2631307 w 5426043"/>
                <a:gd name="connsiteY33" fmla="*/ 4738370 h 5806634"/>
                <a:gd name="connsiteX34" fmla="*/ 2175214 w 5426043"/>
                <a:gd name="connsiteY34" fmla="*/ 4769173 h 5806634"/>
                <a:gd name="connsiteX35" fmla="*/ 1502268 w 5426043"/>
                <a:gd name="connsiteY35" fmla="*/ 4555140 h 5806634"/>
                <a:gd name="connsiteX36" fmla="*/ 760003 w 5426043"/>
                <a:gd name="connsiteY36" fmla="*/ 3951286 h 5806634"/>
                <a:gd name="connsiteX37" fmla="*/ 260382 w 5426043"/>
                <a:gd name="connsiteY37" fmla="*/ 3055740 h 5806634"/>
                <a:gd name="connsiteX38" fmla="*/ 5859 w 5426043"/>
                <a:gd name="connsiteY38" fmla="*/ 2688094 h 5806634"/>
                <a:gd name="connsiteX39" fmla="*/ 109554 w 5426043"/>
                <a:gd name="connsiteY39" fmla="*/ 3281983 h 5806634"/>
                <a:gd name="connsiteX40" fmla="*/ 420638 w 5426043"/>
                <a:gd name="connsiteY40" fmla="*/ 4686577 h 5806634"/>
                <a:gd name="connsiteX41" fmla="*/ 967661 w 5426043"/>
                <a:gd name="connsiteY41" fmla="*/ 5270028 h 5806634"/>
                <a:gd name="connsiteX42" fmla="*/ 1523574 w 5426043"/>
                <a:gd name="connsiteY42" fmla="*/ 5525562 h 5806634"/>
                <a:gd name="connsiteX43" fmla="*/ 2471273 w 5426043"/>
                <a:gd name="connsiteY43" fmla="*/ 5605714 h 5806634"/>
                <a:gd name="connsiteX44" fmla="*/ 3242901 w 5426043"/>
                <a:gd name="connsiteY44" fmla="*/ 5427626 h 5806634"/>
                <a:gd name="connsiteX45" fmla="*/ 3409946 w 5426043"/>
                <a:gd name="connsiteY45" fmla="*/ 5523928 h 5806634"/>
                <a:gd name="connsiteX46" fmla="*/ 3504890 w 5426043"/>
                <a:gd name="connsiteY46" fmla="*/ 5806634 h 5806634"/>
                <a:gd name="connsiteX0" fmla="*/ 4361304 w 5426043"/>
                <a:gd name="connsiteY0" fmla="*/ 5609304 h 5820250"/>
                <a:gd name="connsiteX1" fmla="*/ 4231131 w 5426043"/>
                <a:gd name="connsiteY1" fmla="*/ 5215361 h 5820250"/>
                <a:gd name="connsiteX2" fmla="*/ 4286673 w 5426043"/>
                <a:gd name="connsiteY2" fmla="*/ 4899675 h 5820250"/>
                <a:gd name="connsiteX3" fmla="*/ 4689326 w 5426043"/>
                <a:gd name="connsiteY3" fmla="*/ 4520699 h 5820250"/>
                <a:gd name="connsiteX4" fmla="*/ 5058626 w 5426043"/>
                <a:gd name="connsiteY4" fmla="*/ 3564787 h 5820250"/>
                <a:gd name="connsiteX5" fmla="*/ 5416844 w 5426043"/>
                <a:gd name="connsiteY5" fmla="*/ 2499558 h 5820250"/>
                <a:gd name="connsiteX6" fmla="*/ 5253752 w 5426043"/>
                <a:gd name="connsiteY6" fmla="*/ 2511758 h 5820250"/>
                <a:gd name="connsiteX7" fmla="*/ 4564500 w 5426043"/>
                <a:gd name="connsiteY7" fmla="*/ 3073666 h 5820250"/>
                <a:gd name="connsiteX8" fmla="*/ 3980892 w 5426043"/>
                <a:gd name="connsiteY8" fmla="*/ 3974428 h 5820250"/>
                <a:gd name="connsiteX9" fmla="*/ 4040105 w 5426043"/>
                <a:gd name="connsiteY9" fmla="*/ 3319391 h 5820250"/>
                <a:gd name="connsiteX10" fmla="*/ 4281760 w 5426043"/>
                <a:gd name="connsiteY10" fmla="*/ 1853260 h 5820250"/>
                <a:gd name="connsiteX11" fmla="*/ 4416873 w 5426043"/>
                <a:gd name="connsiteY11" fmla="*/ 1147576 h 5820250"/>
                <a:gd name="connsiteX12" fmla="*/ 4484533 w 5426043"/>
                <a:gd name="connsiteY12" fmla="*/ 653647 h 5820250"/>
                <a:gd name="connsiteX13" fmla="*/ 4063391 w 5426043"/>
                <a:gd name="connsiteY13" fmla="*/ 1013087 h 5820250"/>
                <a:gd name="connsiteX14" fmla="*/ 3488008 w 5426043"/>
                <a:gd name="connsiteY14" fmla="*/ 2079410 h 5820250"/>
                <a:gd name="connsiteX15" fmla="*/ 3287203 w 5426043"/>
                <a:gd name="connsiteY15" fmla="*/ 3173083 h 5820250"/>
                <a:gd name="connsiteX16" fmla="*/ 3292845 w 5426043"/>
                <a:gd name="connsiteY16" fmla="*/ 3857018 h 5820250"/>
                <a:gd name="connsiteX17" fmla="*/ 3192806 w 5426043"/>
                <a:gd name="connsiteY17" fmla="*/ 3606624 h 5820250"/>
                <a:gd name="connsiteX18" fmla="*/ 2932473 w 5426043"/>
                <a:gd name="connsiteY18" fmla="*/ 2724036 h 5820250"/>
                <a:gd name="connsiteX19" fmla="*/ 2399382 w 5426043"/>
                <a:gd name="connsiteY19" fmla="*/ 1393179 h 5820250"/>
                <a:gd name="connsiteX20" fmla="*/ 1918061 w 5426043"/>
                <a:gd name="connsiteY20" fmla="*/ 334605 h 5820250"/>
                <a:gd name="connsiteX21" fmla="*/ 1759700 w 5426043"/>
                <a:gd name="connsiteY21" fmla="*/ 46327 h 5820250"/>
                <a:gd name="connsiteX22" fmla="*/ 1504721 w 5426043"/>
                <a:gd name="connsiteY22" fmla="*/ 1179806 h 5820250"/>
                <a:gd name="connsiteX23" fmla="*/ 1919500 w 5426043"/>
                <a:gd name="connsiteY23" fmla="*/ 2508985 h 5820250"/>
                <a:gd name="connsiteX24" fmla="*/ 2511779 w 5426043"/>
                <a:gd name="connsiteY24" fmla="*/ 3676696 h 5820250"/>
                <a:gd name="connsiteX25" fmla="*/ 2507282 w 5426043"/>
                <a:gd name="connsiteY25" fmla="*/ 3842847 h 5820250"/>
                <a:gd name="connsiteX26" fmla="*/ 1259624 w 5426043"/>
                <a:gd name="connsiteY26" fmla="*/ 2329876 h 5820250"/>
                <a:gd name="connsiteX27" fmla="*/ 760003 w 5426043"/>
                <a:gd name="connsiteY27" fmla="*/ 1783121 h 5820250"/>
                <a:gd name="connsiteX28" fmla="*/ 213248 w 5426043"/>
                <a:gd name="connsiteY28" fmla="*/ 1274074 h 5820250"/>
                <a:gd name="connsiteX29" fmla="*/ 213248 w 5426043"/>
                <a:gd name="connsiteY29" fmla="*/ 1406049 h 5820250"/>
                <a:gd name="connsiteX30" fmla="*/ 694015 w 5426043"/>
                <a:gd name="connsiteY30" fmla="*/ 2744655 h 5820250"/>
                <a:gd name="connsiteX31" fmla="*/ 1253280 w 5426043"/>
                <a:gd name="connsiteY31" fmla="*/ 3774615 h 5820250"/>
                <a:gd name="connsiteX32" fmla="*/ 2015715 w 5426043"/>
                <a:gd name="connsiteY32" fmla="*/ 4415917 h 5820250"/>
                <a:gd name="connsiteX33" fmla="*/ 2631307 w 5426043"/>
                <a:gd name="connsiteY33" fmla="*/ 4738370 h 5820250"/>
                <a:gd name="connsiteX34" fmla="*/ 2175214 w 5426043"/>
                <a:gd name="connsiteY34" fmla="*/ 4769173 h 5820250"/>
                <a:gd name="connsiteX35" fmla="*/ 1502268 w 5426043"/>
                <a:gd name="connsiteY35" fmla="*/ 4555140 h 5820250"/>
                <a:gd name="connsiteX36" fmla="*/ 760003 w 5426043"/>
                <a:gd name="connsiteY36" fmla="*/ 3951286 h 5820250"/>
                <a:gd name="connsiteX37" fmla="*/ 260382 w 5426043"/>
                <a:gd name="connsiteY37" fmla="*/ 3055740 h 5820250"/>
                <a:gd name="connsiteX38" fmla="*/ 5859 w 5426043"/>
                <a:gd name="connsiteY38" fmla="*/ 2688094 h 5820250"/>
                <a:gd name="connsiteX39" fmla="*/ 109554 w 5426043"/>
                <a:gd name="connsiteY39" fmla="*/ 3281983 h 5820250"/>
                <a:gd name="connsiteX40" fmla="*/ 420638 w 5426043"/>
                <a:gd name="connsiteY40" fmla="*/ 4686577 h 5820250"/>
                <a:gd name="connsiteX41" fmla="*/ 967661 w 5426043"/>
                <a:gd name="connsiteY41" fmla="*/ 5270028 h 5820250"/>
                <a:gd name="connsiteX42" fmla="*/ 1523574 w 5426043"/>
                <a:gd name="connsiteY42" fmla="*/ 5525562 h 5820250"/>
                <a:gd name="connsiteX43" fmla="*/ 2471273 w 5426043"/>
                <a:gd name="connsiteY43" fmla="*/ 5605714 h 5820250"/>
                <a:gd name="connsiteX44" fmla="*/ 3242901 w 5426043"/>
                <a:gd name="connsiteY44" fmla="*/ 5427626 h 5820250"/>
                <a:gd name="connsiteX45" fmla="*/ 3409946 w 5426043"/>
                <a:gd name="connsiteY45" fmla="*/ 5523928 h 5820250"/>
                <a:gd name="connsiteX46" fmla="*/ 3455462 w 5426043"/>
                <a:gd name="connsiteY46" fmla="*/ 5820249 h 5820250"/>
                <a:gd name="connsiteX0" fmla="*/ 4361304 w 5426043"/>
                <a:gd name="connsiteY0" fmla="*/ 5609304 h 5820250"/>
                <a:gd name="connsiteX1" fmla="*/ 4231131 w 5426043"/>
                <a:gd name="connsiteY1" fmla="*/ 5215361 h 5820250"/>
                <a:gd name="connsiteX2" fmla="*/ 4286673 w 5426043"/>
                <a:gd name="connsiteY2" fmla="*/ 4899675 h 5820250"/>
                <a:gd name="connsiteX3" fmla="*/ 4689326 w 5426043"/>
                <a:gd name="connsiteY3" fmla="*/ 4520699 h 5820250"/>
                <a:gd name="connsiteX4" fmla="*/ 5058626 w 5426043"/>
                <a:gd name="connsiteY4" fmla="*/ 3564787 h 5820250"/>
                <a:gd name="connsiteX5" fmla="*/ 5416844 w 5426043"/>
                <a:gd name="connsiteY5" fmla="*/ 2499558 h 5820250"/>
                <a:gd name="connsiteX6" fmla="*/ 5253752 w 5426043"/>
                <a:gd name="connsiteY6" fmla="*/ 2511758 h 5820250"/>
                <a:gd name="connsiteX7" fmla="*/ 4564500 w 5426043"/>
                <a:gd name="connsiteY7" fmla="*/ 3073666 h 5820250"/>
                <a:gd name="connsiteX8" fmla="*/ 3980892 w 5426043"/>
                <a:gd name="connsiteY8" fmla="*/ 3974428 h 5820250"/>
                <a:gd name="connsiteX9" fmla="*/ 4040105 w 5426043"/>
                <a:gd name="connsiteY9" fmla="*/ 3319391 h 5820250"/>
                <a:gd name="connsiteX10" fmla="*/ 4281760 w 5426043"/>
                <a:gd name="connsiteY10" fmla="*/ 1853260 h 5820250"/>
                <a:gd name="connsiteX11" fmla="*/ 4416873 w 5426043"/>
                <a:gd name="connsiteY11" fmla="*/ 1147576 h 5820250"/>
                <a:gd name="connsiteX12" fmla="*/ 4484533 w 5426043"/>
                <a:gd name="connsiteY12" fmla="*/ 653647 h 5820250"/>
                <a:gd name="connsiteX13" fmla="*/ 4063391 w 5426043"/>
                <a:gd name="connsiteY13" fmla="*/ 1013087 h 5820250"/>
                <a:gd name="connsiteX14" fmla="*/ 3488008 w 5426043"/>
                <a:gd name="connsiteY14" fmla="*/ 2079410 h 5820250"/>
                <a:gd name="connsiteX15" fmla="*/ 3287203 w 5426043"/>
                <a:gd name="connsiteY15" fmla="*/ 3173083 h 5820250"/>
                <a:gd name="connsiteX16" fmla="*/ 3292845 w 5426043"/>
                <a:gd name="connsiteY16" fmla="*/ 3857018 h 5820250"/>
                <a:gd name="connsiteX17" fmla="*/ 3192806 w 5426043"/>
                <a:gd name="connsiteY17" fmla="*/ 3606624 h 5820250"/>
                <a:gd name="connsiteX18" fmla="*/ 2932473 w 5426043"/>
                <a:gd name="connsiteY18" fmla="*/ 2724036 h 5820250"/>
                <a:gd name="connsiteX19" fmla="*/ 2399382 w 5426043"/>
                <a:gd name="connsiteY19" fmla="*/ 1393179 h 5820250"/>
                <a:gd name="connsiteX20" fmla="*/ 1918061 w 5426043"/>
                <a:gd name="connsiteY20" fmla="*/ 334605 h 5820250"/>
                <a:gd name="connsiteX21" fmla="*/ 1759700 w 5426043"/>
                <a:gd name="connsiteY21" fmla="*/ 46327 h 5820250"/>
                <a:gd name="connsiteX22" fmla="*/ 1504721 w 5426043"/>
                <a:gd name="connsiteY22" fmla="*/ 1179806 h 5820250"/>
                <a:gd name="connsiteX23" fmla="*/ 1919500 w 5426043"/>
                <a:gd name="connsiteY23" fmla="*/ 2508985 h 5820250"/>
                <a:gd name="connsiteX24" fmla="*/ 2511779 w 5426043"/>
                <a:gd name="connsiteY24" fmla="*/ 3676696 h 5820250"/>
                <a:gd name="connsiteX25" fmla="*/ 2507282 w 5426043"/>
                <a:gd name="connsiteY25" fmla="*/ 3842847 h 5820250"/>
                <a:gd name="connsiteX26" fmla="*/ 1259624 w 5426043"/>
                <a:gd name="connsiteY26" fmla="*/ 2329876 h 5820250"/>
                <a:gd name="connsiteX27" fmla="*/ 760003 w 5426043"/>
                <a:gd name="connsiteY27" fmla="*/ 1783121 h 5820250"/>
                <a:gd name="connsiteX28" fmla="*/ 213248 w 5426043"/>
                <a:gd name="connsiteY28" fmla="*/ 1274074 h 5820250"/>
                <a:gd name="connsiteX29" fmla="*/ 213248 w 5426043"/>
                <a:gd name="connsiteY29" fmla="*/ 1406049 h 5820250"/>
                <a:gd name="connsiteX30" fmla="*/ 694015 w 5426043"/>
                <a:gd name="connsiteY30" fmla="*/ 2744655 h 5820250"/>
                <a:gd name="connsiteX31" fmla="*/ 1253280 w 5426043"/>
                <a:gd name="connsiteY31" fmla="*/ 3774615 h 5820250"/>
                <a:gd name="connsiteX32" fmla="*/ 2015715 w 5426043"/>
                <a:gd name="connsiteY32" fmla="*/ 4415917 h 5820250"/>
                <a:gd name="connsiteX33" fmla="*/ 2631307 w 5426043"/>
                <a:gd name="connsiteY33" fmla="*/ 4738370 h 5820250"/>
                <a:gd name="connsiteX34" fmla="*/ 2175214 w 5426043"/>
                <a:gd name="connsiteY34" fmla="*/ 4769173 h 5820250"/>
                <a:gd name="connsiteX35" fmla="*/ 1502268 w 5426043"/>
                <a:gd name="connsiteY35" fmla="*/ 4555140 h 5820250"/>
                <a:gd name="connsiteX36" fmla="*/ 760003 w 5426043"/>
                <a:gd name="connsiteY36" fmla="*/ 3951286 h 5820250"/>
                <a:gd name="connsiteX37" fmla="*/ 260382 w 5426043"/>
                <a:gd name="connsiteY37" fmla="*/ 3055740 h 5820250"/>
                <a:gd name="connsiteX38" fmla="*/ 5859 w 5426043"/>
                <a:gd name="connsiteY38" fmla="*/ 2688094 h 5820250"/>
                <a:gd name="connsiteX39" fmla="*/ 109554 w 5426043"/>
                <a:gd name="connsiteY39" fmla="*/ 3281983 h 5820250"/>
                <a:gd name="connsiteX40" fmla="*/ 420638 w 5426043"/>
                <a:gd name="connsiteY40" fmla="*/ 4686577 h 5820250"/>
                <a:gd name="connsiteX41" fmla="*/ 967661 w 5426043"/>
                <a:gd name="connsiteY41" fmla="*/ 5270028 h 5820250"/>
                <a:gd name="connsiteX42" fmla="*/ 1523574 w 5426043"/>
                <a:gd name="connsiteY42" fmla="*/ 5525562 h 5820250"/>
                <a:gd name="connsiteX43" fmla="*/ 2471273 w 5426043"/>
                <a:gd name="connsiteY43" fmla="*/ 5605714 h 5820250"/>
                <a:gd name="connsiteX44" fmla="*/ 3242901 w 5426043"/>
                <a:gd name="connsiteY44" fmla="*/ 5427626 h 5820250"/>
                <a:gd name="connsiteX45" fmla="*/ 3409946 w 5426043"/>
                <a:gd name="connsiteY45" fmla="*/ 5523928 h 5820250"/>
                <a:gd name="connsiteX46" fmla="*/ 3455462 w 5426043"/>
                <a:gd name="connsiteY46" fmla="*/ 5820249 h 5820250"/>
                <a:gd name="connsiteX0" fmla="*/ 4361304 w 5426043"/>
                <a:gd name="connsiteY0" fmla="*/ 5609304 h 5820250"/>
                <a:gd name="connsiteX1" fmla="*/ 4231131 w 5426043"/>
                <a:gd name="connsiteY1" fmla="*/ 5215361 h 5820250"/>
                <a:gd name="connsiteX2" fmla="*/ 4340194 w 5426043"/>
                <a:gd name="connsiteY2" fmla="*/ 4947008 h 5820250"/>
                <a:gd name="connsiteX3" fmla="*/ 4689326 w 5426043"/>
                <a:gd name="connsiteY3" fmla="*/ 4520699 h 5820250"/>
                <a:gd name="connsiteX4" fmla="*/ 5058626 w 5426043"/>
                <a:gd name="connsiteY4" fmla="*/ 3564787 h 5820250"/>
                <a:gd name="connsiteX5" fmla="*/ 5416844 w 5426043"/>
                <a:gd name="connsiteY5" fmla="*/ 2499558 h 5820250"/>
                <a:gd name="connsiteX6" fmla="*/ 5253752 w 5426043"/>
                <a:gd name="connsiteY6" fmla="*/ 2511758 h 5820250"/>
                <a:gd name="connsiteX7" fmla="*/ 4564500 w 5426043"/>
                <a:gd name="connsiteY7" fmla="*/ 3073666 h 5820250"/>
                <a:gd name="connsiteX8" fmla="*/ 3980892 w 5426043"/>
                <a:gd name="connsiteY8" fmla="*/ 3974428 h 5820250"/>
                <a:gd name="connsiteX9" fmla="*/ 4040105 w 5426043"/>
                <a:gd name="connsiteY9" fmla="*/ 3319391 h 5820250"/>
                <a:gd name="connsiteX10" fmla="*/ 4281760 w 5426043"/>
                <a:gd name="connsiteY10" fmla="*/ 1853260 h 5820250"/>
                <a:gd name="connsiteX11" fmla="*/ 4416873 w 5426043"/>
                <a:gd name="connsiteY11" fmla="*/ 1147576 h 5820250"/>
                <a:gd name="connsiteX12" fmla="*/ 4484533 w 5426043"/>
                <a:gd name="connsiteY12" fmla="*/ 653647 h 5820250"/>
                <a:gd name="connsiteX13" fmla="*/ 4063391 w 5426043"/>
                <a:gd name="connsiteY13" fmla="*/ 1013087 h 5820250"/>
                <a:gd name="connsiteX14" fmla="*/ 3488008 w 5426043"/>
                <a:gd name="connsiteY14" fmla="*/ 2079410 h 5820250"/>
                <a:gd name="connsiteX15" fmla="*/ 3287203 w 5426043"/>
                <a:gd name="connsiteY15" fmla="*/ 3173083 h 5820250"/>
                <a:gd name="connsiteX16" fmla="*/ 3292845 w 5426043"/>
                <a:gd name="connsiteY16" fmla="*/ 3857018 h 5820250"/>
                <a:gd name="connsiteX17" fmla="*/ 3192806 w 5426043"/>
                <a:gd name="connsiteY17" fmla="*/ 3606624 h 5820250"/>
                <a:gd name="connsiteX18" fmla="*/ 2932473 w 5426043"/>
                <a:gd name="connsiteY18" fmla="*/ 2724036 h 5820250"/>
                <a:gd name="connsiteX19" fmla="*/ 2399382 w 5426043"/>
                <a:gd name="connsiteY19" fmla="*/ 1393179 h 5820250"/>
                <a:gd name="connsiteX20" fmla="*/ 1918061 w 5426043"/>
                <a:gd name="connsiteY20" fmla="*/ 334605 h 5820250"/>
                <a:gd name="connsiteX21" fmla="*/ 1759700 w 5426043"/>
                <a:gd name="connsiteY21" fmla="*/ 46327 h 5820250"/>
                <a:gd name="connsiteX22" fmla="*/ 1504721 w 5426043"/>
                <a:gd name="connsiteY22" fmla="*/ 1179806 h 5820250"/>
                <a:gd name="connsiteX23" fmla="*/ 1919500 w 5426043"/>
                <a:gd name="connsiteY23" fmla="*/ 2508985 h 5820250"/>
                <a:gd name="connsiteX24" fmla="*/ 2511779 w 5426043"/>
                <a:gd name="connsiteY24" fmla="*/ 3676696 h 5820250"/>
                <a:gd name="connsiteX25" fmla="*/ 2507282 w 5426043"/>
                <a:gd name="connsiteY25" fmla="*/ 3842847 h 5820250"/>
                <a:gd name="connsiteX26" fmla="*/ 1259624 w 5426043"/>
                <a:gd name="connsiteY26" fmla="*/ 2329876 h 5820250"/>
                <a:gd name="connsiteX27" fmla="*/ 760003 w 5426043"/>
                <a:gd name="connsiteY27" fmla="*/ 1783121 h 5820250"/>
                <a:gd name="connsiteX28" fmla="*/ 213248 w 5426043"/>
                <a:gd name="connsiteY28" fmla="*/ 1274074 h 5820250"/>
                <a:gd name="connsiteX29" fmla="*/ 213248 w 5426043"/>
                <a:gd name="connsiteY29" fmla="*/ 1406049 h 5820250"/>
                <a:gd name="connsiteX30" fmla="*/ 694015 w 5426043"/>
                <a:gd name="connsiteY30" fmla="*/ 2744655 h 5820250"/>
                <a:gd name="connsiteX31" fmla="*/ 1253280 w 5426043"/>
                <a:gd name="connsiteY31" fmla="*/ 3774615 h 5820250"/>
                <a:gd name="connsiteX32" fmla="*/ 2015715 w 5426043"/>
                <a:gd name="connsiteY32" fmla="*/ 4415917 h 5820250"/>
                <a:gd name="connsiteX33" fmla="*/ 2631307 w 5426043"/>
                <a:gd name="connsiteY33" fmla="*/ 4738370 h 5820250"/>
                <a:gd name="connsiteX34" fmla="*/ 2175214 w 5426043"/>
                <a:gd name="connsiteY34" fmla="*/ 4769173 h 5820250"/>
                <a:gd name="connsiteX35" fmla="*/ 1502268 w 5426043"/>
                <a:gd name="connsiteY35" fmla="*/ 4555140 h 5820250"/>
                <a:gd name="connsiteX36" fmla="*/ 760003 w 5426043"/>
                <a:gd name="connsiteY36" fmla="*/ 3951286 h 5820250"/>
                <a:gd name="connsiteX37" fmla="*/ 260382 w 5426043"/>
                <a:gd name="connsiteY37" fmla="*/ 3055740 h 5820250"/>
                <a:gd name="connsiteX38" fmla="*/ 5859 w 5426043"/>
                <a:gd name="connsiteY38" fmla="*/ 2688094 h 5820250"/>
                <a:gd name="connsiteX39" fmla="*/ 109554 w 5426043"/>
                <a:gd name="connsiteY39" fmla="*/ 3281983 h 5820250"/>
                <a:gd name="connsiteX40" fmla="*/ 420638 w 5426043"/>
                <a:gd name="connsiteY40" fmla="*/ 4686577 h 5820250"/>
                <a:gd name="connsiteX41" fmla="*/ 967661 w 5426043"/>
                <a:gd name="connsiteY41" fmla="*/ 5270028 h 5820250"/>
                <a:gd name="connsiteX42" fmla="*/ 1523574 w 5426043"/>
                <a:gd name="connsiteY42" fmla="*/ 5525562 h 5820250"/>
                <a:gd name="connsiteX43" fmla="*/ 2471273 w 5426043"/>
                <a:gd name="connsiteY43" fmla="*/ 5605714 h 5820250"/>
                <a:gd name="connsiteX44" fmla="*/ 3242901 w 5426043"/>
                <a:gd name="connsiteY44" fmla="*/ 5427626 h 5820250"/>
                <a:gd name="connsiteX45" fmla="*/ 3409946 w 5426043"/>
                <a:gd name="connsiteY45" fmla="*/ 5523928 h 5820250"/>
                <a:gd name="connsiteX46" fmla="*/ 3455462 w 5426043"/>
                <a:gd name="connsiteY46" fmla="*/ 5820249 h 5820250"/>
                <a:gd name="connsiteX0" fmla="*/ 4361304 w 5426043"/>
                <a:gd name="connsiteY0" fmla="*/ 5609304 h 5820250"/>
                <a:gd name="connsiteX1" fmla="*/ 4231131 w 5426043"/>
                <a:gd name="connsiteY1" fmla="*/ 5215361 h 5820250"/>
                <a:gd name="connsiteX2" fmla="*/ 4385780 w 5426043"/>
                <a:gd name="connsiteY2" fmla="*/ 4979973 h 5820250"/>
                <a:gd name="connsiteX3" fmla="*/ 4689326 w 5426043"/>
                <a:gd name="connsiteY3" fmla="*/ 4520699 h 5820250"/>
                <a:gd name="connsiteX4" fmla="*/ 5058626 w 5426043"/>
                <a:gd name="connsiteY4" fmla="*/ 3564787 h 5820250"/>
                <a:gd name="connsiteX5" fmla="*/ 5416844 w 5426043"/>
                <a:gd name="connsiteY5" fmla="*/ 2499558 h 5820250"/>
                <a:gd name="connsiteX6" fmla="*/ 5253752 w 5426043"/>
                <a:gd name="connsiteY6" fmla="*/ 2511758 h 5820250"/>
                <a:gd name="connsiteX7" fmla="*/ 4564500 w 5426043"/>
                <a:gd name="connsiteY7" fmla="*/ 3073666 h 5820250"/>
                <a:gd name="connsiteX8" fmla="*/ 3980892 w 5426043"/>
                <a:gd name="connsiteY8" fmla="*/ 3974428 h 5820250"/>
                <a:gd name="connsiteX9" fmla="*/ 4040105 w 5426043"/>
                <a:gd name="connsiteY9" fmla="*/ 3319391 h 5820250"/>
                <a:gd name="connsiteX10" fmla="*/ 4281760 w 5426043"/>
                <a:gd name="connsiteY10" fmla="*/ 1853260 h 5820250"/>
                <a:gd name="connsiteX11" fmla="*/ 4416873 w 5426043"/>
                <a:gd name="connsiteY11" fmla="*/ 1147576 h 5820250"/>
                <a:gd name="connsiteX12" fmla="*/ 4484533 w 5426043"/>
                <a:gd name="connsiteY12" fmla="*/ 653647 h 5820250"/>
                <a:gd name="connsiteX13" fmla="*/ 4063391 w 5426043"/>
                <a:gd name="connsiteY13" fmla="*/ 1013087 h 5820250"/>
                <a:gd name="connsiteX14" fmla="*/ 3488008 w 5426043"/>
                <a:gd name="connsiteY14" fmla="*/ 2079410 h 5820250"/>
                <a:gd name="connsiteX15" fmla="*/ 3287203 w 5426043"/>
                <a:gd name="connsiteY15" fmla="*/ 3173083 h 5820250"/>
                <a:gd name="connsiteX16" fmla="*/ 3292845 w 5426043"/>
                <a:gd name="connsiteY16" fmla="*/ 3857018 h 5820250"/>
                <a:gd name="connsiteX17" fmla="*/ 3192806 w 5426043"/>
                <a:gd name="connsiteY17" fmla="*/ 3606624 h 5820250"/>
                <a:gd name="connsiteX18" fmla="*/ 2932473 w 5426043"/>
                <a:gd name="connsiteY18" fmla="*/ 2724036 h 5820250"/>
                <a:gd name="connsiteX19" fmla="*/ 2399382 w 5426043"/>
                <a:gd name="connsiteY19" fmla="*/ 1393179 h 5820250"/>
                <a:gd name="connsiteX20" fmla="*/ 1918061 w 5426043"/>
                <a:gd name="connsiteY20" fmla="*/ 334605 h 5820250"/>
                <a:gd name="connsiteX21" fmla="*/ 1759700 w 5426043"/>
                <a:gd name="connsiteY21" fmla="*/ 46327 h 5820250"/>
                <a:gd name="connsiteX22" fmla="*/ 1504721 w 5426043"/>
                <a:gd name="connsiteY22" fmla="*/ 1179806 h 5820250"/>
                <a:gd name="connsiteX23" fmla="*/ 1919500 w 5426043"/>
                <a:gd name="connsiteY23" fmla="*/ 2508985 h 5820250"/>
                <a:gd name="connsiteX24" fmla="*/ 2511779 w 5426043"/>
                <a:gd name="connsiteY24" fmla="*/ 3676696 h 5820250"/>
                <a:gd name="connsiteX25" fmla="*/ 2507282 w 5426043"/>
                <a:gd name="connsiteY25" fmla="*/ 3842847 h 5820250"/>
                <a:gd name="connsiteX26" fmla="*/ 1259624 w 5426043"/>
                <a:gd name="connsiteY26" fmla="*/ 2329876 h 5820250"/>
                <a:gd name="connsiteX27" fmla="*/ 760003 w 5426043"/>
                <a:gd name="connsiteY27" fmla="*/ 1783121 h 5820250"/>
                <a:gd name="connsiteX28" fmla="*/ 213248 w 5426043"/>
                <a:gd name="connsiteY28" fmla="*/ 1274074 h 5820250"/>
                <a:gd name="connsiteX29" fmla="*/ 213248 w 5426043"/>
                <a:gd name="connsiteY29" fmla="*/ 1406049 h 5820250"/>
                <a:gd name="connsiteX30" fmla="*/ 694015 w 5426043"/>
                <a:gd name="connsiteY30" fmla="*/ 2744655 h 5820250"/>
                <a:gd name="connsiteX31" fmla="*/ 1253280 w 5426043"/>
                <a:gd name="connsiteY31" fmla="*/ 3774615 h 5820250"/>
                <a:gd name="connsiteX32" fmla="*/ 2015715 w 5426043"/>
                <a:gd name="connsiteY32" fmla="*/ 4415917 h 5820250"/>
                <a:gd name="connsiteX33" fmla="*/ 2631307 w 5426043"/>
                <a:gd name="connsiteY33" fmla="*/ 4738370 h 5820250"/>
                <a:gd name="connsiteX34" fmla="*/ 2175214 w 5426043"/>
                <a:gd name="connsiteY34" fmla="*/ 4769173 h 5820250"/>
                <a:gd name="connsiteX35" fmla="*/ 1502268 w 5426043"/>
                <a:gd name="connsiteY35" fmla="*/ 4555140 h 5820250"/>
                <a:gd name="connsiteX36" fmla="*/ 760003 w 5426043"/>
                <a:gd name="connsiteY36" fmla="*/ 3951286 h 5820250"/>
                <a:gd name="connsiteX37" fmla="*/ 260382 w 5426043"/>
                <a:gd name="connsiteY37" fmla="*/ 3055740 h 5820250"/>
                <a:gd name="connsiteX38" fmla="*/ 5859 w 5426043"/>
                <a:gd name="connsiteY38" fmla="*/ 2688094 h 5820250"/>
                <a:gd name="connsiteX39" fmla="*/ 109554 w 5426043"/>
                <a:gd name="connsiteY39" fmla="*/ 3281983 h 5820250"/>
                <a:gd name="connsiteX40" fmla="*/ 420638 w 5426043"/>
                <a:gd name="connsiteY40" fmla="*/ 4686577 h 5820250"/>
                <a:gd name="connsiteX41" fmla="*/ 967661 w 5426043"/>
                <a:gd name="connsiteY41" fmla="*/ 5270028 h 5820250"/>
                <a:gd name="connsiteX42" fmla="*/ 1523574 w 5426043"/>
                <a:gd name="connsiteY42" fmla="*/ 5525562 h 5820250"/>
                <a:gd name="connsiteX43" fmla="*/ 2471273 w 5426043"/>
                <a:gd name="connsiteY43" fmla="*/ 5605714 h 5820250"/>
                <a:gd name="connsiteX44" fmla="*/ 3242901 w 5426043"/>
                <a:gd name="connsiteY44" fmla="*/ 5427626 h 5820250"/>
                <a:gd name="connsiteX45" fmla="*/ 3409946 w 5426043"/>
                <a:gd name="connsiteY45" fmla="*/ 5523928 h 5820250"/>
                <a:gd name="connsiteX46" fmla="*/ 3455462 w 5426043"/>
                <a:gd name="connsiteY46" fmla="*/ 5820249 h 5820250"/>
                <a:gd name="connsiteX0" fmla="*/ 4361304 w 5426043"/>
                <a:gd name="connsiteY0" fmla="*/ 5609304 h 5820250"/>
                <a:gd name="connsiteX1" fmla="*/ 4231131 w 5426043"/>
                <a:gd name="connsiteY1" fmla="*/ 5215361 h 5820250"/>
                <a:gd name="connsiteX2" fmla="*/ 4435951 w 5426043"/>
                <a:gd name="connsiteY2" fmla="*/ 4908219 h 5820250"/>
                <a:gd name="connsiteX3" fmla="*/ 4689326 w 5426043"/>
                <a:gd name="connsiteY3" fmla="*/ 4520699 h 5820250"/>
                <a:gd name="connsiteX4" fmla="*/ 5058626 w 5426043"/>
                <a:gd name="connsiteY4" fmla="*/ 3564787 h 5820250"/>
                <a:gd name="connsiteX5" fmla="*/ 5416844 w 5426043"/>
                <a:gd name="connsiteY5" fmla="*/ 2499558 h 5820250"/>
                <a:gd name="connsiteX6" fmla="*/ 5253752 w 5426043"/>
                <a:gd name="connsiteY6" fmla="*/ 2511758 h 5820250"/>
                <a:gd name="connsiteX7" fmla="*/ 4564500 w 5426043"/>
                <a:gd name="connsiteY7" fmla="*/ 3073666 h 5820250"/>
                <a:gd name="connsiteX8" fmla="*/ 3980892 w 5426043"/>
                <a:gd name="connsiteY8" fmla="*/ 3974428 h 5820250"/>
                <a:gd name="connsiteX9" fmla="*/ 4040105 w 5426043"/>
                <a:gd name="connsiteY9" fmla="*/ 3319391 h 5820250"/>
                <a:gd name="connsiteX10" fmla="*/ 4281760 w 5426043"/>
                <a:gd name="connsiteY10" fmla="*/ 1853260 h 5820250"/>
                <a:gd name="connsiteX11" fmla="*/ 4416873 w 5426043"/>
                <a:gd name="connsiteY11" fmla="*/ 1147576 h 5820250"/>
                <a:gd name="connsiteX12" fmla="*/ 4484533 w 5426043"/>
                <a:gd name="connsiteY12" fmla="*/ 653647 h 5820250"/>
                <a:gd name="connsiteX13" fmla="*/ 4063391 w 5426043"/>
                <a:gd name="connsiteY13" fmla="*/ 1013087 h 5820250"/>
                <a:gd name="connsiteX14" fmla="*/ 3488008 w 5426043"/>
                <a:gd name="connsiteY14" fmla="*/ 2079410 h 5820250"/>
                <a:gd name="connsiteX15" fmla="*/ 3287203 w 5426043"/>
                <a:gd name="connsiteY15" fmla="*/ 3173083 h 5820250"/>
                <a:gd name="connsiteX16" fmla="*/ 3292845 w 5426043"/>
                <a:gd name="connsiteY16" fmla="*/ 3857018 h 5820250"/>
                <a:gd name="connsiteX17" fmla="*/ 3192806 w 5426043"/>
                <a:gd name="connsiteY17" fmla="*/ 3606624 h 5820250"/>
                <a:gd name="connsiteX18" fmla="*/ 2932473 w 5426043"/>
                <a:gd name="connsiteY18" fmla="*/ 2724036 h 5820250"/>
                <a:gd name="connsiteX19" fmla="*/ 2399382 w 5426043"/>
                <a:gd name="connsiteY19" fmla="*/ 1393179 h 5820250"/>
                <a:gd name="connsiteX20" fmla="*/ 1918061 w 5426043"/>
                <a:gd name="connsiteY20" fmla="*/ 334605 h 5820250"/>
                <a:gd name="connsiteX21" fmla="*/ 1759700 w 5426043"/>
                <a:gd name="connsiteY21" fmla="*/ 46327 h 5820250"/>
                <a:gd name="connsiteX22" fmla="*/ 1504721 w 5426043"/>
                <a:gd name="connsiteY22" fmla="*/ 1179806 h 5820250"/>
                <a:gd name="connsiteX23" fmla="*/ 1919500 w 5426043"/>
                <a:gd name="connsiteY23" fmla="*/ 2508985 h 5820250"/>
                <a:gd name="connsiteX24" fmla="*/ 2511779 w 5426043"/>
                <a:gd name="connsiteY24" fmla="*/ 3676696 h 5820250"/>
                <a:gd name="connsiteX25" fmla="*/ 2507282 w 5426043"/>
                <a:gd name="connsiteY25" fmla="*/ 3842847 h 5820250"/>
                <a:gd name="connsiteX26" fmla="*/ 1259624 w 5426043"/>
                <a:gd name="connsiteY26" fmla="*/ 2329876 h 5820250"/>
                <a:gd name="connsiteX27" fmla="*/ 760003 w 5426043"/>
                <a:gd name="connsiteY27" fmla="*/ 1783121 h 5820250"/>
                <a:gd name="connsiteX28" fmla="*/ 213248 w 5426043"/>
                <a:gd name="connsiteY28" fmla="*/ 1274074 h 5820250"/>
                <a:gd name="connsiteX29" fmla="*/ 213248 w 5426043"/>
                <a:gd name="connsiteY29" fmla="*/ 1406049 h 5820250"/>
                <a:gd name="connsiteX30" fmla="*/ 694015 w 5426043"/>
                <a:gd name="connsiteY30" fmla="*/ 2744655 h 5820250"/>
                <a:gd name="connsiteX31" fmla="*/ 1253280 w 5426043"/>
                <a:gd name="connsiteY31" fmla="*/ 3774615 h 5820250"/>
                <a:gd name="connsiteX32" fmla="*/ 2015715 w 5426043"/>
                <a:gd name="connsiteY32" fmla="*/ 4415917 h 5820250"/>
                <a:gd name="connsiteX33" fmla="*/ 2631307 w 5426043"/>
                <a:gd name="connsiteY33" fmla="*/ 4738370 h 5820250"/>
                <a:gd name="connsiteX34" fmla="*/ 2175214 w 5426043"/>
                <a:gd name="connsiteY34" fmla="*/ 4769173 h 5820250"/>
                <a:gd name="connsiteX35" fmla="*/ 1502268 w 5426043"/>
                <a:gd name="connsiteY35" fmla="*/ 4555140 h 5820250"/>
                <a:gd name="connsiteX36" fmla="*/ 760003 w 5426043"/>
                <a:gd name="connsiteY36" fmla="*/ 3951286 h 5820250"/>
                <a:gd name="connsiteX37" fmla="*/ 260382 w 5426043"/>
                <a:gd name="connsiteY37" fmla="*/ 3055740 h 5820250"/>
                <a:gd name="connsiteX38" fmla="*/ 5859 w 5426043"/>
                <a:gd name="connsiteY38" fmla="*/ 2688094 h 5820250"/>
                <a:gd name="connsiteX39" fmla="*/ 109554 w 5426043"/>
                <a:gd name="connsiteY39" fmla="*/ 3281983 h 5820250"/>
                <a:gd name="connsiteX40" fmla="*/ 420638 w 5426043"/>
                <a:gd name="connsiteY40" fmla="*/ 4686577 h 5820250"/>
                <a:gd name="connsiteX41" fmla="*/ 967661 w 5426043"/>
                <a:gd name="connsiteY41" fmla="*/ 5270028 h 5820250"/>
                <a:gd name="connsiteX42" fmla="*/ 1523574 w 5426043"/>
                <a:gd name="connsiteY42" fmla="*/ 5525562 h 5820250"/>
                <a:gd name="connsiteX43" fmla="*/ 2471273 w 5426043"/>
                <a:gd name="connsiteY43" fmla="*/ 5605714 h 5820250"/>
                <a:gd name="connsiteX44" fmla="*/ 3242901 w 5426043"/>
                <a:gd name="connsiteY44" fmla="*/ 5427626 h 5820250"/>
                <a:gd name="connsiteX45" fmla="*/ 3409946 w 5426043"/>
                <a:gd name="connsiteY45" fmla="*/ 5523928 h 5820250"/>
                <a:gd name="connsiteX46" fmla="*/ 3455462 w 5426043"/>
                <a:gd name="connsiteY46" fmla="*/ 5820249 h 5820250"/>
                <a:gd name="connsiteX0" fmla="*/ 4361304 w 5426043"/>
                <a:gd name="connsiteY0" fmla="*/ 5609304 h 5820250"/>
                <a:gd name="connsiteX1" fmla="*/ 4231131 w 5426043"/>
                <a:gd name="connsiteY1" fmla="*/ 5215361 h 5820250"/>
                <a:gd name="connsiteX2" fmla="*/ 4435951 w 5426043"/>
                <a:gd name="connsiteY2" fmla="*/ 4908219 h 5820250"/>
                <a:gd name="connsiteX3" fmla="*/ 4689326 w 5426043"/>
                <a:gd name="connsiteY3" fmla="*/ 4520699 h 5820250"/>
                <a:gd name="connsiteX4" fmla="*/ 5058626 w 5426043"/>
                <a:gd name="connsiteY4" fmla="*/ 3564787 h 5820250"/>
                <a:gd name="connsiteX5" fmla="*/ 5416844 w 5426043"/>
                <a:gd name="connsiteY5" fmla="*/ 2499558 h 5820250"/>
                <a:gd name="connsiteX6" fmla="*/ 5253752 w 5426043"/>
                <a:gd name="connsiteY6" fmla="*/ 2511758 h 5820250"/>
                <a:gd name="connsiteX7" fmla="*/ 4564500 w 5426043"/>
                <a:gd name="connsiteY7" fmla="*/ 3073666 h 5820250"/>
                <a:gd name="connsiteX8" fmla="*/ 3980892 w 5426043"/>
                <a:gd name="connsiteY8" fmla="*/ 3974428 h 5820250"/>
                <a:gd name="connsiteX9" fmla="*/ 4040105 w 5426043"/>
                <a:gd name="connsiteY9" fmla="*/ 3319391 h 5820250"/>
                <a:gd name="connsiteX10" fmla="*/ 4281760 w 5426043"/>
                <a:gd name="connsiteY10" fmla="*/ 1853260 h 5820250"/>
                <a:gd name="connsiteX11" fmla="*/ 4416873 w 5426043"/>
                <a:gd name="connsiteY11" fmla="*/ 1147576 h 5820250"/>
                <a:gd name="connsiteX12" fmla="*/ 4484533 w 5426043"/>
                <a:gd name="connsiteY12" fmla="*/ 653647 h 5820250"/>
                <a:gd name="connsiteX13" fmla="*/ 4063391 w 5426043"/>
                <a:gd name="connsiteY13" fmla="*/ 1013087 h 5820250"/>
                <a:gd name="connsiteX14" fmla="*/ 3488008 w 5426043"/>
                <a:gd name="connsiteY14" fmla="*/ 2079410 h 5820250"/>
                <a:gd name="connsiteX15" fmla="*/ 3287203 w 5426043"/>
                <a:gd name="connsiteY15" fmla="*/ 3173083 h 5820250"/>
                <a:gd name="connsiteX16" fmla="*/ 3292845 w 5426043"/>
                <a:gd name="connsiteY16" fmla="*/ 3857018 h 5820250"/>
                <a:gd name="connsiteX17" fmla="*/ 3192806 w 5426043"/>
                <a:gd name="connsiteY17" fmla="*/ 3606624 h 5820250"/>
                <a:gd name="connsiteX18" fmla="*/ 2932473 w 5426043"/>
                <a:gd name="connsiteY18" fmla="*/ 2724036 h 5820250"/>
                <a:gd name="connsiteX19" fmla="*/ 2399382 w 5426043"/>
                <a:gd name="connsiteY19" fmla="*/ 1393179 h 5820250"/>
                <a:gd name="connsiteX20" fmla="*/ 1918061 w 5426043"/>
                <a:gd name="connsiteY20" fmla="*/ 334605 h 5820250"/>
                <a:gd name="connsiteX21" fmla="*/ 1759700 w 5426043"/>
                <a:gd name="connsiteY21" fmla="*/ 46327 h 5820250"/>
                <a:gd name="connsiteX22" fmla="*/ 1504721 w 5426043"/>
                <a:gd name="connsiteY22" fmla="*/ 1179806 h 5820250"/>
                <a:gd name="connsiteX23" fmla="*/ 1919500 w 5426043"/>
                <a:gd name="connsiteY23" fmla="*/ 2508985 h 5820250"/>
                <a:gd name="connsiteX24" fmla="*/ 2511779 w 5426043"/>
                <a:gd name="connsiteY24" fmla="*/ 3676696 h 5820250"/>
                <a:gd name="connsiteX25" fmla="*/ 2507282 w 5426043"/>
                <a:gd name="connsiteY25" fmla="*/ 3842847 h 5820250"/>
                <a:gd name="connsiteX26" fmla="*/ 1259624 w 5426043"/>
                <a:gd name="connsiteY26" fmla="*/ 2329876 h 5820250"/>
                <a:gd name="connsiteX27" fmla="*/ 760003 w 5426043"/>
                <a:gd name="connsiteY27" fmla="*/ 1783121 h 5820250"/>
                <a:gd name="connsiteX28" fmla="*/ 213248 w 5426043"/>
                <a:gd name="connsiteY28" fmla="*/ 1274074 h 5820250"/>
                <a:gd name="connsiteX29" fmla="*/ 213248 w 5426043"/>
                <a:gd name="connsiteY29" fmla="*/ 1406049 h 5820250"/>
                <a:gd name="connsiteX30" fmla="*/ 694015 w 5426043"/>
                <a:gd name="connsiteY30" fmla="*/ 2744655 h 5820250"/>
                <a:gd name="connsiteX31" fmla="*/ 1253280 w 5426043"/>
                <a:gd name="connsiteY31" fmla="*/ 3774615 h 5820250"/>
                <a:gd name="connsiteX32" fmla="*/ 2015715 w 5426043"/>
                <a:gd name="connsiteY32" fmla="*/ 4415917 h 5820250"/>
                <a:gd name="connsiteX33" fmla="*/ 2631307 w 5426043"/>
                <a:gd name="connsiteY33" fmla="*/ 4738370 h 5820250"/>
                <a:gd name="connsiteX34" fmla="*/ 2175214 w 5426043"/>
                <a:gd name="connsiteY34" fmla="*/ 4769173 h 5820250"/>
                <a:gd name="connsiteX35" fmla="*/ 1502268 w 5426043"/>
                <a:gd name="connsiteY35" fmla="*/ 4555140 h 5820250"/>
                <a:gd name="connsiteX36" fmla="*/ 760003 w 5426043"/>
                <a:gd name="connsiteY36" fmla="*/ 3951286 h 5820250"/>
                <a:gd name="connsiteX37" fmla="*/ 260382 w 5426043"/>
                <a:gd name="connsiteY37" fmla="*/ 3055740 h 5820250"/>
                <a:gd name="connsiteX38" fmla="*/ 5859 w 5426043"/>
                <a:gd name="connsiteY38" fmla="*/ 2688094 h 5820250"/>
                <a:gd name="connsiteX39" fmla="*/ 109554 w 5426043"/>
                <a:gd name="connsiteY39" fmla="*/ 3281983 h 5820250"/>
                <a:gd name="connsiteX40" fmla="*/ 420638 w 5426043"/>
                <a:gd name="connsiteY40" fmla="*/ 4686577 h 5820250"/>
                <a:gd name="connsiteX41" fmla="*/ 967661 w 5426043"/>
                <a:gd name="connsiteY41" fmla="*/ 5270028 h 5820250"/>
                <a:gd name="connsiteX42" fmla="*/ 1523574 w 5426043"/>
                <a:gd name="connsiteY42" fmla="*/ 5525562 h 5820250"/>
                <a:gd name="connsiteX43" fmla="*/ 2471273 w 5426043"/>
                <a:gd name="connsiteY43" fmla="*/ 5605714 h 5820250"/>
                <a:gd name="connsiteX44" fmla="*/ 3242901 w 5426043"/>
                <a:gd name="connsiteY44" fmla="*/ 5427626 h 5820250"/>
                <a:gd name="connsiteX45" fmla="*/ 3409946 w 5426043"/>
                <a:gd name="connsiteY45" fmla="*/ 5523928 h 5820250"/>
                <a:gd name="connsiteX46" fmla="*/ 3455462 w 5426043"/>
                <a:gd name="connsiteY46" fmla="*/ 5820249 h 5820250"/>
                <a:gd name="connsiteX0" fmla="*/ 4361304 w 5426043"/>
                <a:gd name="connsiteY0" fmla="*/ 5609304 h 5820250"/>
                <a:gd name="connsiteX1" fmla="*/ 4231131 w 5426043"/>
                <a:gd name="connsiteY1" fmla="*/ 5215361 h 5820250"/>
                <a:gd name="connsiteX2" fmla="*/ 4435951 w 5426043"/>
                <a:gd name="connsiteY2" fmla="*/ 4908219 h 5820250"/>
                <a:gd name="connsiteX3" fmla="*/ 4779546 w 5426043"/>
                <a:gd name="connsiteY3" fmla="*/ 4491709 h 5820250"/>
                <a:gd name="connsiteX4" fmla="*/ 5058626 w 5426043"/>
                <a:gd name="connsiteY4" fmla="*/ 3564787 h 5820250"/>
                <a:gd name="connsiteX5" fmla="*/ 5416844 w 5426043"/>
                <a:gd name="connsiteY5" fmla="*/ 2499558 h 5820250"/>
                <a:gd name="connsiteX6" fmla="*/ 5253752 w 5426043"/>
                <a:gd name="connsiteY6" fmla="*/ 2511758 h 5820250"/>
                <a:gd name="connsiteX7" fmla="*/ 4564500 w 5426043"/>
                <a:gd name="connsiteY7" fmla="*/ 3073666 h 5820250"/>
                <a:gd name="connsiteX8" fmla="*/ 3980892 w 5426043"/>
                <a:gd name="connsiteY8" fmla="*/ 3974428 h 5820250"/>
                <a:gd name="connsiteX9" fmla="*/ 4040105 w 5426043"/>
                <a:gd name="connsiteY9" fmla="*/ 3319391 h 5820250"/>
                <a:gd name="connsiteX10" fmla="*/ 4281760 w 5426043"/>
                <a:gd name="connsiteY10" fmla="*/ 1853260 h 5820250"/>
                <a:gd name="connsiteX11" fmla="*/ 4416873 w 5426043"/>
                <a:gd name="connsiteY11" fmla="*/ 1147576 h 5820250"/>
                <a:gd name="connsiteX12" fmla="*/ 4484533 w 5426043"/>
                <a:gd name="connsiteY12" fmla="*/ 653647 h 5820250"/>
                <a:gd name="connsiteX13" fmla="*/ 4063391 w 5426043"/>
                <a:gd name="connsiteY13" fmla="*/ 1013087 h 5820250"/>
                <a:gd name="connsiteX14" fmla="*/ 3488008 w 5426043"/>
                <a:gd name="connsiteY14" fmla="*/ 2079410 h 5820250"/>
                <a:gd name="connsiteX15" fmla="*/ 3287203 w 5426043"/>
                <a:gd name="connsiteY15" fmla="*/ 3173083 h 5820250"/>
                <a:gd name="connsiteX16" fmla="*/ 3292845 w 5426043"/>
                <a:gd name="connsiteY16" fmla="*/ 3857018 h 5820250"/>
                <a:gd name="connsiteX17" fmla="*/ 3192806 w 5426043"/>
                <a:gd name="connsiteY17" fmla="*/ 3606624 h 5820250"/>
                <a:gd name="connsiteX18" fmla="*/ 2932473 w 5426043"/>
                <a:gd name="connsiteY18" fmla="*/ 2724036 h 5820250"/>
                <a:gd name="connsiteX19" fmla="*/ 2399382 w 5426043"/>
                <a:gd name="connsiteY19" fmla="*/ 1393179 h 5820250"/>
                <a:gd name="connsiteX20" fmla="*/ 1918061 w 5426043"/>
                <a:gd name="connsiteY20" fmla="*/ 334605 h 5820250"/>
                <a:gd name="connsiteX21" fmla="*/ 1759700 w 5426043"/>
                <a:gd name="connsiteY21" fmla="*/ 46327 h 5820250"/>
                <a:gd name="connsiteX22" fmla="*/ 1504721 w 5426043"/>
                <a:gd name="connsiteY22" fmla="*/ 1179806 h 5820250"/>
                <a:gd name="connsiteX23" fmla="*/ 1919500 w 5426043"/>
                <a:gd name="connsiteY23" fmla="*/ 2508985 h 5820250"/>
                <a:gd name="connsiteX24" fmla="*/ 2511779 w 5426043"/>
                <a:gd name="connsiteY24" fmla="*/ 3676696 h 5820250"/>
                <a:gd name="connsiteX25" fmla="*/ 2507282 w 5426043"/>
                <a:gd name="connsiteY25" fmla="*/ 3842847 h 5820250"/>
                <a:gd name="connsiteX26" fmla="*/ 1259624 w 5426043"/>
                <a:gd name="connsiteY26" fmla="*/ 2329876 h 5820250"/>
                <a:gd name="connsiteX27" fmla="*/ 760003 w 5426043"/>
                <a:gd name="connsiteY27" fmla="*/ 1783121 h 5820250"/>
                <a:gd name="connsiteX28" fmla="*/ 213248 w 5426043"/>
                <a:gd name="connsiteY28" fmla="*/ 1274074 h 5820250"/>
                <a:gd name="connsiteX29" fmla="*/ 213248 w 5426043"/>
                <a:gd name="connsiteY29" fmla="*/ 1406049 h 5820250"/>
                <a:gd name="connsiteX30" fmla="*/ 694015 w 5426043"/>
                <a:gd name="connsiteY30" fmla="*/ 2744655 h 5820250"/>
                <a:gd name="connsiteX31" fmla="*/ 1253280 w 5426043"/>
                <a:gd name="connsiteY31" fmla="*/ 3774615 h 5820250"/>
                <a:gd name="connsiteX32" fmla="*/ 2015715 w 5426043"/>
                <a:gd name="connsiteY32" fmla="*/ 4415917 h 5820250"/>
                <a:gd name="connsiteX33" fmla="*/ 2631307 w 5426043"/>
                <a:gd name="connsiteY33" fmla="*/ 4738370 h 5820250"/>
                <a:gd name="connsiteX34" fmla="*/ 2175214 w 5426043"/>
                <a:gd name="connsiteY34" fmla="*/ 4769173 h 5820250"/>
                <a:gd name="connsiteX35" fmla="*/ 1502268 w 5426043"/>
                <a:gd name="connsiteY35" fmla="*/ 4555140 h 5820250"/>
                <a:gd name="connsiteX36" fmla="*/ 760003 w 5426043"/>
                <a:gd name="connsiteY36" fmla="*/ 3951286 h 5820250"/>
                <a:gd name="connsiteX37" fmla="*/ 260382 w 5426043"/>
                <a:gd name="connsiteY37" fmla="*/ 3055740 h 5820250"/>
                <a:gd name="connsiteX38" fmla="*/ 5859 w 5426043"/>
                <a:gd name="connsiteY38" fmla="*/ 2688094 h 5820250"/>
                <a:gd name="connsiteX39" fmla="*/ 109554 w 5426043"/>
                <a:gd name="connsiteY39" fmla="*/ 3281983 h 5820250"/>
                <a:gd name="connsiteX40" fmla="*/ 420638 w 5426043"/>
                <a:gd name="connsiteY40" fmla="*/ 4686577 h 5820250"/>
                <a:gd name="connsiteX41" fmla="*/ 967661 w 5426043"/>
                <a:gd name="connsiteY41" fmla="*/ 5270028 h 5820250"/>
                <a:gd name="connsiteX42" fmla="*/ 1523574 w 5426043"/>
                <a:gd name="connsiteY42" fmla="*/ 5525562 h 5820250"/>
                <a:gd name="connsiteX43" fmla="*/ 2471273 w 5426043"/>
                <a:gd name="connsiteY43" fmla="*/ 5605714 h 5820250"/>
                <a:gd name="connsiteX44" fmla="*/ 3242901 w 5426043"/>
                <a:gd name="connsiteY44" fmla="*/ 5427626 h 5820250"/>
                <a:gd name="connsiteX45" fmla="*/ 3409946 w 5426043"/>
                <a:gd name="connsiteY45" fmla="*/ 5523928 h 5820250"/>
                <a:gd name="connsiteX46" fmla="*/ 3455462 w 5426043"/>
                <a:gd name="connsiteY46" fmla="*/ 5820249 h 5820250"/>
                <a:gd name="connsiteX0" fmla="*/ 4361304 w 5426043"/>
                <a:gd name="connsiteY0" fmla="*/ 5609304 h 5820250"/>
                <a:gd name="connsiteX1" fmla="*/ 4231131 w 5426043"/>
                <a:gd name="connsiteY1" fmla="*/ 5215361 h 5820250"/>
                <a:gd name="connsiteX2" fmla="*/ 4435951 w 5426043"/>
                <a:gd name="connsiteY2" fmla="*/ 4908219 h 5820250"/>
                <a:gd name="connsiteX3" fmla="*/ 4779546 w 5426043"/>
                <a:gd name="connsiteY3" fmla="*/ 4491709 h 5820250"/>
                <a:gd name="connsiteX4" fmla="*/ 5058626 w 5426043"/>
                <a:gd name="connsiteY4" fmla="*/ 3564787 h 5820250"/>
                <a:gd name="connsiteX5" fmla="*/ 5416844 w 5426043"/>
                <a:gd name="connsiteY5" fmla="*/ 2499558 h 5820250"/>
                <a:gd name="connsiteX6" fmla="*/ 5253752 w 5426043"/>
                <a:gd name="connsiteY6" fmla="*/ 2511758 h 5820250"/>
                <a:gd name="connsiteX7" fmla="*/ 4564500 w 5426043"/>
                <a:gd name="connsiteY7" fmla="*/ 3073666 h 5820250"/>
                <a:gd name="connsiteX8" fmla="*/ 4040534 w 5426043"/>
                <a:gd name="connsiteY8" fmla="*/ 4135949 h 5820250"/>
                <a:gd name="connsiteX9" fmla="*/ 4040105 w 5426043"/>
                <a:gd name="connsiteY9" fmla="*/ 3319391 h 5820250"/>
                <a:gd name="connsiteX10" fmla="*/ 4281760 w 5426043"/>
                <a:gd name="connsiteY10" fmla="*/ 1853260 h 5820250"/>
                <a:gd name="connsiteX11" fmla="*/ 4416873 w 5426043"/>
                <a:gd name="connsiteY11" fmla="*/ 1147576 h 5820250"/>
                <a:gd name="connsiteX12" fmla="*/ 4484533 w 5426043"/>
                <a:gd name="connsiteY12" fmla="*/ 653647 h 5820250"/>
                <a:gd name="connsiteX13" fmla="*/ 4063391 w 5426043"/>
                <a:gd name="connsiteY13" fmla="*/ 1013087 h 5820250"/>
                <a:gd name="connsiteX14" fmla="*/ 3488008 w 5426043"/>
                <a:gd name="connsiteY14" fmla="*/ 2079410 h 5820250"/>
                <a:gd name="connsiteX15" fmla="*/ 3287203 w 5426043"/>
                <a:gd name="connsiteY15" fmla="*/ 3173083 h 5820250"/>
                <a:gd name="connsiteX16" fmla="*/ 3292845 w 5426043"/>
                <a:gd name="connsiteY16" fmla="*/ 3857018 h 5820250"/>
                <a:gd name="connsiteX17" fmla="*/ 3192806 w 5426043"/>
                <a:gd name="connsiteY17" fmla="*/ 3606624 h 5820250"/>
                <a:gd name="connsiteX18" fmla="*/ 2932473 w 5426043"/>
                <a:gd name="connsiteY18" fmla="*/ 2724036 h 5820250"/>
                <a:gd name="connsiteX19" fmla="*/ 2399382 w 5426043"/>
                <a:gd name="connsiteY19" fmla="*/ 1393179 h 5820250"/>
                <a:gd name="connsiteX20" fmla="*/ 1918061 w 5426043"/>
                <a:gd name="connsiteY20" fmla="*/ 334605 h 5820250"/>
                <a:gd name="connsiteX21" fmla="*/ 1759700 w 5426043"/>
                <a:gd name="connsiteY21" fmla="*/ 46327 h 5820250"/>
                <a:gd name="connsiteX22" fmla="*/ 1504721 w 5426043"/>
                <a:gd name="connsiteY22" fmla="*/ 1179806 h 5820250"/>
                <a:gd name="connsiteX23" fmla="*/ 1919500 w 5426043"/>
                <a:gd name="connsiteY23" fmla="*/ 2508985 h 5820250"/>
                <a:gd name="connsiteX24" fmla="*/ 2511779 w 5426043"/>
                <a:gd name="connsiteY24" fmla="*/ 3676696 h 5820250"/>
                <a:gd name="connsiteX25" fmla="*/ 2507282 w 5426043"/>
                <a:gd name="connsiteY25" fmla="*/ 3842847 h 5820250"/>
                <a:gd name="connsiteX26" fmla="*/ 1259624 w 5426043"/>
                <a:gd name="connsiteY26" fmla="*/ 2329876 h 5820250"/>
                <a:gd name="connsiteX27" fmla="*/ 760003 w 5426043"/>
                <a:gd name="connsiteY27" fmla="*/ 1783121 h 5820250"/>
                <a:gd name="connsiteX28" fmla="*/ 213248 w 5426043"/>
                <a:gd name="connsiteY28" fmla="*/ 1274074 h 5820250"/>
                <a:gd name="connsiteX29" fmla="*/ 213248 w 5426043"/>
                <a:gd name="connsiteY29" fmla="*/ 1406049 h 5820250"/>
                <a:gd name="connsiteX30" fmla="*/ 694015 w 5426043"/>
                <a:gd name="connsiteY30" fmla="*/ 2744655 h 5820250"/>
                <a:gd name="connsiteX31" fmla="*/ 1253280 w 5426043"/>
                <a:gd name="connsiteY31" fmla="*/ 3774615 h 5820250"/>
                <a:gd name="connsiteX32" fmla="*/ 2015715 w 5426043"/>
                <a:gd name="connsiteY32" fmla="*/ 4415917 h 5820250"/>
                <a:gd name="connsiteX33" fmla="*/ 2631307 w 5426043"/>
                <a:gd name="connsiteY33" fmla="*/ 4738370 h 5820250"/>
                <a:gd name="connsiteX34" fmla="*/ 2175214 w 5426043"/>
                <a:gd name="connsiteY34" fmla="*/ 4769173 h 5820250"/>
                <a:gd name="connsiteX35" fmla="*/ 1502268 w 5426043"/>
                <a:gd name="connsiteY35" fmla="*/ 4555140 h 5820250"/>
                <a:gd name="connsiteX36" fmla="*/ 760003 w 5426043"/>
                <a:gd name="connsiteY36" fmla="*/ 3951286 h 5820250"/>
                <a:gd name="connsiteX37" fmla="*/ 260382 w 5426043"/>
                <a:gd name="connsiteY37" fmla="*/ 3055740 h 5820250"/>
                <a:gd name="connsiteX38" fmla="*/ 5859 w 5426043"/>
                <a:gd name="connsiteY38" fmla="*/ 2688094 h 5820250"/>
                <a:gd name="connsiteX39" fmla="*/ 109554 w 5426043"/>
                <a:gd name="connsiteY39" fmla="*/ 3281983 h 5820250"/>
                <a:gd name="connsiteX40" fmla="*/ 420638 w 5426043"/>
                <a:gd name="connsiteY40" fmla="*/ 4686577 h 5820250"/>
                <a:gd name="connsiteX41" fmla="*/ 967661 w 5426043"/>
                <a:gd name="connsiteY41" fmla="*/ 5270028 h 5820250"/>
                <a:gd name="connsiteX42" fmla="*/ 1523574 w 5426043"/>
                <a:gd name="connsiteY42" fmla="*/ 5525562 h 5820250"/>
                <a:gd name="connsiteX43" fmla="*/ 2471273 w 5426043"/>
                <a:gd name="connsiteY43" fmla="*/ 5605714 h 5820250"/>
                <a:gd name="connsiteX44" fmla="*/ 3242901 w 5426043"/>
                <a:gd name="connsiteY44" fmla="*/ 5427626 h 5820250"/>
                <a:gd name="connsiteX45" fmla="*/ 3409946 w 5426043"/>
                <a:gd name="connsiteY45" fmla="*/ 5523928 h 5820250"/>
                <a:gd name="connsiteX46" fmla="*/ 3455462 w 5426043"/>
                <a:gd name="connsiteY46" fmla="*/ 5820249 h 5820250"/>
                <a:gd name="connsiteX0" fmla="*/ 4361304 w 5426043"/>
                <a:gd name="connsiteY0" fmla="*/ 5609304 h 5820250"/>
                <a:gd name="connsiteX1" fmla="*/ 4231131 w 5426043"/>
                <a:gd name="connsiteY1" fmla="*/ 5215361 h 5820250"/>
                <a:gd name="connsiteX2" fmla="*/ 4435951 w 5426043"/>
                <a:gd name="connsiteY2" fmla="*/ 4908219 h 5820250"/>
                <a:gd name="connsiteX3" fmla="*/ 4779546 w 5426043"/>
                <a:gd name="connsiteY3" fmla="*/ 4491709 h 5820250"/>
                <a:gd name="connsiteX4" fmla="*/ 5058626 w 5426043"/>
                <a:gd name="connsiteY4" fmla="*/ 3564787 h 5820250"/>
                <a:gd name="connsiteX5" fmla="*/ 5416844 w 5426043"/>
                <a:gd name="connsiteY5" fmla="*/ 2499558 h 5820250"/>
                <a:gd name="connsiteX6" fmla="*/ 5253752 w 5426043"/>
                <a:gd name="connsiteY6" fmla="*/ 2511758 h 5820250"/>
                <a:gd name="connsiteX7" fmla="*/ 4564500 w 5426043"/>
                <a:gd name="connsiteY7" fmla="*/ 3073666 h 5820250"/>
                <a:gd name="connsiteX8" fmla="*/ 4046069 w 5426043"/>
                <a:gd name="connsiteY8" fmla="*/ 4126147 h 5820250"/>
                <a:gd name="connsiteX9" fmla="*/ 4040105 w 5426043"/>
                <a:gd name="connsiteY9" fmla="*/ 3319391 h 5820250"/>
                <a:gd name="connsiteX10" fmla="*/ 4281760 w 5426043"/>
                <a:gd name="connsiteY10" fmla="*/ 1853260 h 5820250"/>
                <a:gd name="connsiteX11" fmla="*/ 4416873 w 5426043"/>
                <a:gd name="connsiteY11" fmla="*/ 1147576 h 5820250"/>
                <a:gd name="connsiteX12" fmla="*/ 4484533 w 5426043"/>
                <a:gd name="connsiteY12" fmla="*/ 653647 h 5820250"/>
                <a:gd name="connsiteX13" fmla="*/ 4063391 w 5426043"/>
                <a:gd name="connsiteY13" fmla="*/ 1013087 h 5820250"/>
                <a:gd name="connsiteX14" fmla="*/ 3488008 w 5426043"/>
                <a:gd name="connsiteY14" fmla="*/ 2079410 h 5820250"/>
                <a:gd name="connsiteX15" fmla="*/ 3287203 w 5426043"/>
                <a:gd name="connsiteY15" fmla="*/ 3173083 h 5820250"/>
                <a:gd name="connsiteX16" fmla="*/ 3292845 w 5426043"/>
                <a:gd name="connsiteY16" fmla="*/ 3857018 h 5820250"/>
                <a:gd name="connsiteX17" fmla="*/ 3192806 w 5426043"/>
                <a:gd name="connsiteY17" fmla="*/ 3606624 h 5820250"/>
                <a:gd name="connsiteX18" fmla="*/ 2932473 w 5426043"/>
                <a:gd name="connsiteY18" fmla="*/ 2724036 h 5820250"/>
                <a:gd name="connsiteX19" fmla="*/ 2399382 w 5426043"/>
                <a:gd name="connsiteY19" fmla="*/ 1393179 h 5820250"/>
                <a:gd name="connsiteX20" fmla="*/ 1918061 w 5426043"/>
                <a:gd name="connsiteY20" fmla="*/ 334605 h 5820250"/>
                <a:gd name="connsiteX21" fmla="*/ 1759700 w 5426043"/>
                <a:gd name="connsiteY21" fmla="*/ 46327 h 5820250"/>
                <a:gd name="connsiteX22" fmla="*/ 1504721 w 5426043"/>
                <a:gd name="connsiteY22" fmla="*/ 1179806 h 5820250"/>
                <a:gd name="connsiteX23" fmla="*/ 1919500 w 5426043"/>
                <a:gd name="connsiteY23" fmla="*/ 2508985 h 5820250"/>
                <a:gd name="connsiteX24" fmla="*/ 2511779 w 5426043"/>
                <a:gd name="connsiteY24" fmla="*/ 3676696 h 5820250"/>
                <a:gd name="connsiteX25" fmla="*/ 2507282 w 5426043"/>
                <a:gd name="connsiteY25" fmla="*/ 3842847 h 5820250"/>
                <a:gd name="connsiteX26" fmla="*/ 1259624 w 5426043"/>
                <a:gd name="connsiteY26" fmla="*/ 2329876 h 5820250"/>
                <a:gd name="connsiteX27" fmla="*/ 760003 w 5426043"/>
                <a:gd name="connsiteY27" fmla="*/ 1783121 h 5820250"/>
                <a:gd name="connsiteX28" fmla="*/ 213248 w 5426043"/>
                <a:gd name="connsiteY28" fmla="*/ 1274074 h 5820250"/>
                <a:gd name="connsiteX29" fmla="*/ 213248 w 5426043"/>
                <a:gd name="connsiteY29" fmla="*/ 1406049 h 5820250"/>
                <a:gd name="connsiteX30" fmla="*/ 694015 w 5426043"/>
                <a:gd name="connsiteY30" fmla="*/ 2744655 h 5820250"/>
                <a:gd name="connsiteX31" fmla="*/ 1253280 w 5426043"/>
                <a:gd name="connsiteY31" fmla="*/ 3774615 h 5820250"/>
                <a:gd name="connsiteX32" fmla="*/ 2015715 w 5426043"/>
                <a:gd name="connsiteY32" fmla="*/ 4415917 h 5820250"/>
                <a:gd name="connsiteX33" fmla="*/ 2631307 w 5426043"/>
                <a:gd name="connsiteY33" fmla="*/ 4738370 h 5820250"/>
                <a:gd name="connsiteX34" fmla="*/ 2175214 w 5426043"/>
                <a:gd name="connsiteY34" fmla="*/ 4769173 h 5820250"/>
                <a:gd name="connsiteX35" fmla="*/ 1502268 w 5426043"/>
                <a:gd name="connsiteY35" fmla="*/ 4555140 h 5820250"/>
                <a:gd name="connsiteX36" fmla="*/ 760003 w 5426043"/>
                <a:gd name="connsiteY36" fmla="*/ 3951286 h 5820250"/>
                <a:gd name="connsiteX37" fmla="*/ 260382 w 5426043"/>
                <a:gd name="connsiteY37" fmla="*/ 3055740 h 5820250"/>
                <a:gd name="connsiteX38" fmla="*/ 5859 w 5426043"/>
                <a:gd name="connsiteY38" fmla="*/ 2688094 h 5820250"/>
                <a:gd name="connsiteX39" fmla="*/ 109554 w 5426043"/>
                <a:gd name="connsiteY39" fmla="*/ 3281983 h 5820250"/>
                <a:gd name="connsiteX40" fmla="*/ 420638 w 5426043"/>
                <a:gd name="connsiteY40" fmla="*/ 4686577 h 5820250"/>
                <a:gd name="connsiteX41" fmla="*/ 967661 w 5426043"/>
                <a:gd name="connsiteY41" fmla="*/ 5270028 h 5820250"/>
                <a:gd name="connsiteX42" fmla="*/ 1523574 w 5426043"/>
                <a:gd name="connsiteY42" fmla="*/ 5525562 h 5820250"/>
                <a:gd name="connsiteX43" fmla="*/ 2471273 w 5426043"/>
                <a:gd name="connsiteY43" fmla="*/ 5605714 h 5820250"/>
                <a:gd name="connsiteX44" fmla="*/ 3242901 w 5426043"/>
                <a:gd name="connsiteY44" fmla="*/ 5427626 h 5820250"/>
                <a:gd name="connsiteX45" fmla="*/ 3409946 w 5426043"/>
                <a:gd name="connsiteY45" fmla="*/ 5523928 h 5820250"/>
                <a:gd name="connsiteX46" fmla="*/ 3455462 w 5426043"/>
                <a:gd name="connsiteY46" fmla="*/ 5820249 h 5820250"/>
                <a:gd name="connsiteX0" fmla="*/ 4361304 w 5426043"/>
                <a:gd name="connsiteY0" fmla="*/ 5609304 h 5820250"/>
                <a:gd name="connsiteX1" fmla="*/ 4231131 w 5426043"/>
                <a:gd name="connsiteY1" fmla="*/ 5215361 h 5820250"/>
                <a:gd name="connsiteX2" fmla="*/ 4435951 w 5426043"/>
                <a:gd name="connsiteY2" fmla="*/ 4908219 h 5820250"/>
                <a:gd name="connsiteX3" fmla="*/ 4779546 w 5426043"/>
                <a:gd name="connsiteY3" fmla="*/ 4491709 h 5820250"/>
                <a:gd name="connsiteX4" fmla="*/ 5058626 w 5426043"/>
                <a:gd name="connsiteY4" fmla="*/ 3564787 h 5820250"/>
                <a:gd name="connsiteX5" fmla="*/ 5416844 w 5426043"/>
                <a:gd name="connsiteY5" fmla="*/ 2499558 h 5820250"/>
                <a:gd name="connsiteX6" fmla="*/ 5253752 w 5426043"/>
                <a:gd name="connsiteY6" fmla="*/ 2511758 h 5820250"/>
                <a:gd name="connsiteX7" fmla="*/ 4564500 w 5426043"/>
                <a:gd name="connsiteY7" fmla="*/ 3073666 h 5820250"/>
                <a:gd name="connsiteX8" fmla="*/ 4046069 w 5426043"/>
                <a:gd name="connsiteY8" fmla="*/ 4126147 h 5820250"/>
                <a:gd name="connsiteX9" fmla="*/ 4099905 w 5426043"/>
                <a:gd name="connsiteY9" fmla="*/ 3298781 h 5820250"/>
                <a:gd name="connsiteX10" fmla="*/ 4281760 w 5426043"/>
                <a:gd name="connsiteY10" fmla="*/ 1853260 h 5820250"/>
                <a:gd name="connsiteX11" fmla="*/ 4416873 w 5426043"/>
                <a:gd name="connsiteY11" fmla="*/ 1147576 h 5820250"/>
                <a:gd name="connsiteX12" fmla="*/ 4484533 w 5426043"/>
                <a:gd name="connsiteY12" fmla="*/ 653647 h 5820250"/>
                <a:gd name="connsiteX13" fmla="*/ 4063391 w 5426043"/>
                <a:gd name="connsiteY13" fmla="*/ 1013087 h 5820250"/>
                <a:gd name="connsiteX14" fmla="*/ 3488008 w 5426043"/>
                <a:gd name="connsiteY14" fmla="*/ 2079410 h 5820250"/>
                <a:gd name="connsiteX15" fmla="*/ 3287203 w 5426043"/>
                <a:gd name="connsiteY15" fmla="*/ 3173083 h 5820250"/>
                <a:gd name="connsiteX16" fmla="*/ 3292845 w 5426043"/>
                <a:gd name="connsiteY16" fmla="*/ 3857018 h 5820250"/>
                <a:gd name="connsiteX17" fmla="*/ 3192806 w 5426043"/>
                <a:gd name="connsiteY17" fmla="*/ 3606624 h 5820250"/>
                <a:gd name="connsiteX18" fmla="*/ 2932473 w 5426043"/>
                <a:gd name="connsiteY18" fmla="*/ 2724036 h 5820250"/>
                <a:gd name="connsiteX19" fmla="*/ 2399382 w 5426043"/>
                <a:gd name="connsiteY19" fmla="*/ 1393179 h 5820250"/>
                <a:gd name="connsiteX20" fmla="*/ 1918061 w 5426043"/>
                <a:gd name="connsiteY20" fmla="*/ 334605 h 5820250"/>
                <a:gd name="connsiteX21" fmla="*/ 1759700 w 5426043"/>
                <a:gd name="connsiteY21" fmla="*/ 46327 h 5820250"/>
                <a:gd name="connsiteX22" fmla="*/ 1504721 w 5426043"/>
                <a:gd name="connsiteY22" fmla="*/ 1179806 h 5820250"/>
                <a:gd name="connsiteX23" fmla="*/ 1919500 w 5426043"/>
                <a:gd name="connsiteY23" fmla="*/ 2508985 h 5820250"/>
                <a:gd name="connsiteX24" fmla="*/ 2511779 w 5426043"/>
                <a:gd name="connsiteY24" fmla="*/ 3676696 h 5820250"/>
                <a:gd name="connsiteX25" fmla="*/ 2507282 w 5426043"/>
                <a:gd name="connsiteY25" fmla="*/ 3842847 h 5820250"/>
                <a:gd name="connsiteX26" fmla="*/ 1259624 w 5426043"/>
                <a:gd name="connsiteY26" fmla="*/ 2329876 h 5820250"/>
                <a:gd name="connsiteX27" fmla="*/ 760003 w 5426043"/>
                <a:gd name="connsiteY27" fmla="*/ 1783121 h 5820250"/>
                <a:gd name="connsiteX28" fmla="*/ 213248 w 5426043"/>
                <a:gd name="connsiteY28" fmla="*/ 1274074 h 5820250"/>
                <a:gd name="connsiteX29" fmla="*/ 213248 w 5426043"/>
                <a:gd name="connsiteY29" fmla="*/ 1406049 h 5820250"/>
                <a:gd name="connsiteX30" fmla="*/ 694015 w 5426043"/>
                <a:gd name="connsiteY30" fmla="*/ 2744655 h 5820250"/>
                <a:gd name="connsiteX31" fmla="*/ 1253280 w 5426043"/>
                <a:gd name="connsiteY31" fmla="*/ 3774615 h 5820250"/>
                <a:gd name="connsiteX32" fmla="*/ 2015715 w 5426043"/>
                <a:gd name="connsiteY32" fmla="*/ 4415917 h 5820250"/>
                <a:gd name="connsiteX33" fmla="*/ 2631307 w 5426043"/>
                <a:gd name="connsiteY33" fmla="*/ 4738370 h 5820250"/>
                <a:gd name="connsiteX34" fmla="*/ 2175214 w 5426043"/>
                <a:gd name="connsiteY34" fmla="*/ 4769173 h 5820250"/>
                <a:gd name="connsiteX35" fmla="*/ 1502268 w 5426043"/>
                <a:gd name="connsiteY35" fmla="*/ 4555140 h 5820250"/>
                <a:gd name="connsiteX36" fmla="*/ 760003 w 5426043"/>
                <a:gd name="connsiteY36" fmla="*/ 3951286 h 5820250"/>
                <a:gd name="connsiteX37" fmla="*/ 260382 w 5426043"/>
                <a:gd name="connsiteY37" fmla="*/ 3055740 h 5820250"/>
                <a:gd name="connsiteX38" fmla="*/ 5859 w 5426043"/>
                <a:gd name="connsiteY38" fmla="*/ 2688094 h 5820250"/>
                <a:gd name="connsiteX39" fmla="*/ 109554 w 5426043"/>
                <a:gd name="connsiteY39" fmla="*/ 3281983 h 5820250"/>
                <a:gd name="connsiteX40" fmla="*/ 420638 w 5426043"/>
                <a:gd name="connsiteY40" fmla="*/ 4686577 h 5820250"/>
                <a:gd name="connsiteX41" fmla="*/ 967661 w 5426043"/>
                <a:gd name="connsiteY41" fmla="*/ 5270028 h 5820250"/>
                <a:gd name="connsiteX42" fmla="*/ 1523574 w 5426043"/>
                <a:gd name="connsiteY42" fmla="*/ 5525562 h 5820250"/>
                <a:gd name="connsiteX43" fmla="*/ 2471273 w 5426043"/>
                <a:gd name="connsiteY43" fmla="*/ 5605714 h 5820250"/>
                <a:gd name="connsiteX44" fmla="*/ 3242901 w 5426043"/>
                <a:gd name="connsiteY44" fmla="*/ 5427626 h 5820250"/>
                <a:gd name="connsiteX45" fmla="*/ 3409946 w 5426043"/>
                <a:gd name="connsiteY45" fmla="*/ 5523928 h 5820250"/>
                <a:gd name="connsiteX46" fmla="*/ 3455462 w 5426043"/>
                <a:gd name="connsiteY46" fmla="*/ 5820249 h 5820250"/>
                <a:gd name="connsiteX0" fmla="*/ 4361304 w 5426043"/>
                <a:gd name="connsiteY0" fmla="*/ 5609304 h 5820250"/>
                <a:gd name="connsiteX1" fmla="*/ 4231131 w 5426043"/>
                <a:gd name="connsiteY1" fmla="*/ 5215361 h 5820250"/>
                <a:gd name="connsiteX2" fmla="*/ 4435951 w 5426043"/>
                <a:gd name="connsiteY2" fmla="*/ 4908219 h 5820250"/>
                <a:gd name="connsiteX3" fmla="*/ 4779546 w 5426043"/>
                <a:gd name="connsiteY3" fmla="*/ 4491709 h 5820250"/>
                <a:gd name="connsiteX4" fmla="*/ 5058626 w 5426043"/>
                <a:gd name="connsiteY4" fmla="*/ 3564787 h 5820250"/>
                <a:gd name="connsiteX5" fmla="*/ 5416844 w 5426043"/>
                <a:gd name="connsiteY5" fmla="*/ 2499558 h 5820250"/>
                <a:gd name="connsiteX6" fmla="*/ 5253752 w 5426043"/>
                <a:gd name="connsiteY6" fmla="*/ 2511758 h 5820250"/>
                <a:gd name="connsiteX7" fmla="*/ 4564500 w 5426043"/>
                <a:gd name="connsiteY7" fmla="*/ 3073666 h 5820250"/>
                <a:gd name="connsiteX8" fmla="*/ 4046069 w 5426043"/>
                <a:gd name="connsiteY8" fmla="*/ 4126147 h 5820250"/>
                <a:gd name="connsiteX9" fmla="*/ 4099905 w 5426043"/>
                <a:gd name="connsiteY9" fmla="*/ 3298781 h 5820250"/>
                <a:gd name="connsiteX10" fmla="*/ 4281760 w 5426043"/>
                <a:gd name="connsiteY10" fmla="*/ 1853260 h 5820250"/>
                <a:gd name="connsiteX11" fmla="*/ 4416873 w 5426043"/>
                <a:gd name="connsiteY11" fmla="*/ 1147576 h 5820250"/>
                <a:gd name="connsiteX12" fmla="*/ 4484533 w 5426043"/>
                <a:gd name="connsiteY12" fmla="*/ 653647 h 5820250"/>
                <a:gd name="connsiteX13" fmla="*/ 4063391 w 5426043"/>
                <a:gd name="connsiteY13" fmla="*/ 1013087 h 5820250"/>
                <a:gd name="connsiteX14" fmla="*/ 3488008 w 5426043"/>
                <a:gd name="connsiteY14" fmla="*/ 2079410 h 5820250"/>
                <a:gd name="connsiteX15" fmla="*/ 3287203 w 5426043"/>
                <a:gd name="connsiteY15" fmla="*/ 3173083 h 5820250"/>
                <a:gd name="connsiteX16" fmla="*/ 3311855 w 5426043"/>
                <a:gd name="connsiteY16" fmla="*/ 3851780 h 5820250"/>
                <a:gd name="connsiteX17" fmla="*/ 3192806 w 5426043"/>
                <a:gd name="connsiteY17" fmla="*/ 3606624 h 5820250"/>
                <a:gd name="connsiteX18" fmla="*/ 2932473 w 5426043"/>
                <a:gd name="connsiteY18" fmla="*/ 2724036 h 5820250"/>
                <a:gd name="connsiteX19" fmla="*/ 2399382 w 5426043"/>
                <a:gd name="connsiteY19" fmla="*/ 1393179 h 5820250"/>
                <a:gd name="connsiteX20" fmla="*/ 1918061 w 5426043"/>
                <a:gd name="connsiteY20" fmla="*/ 334605 h 5820250"/>
                <a:gd name="connsiteX21" fmla="*/ 1759700 w 5426043"/>
                <a:gd name="connsiteY21" fmla="*/ 46327 h 5820250"/>
                <a:gd name="connsiteX22" fmla="*/ 1504721 w 5426043"/>
                <a:gd name="connsiteY22" fmla="*/ 1179806 h 5820250"/>
                <a:gd name="connsiteX23" fmla="*/ 1919500 w 5426043"/>
                <a:gd name="connsiteY23" fmla="*/ 2508985 h 5820250"/>
                <a:gd name="connsiteX24" fmla="*/ 2511779 w 5426043"/>
                <a:gd name="connsiteY24" fmla="*/ 3676696 h 5820250"/>
                <a:gd name="connsiteX25" fmla="*/ 2507282 w 5426043"/>
                <a:gd name="connsiteY25" fmla="*/ 3842847 h 5820250"/>
                <a:gd name="connsiteX26" fmla="*/ 1259624 w 5426043"/>
                <a:gd name="connsiteY26" fmla="*/ 2329876 h 5820250"/>
                <a:gd name="connsiteX27" fmla="*/ 760003 w 5426043"/>
                <a:gd name="connsiteY27" fmla="*/ 1783121 h 5820250"/>
                <a:gd name="connsiteX28" fmla="*/ 213248 w 5426043"/>
                <a:gd name="connsiteY28" fmla="*/ 1274074 h 5820250"/>
                <a:gd name="connsiteX29" fmla="*/ 213248 w 5426043"/>
                <a:gd name="connsiteY29" fmla="*/ 1406049 h 5820250"/>
                <a:gd name="connsiteX30" fmla="*/ 694015 w 5426043"/>
                <a:gd name="connsiteY30" fmla="*/ 2744655 h 5820250"/>
                <a:gd name="connsiteX31" fmla="*/ 1253280 w 5426043"/>
                <a:gd name="connsiteY31" fmla="*/ 3774615 h 5820250"/>
                <a:gd name="connsiteX32" fmla="*/ 2015715 w 5426043"/>
                <a:gd name="connsiteY32" fmla="*/ 4415917 h 5820250"/>
                <a:gd name="connsiteX33" fmla="*/ 2631307 w 5426043"/>
                <a:gd name="connsiteY33" fmla="*/ 4738370 h 5820250"/>
                <a:gd name="connsiteX34" fmla="*/ 2175214 w 5426043"/>
                <a:gd name="connsiteY34" fmla="*/ 4769173 h 5820250"/>
                <a:gd name="connsiteX35" fmla="*/ 1502268 w 5426043"/>
                <a:gd name="connsiteY35" fmla="*/ 4555140 h 5820250"/>
                <a:gd name="connsiteX36" fmla="*/ 760003 w 5426043"/>
                <a:gd name="connsiteY36" fmla="*/ 3951286 h 5820250"/>
                <a:gd name="connsiteX37" fmla="*/ 260382 w 5426043"/>
                <a:gd name="connsiteY37" fmla="*/ 3055740 h 5820250"/>
                <a:gd name="connsiteX38" fmla="*/ 5859 w 5426043"/>
                <a:gd name="connsiteY38" fmla="*/ 2688094 h 5820250"/>
                <a:gd name="connsiteX39" fmla="*/ 109554 w 5426043"/>
                <a:gd name="connsiteY39" fmla="*/ 3281983 h 5820250"/>
                <a:gd name="connsiteX40" fmla="*/ 420638 w 5426043"/>
                <a:gd name="connsiteY40" fmla="*/ 4686577 h 5820250"/>
                <a:gd name="connsiteX41" fmla="*/ 967661 w 5426043"/>
                <a:gd name="connsiteY41" fmla="*/ 5270028 h 5820250"/>
                <a:gd name="connsiteX42" fmla="*/ 1523574 w 5426043"/>
                <a:gd name="connsiteY42" fmla="*/ 5525562 h 5820250"/>
                <a:gd name="connsiteX43" fmla="*/ 2471273 w 5426043"/>
                <a:gd name="connsiteY43" fmla="*/ 5605714 h 5820250"/>
                <a:gd name="connsiteX44" fmla="*/ 3242901 w 5426043"/>
                <a:gd name="connsiteY44" fmla="*/ 5427626 h 5820250"/>
                <a:gd name="connsiteX45" fmla="*/ 3409946 w 5426043"/>
                <a:gd name="connsiteY45" fmla="*/ 5523928 h 5820250"/>
                <a:gd name="connsiteX46" fmla="*/ 3455462 w 5426043"/>
                <a:gd name="connsiteY46" fmla="*/ 5820249 h 5820250"/>
                <a:gd name="connsiteX0" fmla="*/ 4361486 w 5426225"/>
                <a:gd name="connsiteY0" fmla="*/ 5609304 h 5820250"/>
                <a:gd name="connsiteX1" fmla="*/ 4231313 w 5426225"/>
                <a:gd name="connsiteY1" fmla="*/ 5215361 h 5820250"/>
                <a:gd name="connsiteX2" fmla="*/ 4436133 w 5426225"/>
                <a:gd name="connsiteY2" fmla="*/ 4908219 h 5820250"/>
                <a:gd name="connsiteX3" fmla="*/ 4779728 w 5426225"/>
                <a:gd name="connsiteY3" fmla="*/ 4491709 h 5820250"/>
                <a:gd name="connsiteX4" fmla="*/ 5058808 w 5426225"/>
                <a:gd name="connsiteY4" fmla="*/ 3564787 h 5820250"/>
                <a:gd name="connsiteX5" fmla="*/ 5417026 w 5426225"/>
                <a:gd name="connsiteY5" fmla="*/ 2499558 h 5820250"/>
                <a:gd name="connsiteX6" fmla="*/ 5253934 w 5426225"/>
                <a:gd name="connsiteY6" fmla="*/ 2511758 h 5820250"/>
                <a:gd name="connsiteX7" fmla="*/ 4564682 w 5426225"/>
                <a:gd name="connsiteY7" fmla="*/ 3073666 h 5820250"/>
                <a:gd name="connsiteX8" fmla="*/ 4046251 w 5426225"/>
                <a:gd name="connsiteY8" fmla="*/ 4126147 h 5820250"/>
                <a:gd name="connsiteX9" fmla="*/ 4100087 w 5426225"/>
                <a:gd name="connsiteY9" fmla="*/ 3298781 h 5820250"/>
                <a:gd name="connsiteX10" fmla="*/ 4281942 w 5426225"/>
                <a:gd name="connsiteY10" fmla="*/ 1853260 h 5820250"/>
                <a:gd name="connsiteX11" fmla="*/ 4417055 w 5426225"/>
                <a:gd name="connsiteY11" fmla="*/ 1147576 h 5820250"/>
                <a:gd name="connsiteX12" fmla="*/ 4484715 w 5426225"/>
                <a:gd name="connsiteY12" fmla="*/ 653647 h 5820250"/>
                <a:gd name="connsiteX13" fmla="*/ 4063573 w 5426225"/>
                <a:gd name="connsiteY13" fmla="*/ 1013087 h 5820250"/>
                <a:gd name="connsiteX14" fmla="*/ 3488190 w 5426225"/>
                <a:gd name="connsiteY14" fmla="*/ 2079410 h 5820250"/>
                <a:gd name="connsiteX15" fmla="*/ 3287385 w 5426225"/>
                <a:gd name="connsiteY15" fmla="*/ 3173083 h 5820250"/>
                <a:gd name="connsiteX16" fmla="*/ 3312037 w 5426225"/>
                <a:gd name="connsiteY16" fmla="*/ 3851780 h 5820250"/>
                <a:gd name="connsiteX17" fmla="*/ 3192988 w 5426225"/>
                <a:gd name="connsiteY17" fmla="*/ 3606624 h 5820250"/>
                <a:gd name="connsiteX18" fmla="*/ 2932655 w 5426225"/>
                <a:gd name="connsiteY18" fmla="*/ 2724036 h 5820250"/>
                <a:gd name="connsiteX19" fmla="*/ 2399564 w 5426225"/>
                <a:gd name="connsiteY19" fmla="*/ 1393179 h 5820250"/>
                <a:gd name="connsiteX20" fmla="*/ 1918243 w 5426225"/>
                <a:gd name="connsiteY20" fmla="*/ 334605 h 5820250"/>
                <a:gd name="connsiteX21" fmla="*/ 1759882 w 5426225"/>
                <a:gd name="connsiteY21" fmla="*/ 46327 h 5820250"/>
                <a:gd name="connsiteX22" fmla="*/ 1504903 w 5426225"/>
                <a:gd name="connsiteY22" fmla="*/ 1179806 h 5820250"/>
                <a:gd name="connsiteX23" fmla="*/ 1919682 w 5426225"/>
                <a:gd name="connsiteY23" fmla="*/ 2508985 h 5820250"/>
                <a:gd name="connsiteX24" fmla="*/ 2511961 w 5426225"/>
                <a:gd name="connsiteY24" fmla="*/ 3676696 h 5820250"/>
                <a:gd name="connsiteX25" fmla="*/ 2507464 w 5426225"/>
                <a:gd name="connsiteY25" fmla="*/ 3842847 h 5820250"/>
                <a:gd name="connsiteX26" fmla="*/ 1259806 w 5426225"/>
                <a:gd name="connsiteY26" fmla="*/ 2329876 h 5820250"/>
                <a:gd name="connsiteX27" fmla="*/ 760185 w 5426225"/>
                <a:gd name="connsiteY27" fmla="*/ 1783121 h 5820250"/>
                <a:gd name="connsiteX28" fmla="*/ 213430 w 5426225"/>
                <a:gd name="connsiteY28" fmla="*/ 1274074 h 5820250"/>
                <a:gd name="connsiteX29" fmla="*/ 213430 w 5426225"/>
                <a:gd name="connsiteY29" fmla="*/ 1406049 h 5820250"/>
                <a:gd name="connsiteX30" fmla="*/ 694197 w 5426225"/>
                <a:gd name="connsiteY30" fmla="*/ 2744655 h 5820250"/>
                <a:gd name="connsiteX31" fmla="*/ 1253462 w 5426225"/>
                <a:gd name="connsiteY31" fmla="*/ 3774615 h 5820250"/>
                <a:gd name="connsiteX32" fmla="*/ 2015897 w 5426225"/>
                <a:gd name="connsiteY32" fmla="*/ 4415917 h 5820250"/>
                <a:gd name="connsiteX33" fmla="*/ 2631489 w 5426225"/>
                <a:gd name="connsiteY33" fmla="*/ 4738370 h 5820250"/>
                <a:gd name="connsiteX34" fmla="*/ 2175396 w 5426225"/>
                <a:gd name="connsiteY34" fmla="*/ 4769173 h 5820250"/>
                <a:gd name="connsiteX35" fmla="*/ 1502450 w 5426225"/>
                <a:gd name="connsiteY35" fmla="*/ 4555140 h 5820250"/>
                <a:gd name="connsiteX36" fmla="*/ 760185 w 5426225"/>
                <a:gd name="connsiteY36" fmla="*/ 3951286 h 5820250"/>
                <a:gd name="connsiteX37" fmla="*/ 260564 w 5426225"/>
                <a:gd name="connsiteY37" fmla="*/ 3055740 h 5820250"/>
                <a:gd name="connsiteX38" fmla="*/ 6041 w 5426225"/>
                <a:gd name="connsiteY38" fmla="*/ 2688094 h 5820250"/>
                <a:gd name="connsiteX39" fmla="*/ 109736 w 5426225"/>
                <a:gd name="connsiteY39" fmla="*/ 3281983 h 5820250"/>
                <a:gd name="connsiteX40" fmla="*/ 437514 w 5426225"/>
                <a:gd name="connsiteY40" fmla="*/ 4566106 h 5820250"/>
                <a:gd name="connsiteX41" fmla="*/ 967843 w 5426225"/>
                <a:gd name="connsiteY41" fmla="*/ 5270028 h 5820250"/>
                <a:gd name="connsiteX42" fmla="*/ 1523756 w 5426225"/>
                <a:gd name="connsiteY42" fmla="*/ 5525562 h 5820250"/>
                <a:gd name="connsiteX43" fmla="*/ 2471455 w 5426225"/>
                <a:gd name="connsiteY43" fmla="*/ 5605714 h 5820250"/>
                <a:gd name="connsiteX44" fmla="*/ 3243083 w 5426225"/>
                <a:gd name="connsiteY44" fmla="*/ 5427626 h 5820250"/>
                <a:gd name="connsiteX45" fmla="*/ 3410128 w 5426225"/>
                <a:gd name="connsiteY45" fmla="*/ 5523928 h 5820250"/>
                <a:gd name="connsiteX46" fmla="*/ 3455644 w 5426225"/>
                <a:gd name="connsiteY46" fmla="*/ 5820249 h 5820250"/>
                <a:gd name="connsiteX0" fmla="*/ 4361486 w 5426225"/>
                <a:gd name="connsiteY0" fmla="*/ 5609304 h 5820250"/>
                <a:gd name="connsiteX1" fmla="*/ 4231313 w 5426225"/>
                <a:gd name="connsiteY1" fmla="*/ 5215361 h 5820250"/>
                <a:gd name="connsiteX2" fmla="*/ 4436133 w 5426225"/>
                <a:gd name="connsiteY2" fmla="*/ 4908219 h 5820250"/>
                <a:gd name="connsiteX3" fmla="*/ 4779728 w 5426225"/>
                <a:gd name="connsiteY3" fmla="*/ 4491709 h 5820250"/>
                <a:gd name="connsiteX4" fmla="*/ 5058808 w 5426225"/>
                <a:gd name="connsiteY4" fmla="*/ 3564787 h 5820250"/>
                <a:gd name="connsiteX5" fmla="*/ 5417026 w 5426225"/>
                <a:gd name="connsiteY5" fmla="*/ 2499558 h 5820250"/>
                <a:gd name="connsiteX6" fmla="*/ 5253934 w 5426225"/>
                <a:gd name="connsiteY6" fmla="*/ 2511758 h 5820250"/>
                <a:gd name="connsiteX7" fmla="*/ 4564682 w 5426225"/>
                <a:gd name="connsiteY7" fmla="*/ 3073666 h 5820250"/>
                <a:gd name="connsiteX8" fmla="*/ 4046251 w 5426225"/>
                <a:gd name="connsiteY8" fmla="*/ 4126147 h 5820250"/>
                <a:gd name="connsiteX9" fmla="*/ 4100087 w 5426225"/>
                <a:gd name="connsiteY9" fmla="*/ 3298781 h 5820250"/>
                <a:gd name="connsiteX10" fmla="*/ 4281942 w 5426225"/>
                <a:gd name="connsiteY10" fmla="*/ 1853260 h 5820250"/>
                <a:gd name="connsiteX11" fmla="*/ 4417055 w 5426225"/>
                <a:gd name="connsiteY11" fmla="*/ 1147576 h 5820250"/>
                <a:gd name="connsiteX12" fmla="*/ 4484715 w 5426225"/>
                <a:gd name="connsiteY12" fmla="*/ 653647 h 5820250"/>
                <a:gd name="connsiteX13" fmla="*/ 4063573 w 5426225"/>
                <a:gd name="connsiteY13" fmla="*/ 1013087 h 5820250"/>
                <a:gd name="connsiteX14" fmla="*/ 3488190 w 5426225"/>
                <a:gd name="connsiteY14" fmla="*/ 2079410 h 5820250"/>
                <a:gd name="connsiteX15" fmla="*/ 3287385 w 5426225"/>
                <a:gd name="connsiteY15" fmla="*/ 3173083 h 5820250"/>
                <a:gd name="connsiteX16" fmla="*/ 3312037 w 5426225"/>
                <a:gd name="connsiteY16" fmla="*/ 3851780 h 5820250"/>
                <a:gd name="connsiteX17" fmla="*/ 3192988 w 5426225"/>
                <a:gd name="connsiteY17" fmla="*/ 3606624 h 5820250"/>
                <a:gd name="connsiteX18" fmla="*/ 2932655 w 5426225"/>
                <a:gd name="connsiteY18" fmla="*/ 2724036 h 5820250"/>
                <a:gd name="connsiteX19" fmla="*/ 2399564 w 5426225"/>
                <a:gd name="connsiteY19" fmla="*/ 1393179 h 5820250"/>
                <a:gd name="connsiteX20" fmla="*/ 1918243 w 5426225"/>
                <a:gd name="connsiteY20" fmla="*/ 334605 h 5820250"/>
                <a:gd name="connsiteX21" fmla="*/ 1759882 w 5426225"/>
                <a:gd name="connsiteY21" fmla="*/ 46327 h 5820250"/>
                <a:gd name="connsiteX22" fmla="*/ 1504903 w 5426225"/>
                <a:gd name="connsiteY22" fmla="*/ 1179806 h 5820250"/>
                <a:gd name="connsiteX23" fmla="*/ 1919682 w 5426225"/>
                <a:gd name="connsiteY23" fmla="*/ 2508985 h 5820250"/>
                <a:gd name="connsiteX24" fmla="*/ 2511961 w 5426225"/>
                <a:gd name="connsiteY24" fmla="*/ 3676696 h 5820250"/>
                <a:gd name="connsiteX25" fmla="*/ 2507464 w 5426225"/>
                <a:gd name="connsiteY25" fmla="*/ 3842847 h 5820250"/>
                <a:gd name="connsiteX26" fmla="*/ 1259806 w 5426225"/>
                <a:gd name="connsiteY26" fmla="*/ 2329876 h 5820250"/>
                <a:gd name="connsiteX27" fmla="*/ 760185 w 5426225"/>
                <a:gd name="connsiteY27" fmla="*/ 1783121 h 5820250"/>
                <a:gd name="connsiteX28" fmla="*/ 213430 w 5426225"/>
                <a:gd name="connsiteY28" fmla="*/ 1274074 h 5820250"/>
                <a:gd name="connsiteX29" fmla="*/ 213430 w 5426225"/>
                <a:gd name="connsiteY29" fmla="*/ 1406049 h 5820250"/>
                <a:gd name="connsiteX30" fmla="*/ 694197 w 5426225"/>
                <a:gd name="connsiteY30" fmla="*/ 2744655 h 5820250"/>
                <a:gd name="connsiteX31" fmla="*/ 1253462 w 5426225"/>
                <a:gd name="connsiteY31" fmla="*/ 3774615 h 5820250"/>
                <a:gd name="connsiteX32" fmla="*/ 2015897 w 5426225"/>
                <a:gd name="connsiteY32" fmla="*/ 4415917 h 5820250"/>
                <a:gd name="connsiteX33" fmla="*/ 2631489 w 5426225"/>
                <a:gd name="connsiteY33" fmla="*/ 4738370 h 5820250"/>
                <a:gd name="connsiteX34" fmla="*/ 2175396 w 5426225"/>
                <a:gd name="connsiteY34" fmla="*/ 4769173 h 5820250"/>
                <a:gd name="connsiteX35" fmla="*/ 1502450 w 5426225"/>
                <a:gd name="connsiteY35" fmla="*/ 4555140 h 5820250"/>
                <a:gd name="connsiteX36" fmla="*/ 760185 w 5426225"/>
                <a:gd name="connsiteY36" fmla="*/ 3951286 h 5820250"/>
                <a:gd name="connsiteX37" fmla="*/ 260564 w 5426225"/>
                <a:gd name="connsiteY37" fmla="*/ 3055740 h 5820250"/>
                <a:gd name="connsiteX38" fmla="*/ 6041 w 5426225"/>
                <a:gd name="connsiteY38" fmla="*/ 2688094 h 5820250"/>
                <a:gd name="connsiteX39" fmla="*/ 109736 w 5426225"/>
                <a:gd name="connsiteY39" fmla="*/ 3281983 h 5820250"/>
                <a:gd name="connsiteX40" fmla="*/ 437514 w 5426225"/>
                <a:gd name="connsiteY40" fmla="*/ 4566106 h 5820250"/>
                <a:gd name="connsiteX41" fmla="*/ 1523756 w 5426225"/>
                <a:gd name="connsiteY41" fmla="*/ 5525562 h 5820250"/>
                <a:gd name="connsiteX42" fmla="*/ 2471455 w 5426225"/>
                <a:gd name="connsiteY42" fmla="*/ 5605714 h 5820250"/>
                <a:gd name="connsiteX43" fmla="*/ 3243083 w 5426225"/>
                <a:gd name="connsiteY43" fmla="*/ 5427626 h 5820250"/>
                <a:gd name="connsiteX44" fmla="*/ 3410128 w 5426225"/>
                <a:gd name="connsiteY44" fmla="*/ 5523928 h 5820250"/>
                <a:gd name="connsiteX45" fmla="*/ 3455644 w 5426225"/>
                <a:gd name="connsiteY45" fmla="*/ 5820249 h 582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426225" h="5820250">
                  <a:moveTo>
                    <a:pt x="4361486" y="5609304"/>
                  </a:moveTo>
                  <a:cubicBezTo>
                    <a:pt x="4290845" y="5425964"/>
                    <a:pt x="4218872" y="5332208"/>
                    <a:pt x="4231313" y="5215361"/>
                  </a:cubicBezTo>
                  <a:cubicBezTo>
                    <a:pt x="4243754" y="5098514"/>
                    <a:pt x="4344731" y="5028828"/>
                    <a:pt x="4436133" y="4908219"/>
                  </a:cubicBezTo>
                  <a:cubicBezTo>
                    <a:pt x="4527536" y="4787610"/>
                    <a:pt x="4675949" y="4715614"/>
                    <a:pt x="4779728" y="4491709"/>
                  </a:cubicBezTo>
                  <a:cubicBezTo>
                    <a:pt x="4883507" y="4267804"/>
                    <a:pt x="4952592" y="3896812"/>
                    <a:pt x="5058808" y="3564787"/>
                  </a:cubicBezTo>
                  <a:cubicBezTo>
                    <a:pt x="5165024" y="3232762"/>
                    <a:pt x="5384505" y="2675063"/>
                    <a:pt x="5417026" y="2499558"/>
                  </a:cubicBezTo>
                  <a:cubicBezTo>
                    <a:pt x="5449547" y="2324053"/>
                    <a:pt x="5395991" y="2416073"/>
                    <a:pt x="5253934" y="2511758"/>
                  </a:cubicBezTo>
                  <a:cubicBezTo>
                    <a:pt x="5111877" y="2607443"/>
                    <a:pt x="4765963" y="2804601"/>
                    <a:pt x="4564682" y="3073666"/>
                  </a:cubicBezTo>
                  <a:cubicBezTo>
                    <a:pt x="4363402" y="3342731"/>
                    <a:pt x="4123683" y="4088628"/>
                    <a:pt x="4046251" y="4126147"/>
                  </a:cubicBezTo>
                  <a:cubicBezTo>
                    <a:pt x="3968819" y="4163666"/>
                    <a:pt x="4060805" y="3677596"/>
                    <a:pt x="4100087" y="3298781"/>
                  </a:cubicBezTo>
                  <a:cubicBezTo>
                    <a:pt x="4139369" y="2919967"/>
                    <a:pt x="4229114" y="2211794"/>
                    <a:pt x="4281942" y="1853260"/>
                  </a:cubicBezTo>
                  <a:cubicBezTo>
                    <a:pt x="4334770" y="1494726"/>
                    <a:pt x="4383260" y="1347511"/>
                    <a:pt x="4417055" y="1147576"/>
                  </a:cubicBezTo>
                  <a:cubicBezTo>
                    <a:pt x="4450850" y="947641"/>
                    <a:pt x="4543629" y="676062"/>
                    <a:pt x="4484715" y="653647"/>
                  </a:cubicBezTo>
                  <a:cubicBezTo>
                    <a:pt x="4425801" y="631232"/>
                    <a:pt x="4229660" y="775460"/>
                    <a:pt x="4063573" y="1013087"/>
                  </a:cubicBezTo>
                  <a:cubicBezTo>
                    <a:pt x="3897486" y="1250714"/>
                    <a:pt x="3617555" y="1719411"/>
                    <a:pt x="3488190" y="2079410"/>
                  </a:cubicBezTo>
                  <a:cubicBezTo>
                    <a:pt x="3358825" y="2439409"/>
                    <a:pt x="3316744" y="2877688"/>
                    <a:pt x="3287385" y="3173083"/>
                  </a:cubicBezTo>
                  <a:cubicBezTo>
                    <a:pt x="3258026" y="3468478"/>
                    <a:pt x="3327770" y="3779523"/>
                    <a:pt x="3312037" y="3851780"/>
                  </a:cubicBezTo>
                  <a:cubicBezTo>
                    <a:pt x="3296304" y="3924037"/>
                    <a:pt x="3256218" y="3794581"/>
                    <a:pt x="3192988" y="3606624"/>
                  </a:cubicBezTo>
                  <a:cubicBezTo>
                    <a:pt x="3129758" y="3418667"/>
                    <a:pt x="3064892" y="3092943"/>
                    <a:pt x="2932655" y="2724036"/>
                  </a:cubicBezTo>
                  <a:cubicBezTo>
                    <a:pt x="2800418" y="2355129"/>
                    <a:pt x="2568633" y="1791418"/>
                    <a:pt x="2399564" y="1393179"/>
                  </a:cubicBezTo>
                  <a:cubicBezTo>
                    <a:pt x="2230495" y="994941"/>
                    <a:pt x="2024857" y="559080"/>
                    <a:pt x="1918243" y="334605"/>
                  </a:cubicBezTo>
                  <a:cubicBezTo>
                    <a:pt x="1811629" y="110130"/>
                    <a:pt x="1828772" y="-94540"/>
                    <a:pt x="1759882" y="46327"/>
                  </a:cubicBezTo>
                  <a:cubicBezTo>
                    <a:pt x="1690992" y="187194"/>
                    <a:pt x="1478270" y="769363"/>
                    <a:pt x="1504903" y="1179806"/>
                  </a:cubicBezTo>
                  <a:cubicBezTo>
                    <a:pt x="1531536" y="1590249"/>
                    <a:pt x="1751839" y="2092837"/>
                    <a:pt x="1919682" y="2508985"/>
                  </a:cubicBezTo>
                  <a:cubicBezTo>
                    <a:pt x="2087525" y="2925133"/>
                    <a:pt x="2413997" y="3454386"/>
                    <a:pt x="2511961" y="3676696"/>
                  </a:cubicBezTo>
                  <a:cubicBezTo>
                    <a:pt x="2609925" y="3899006"/>
                    <a:pt x="2640198" y="3976933"/>
                    <a:pt x="2507464" y="3842847"/>
                  </a:cubicBezTo>
                  <a:cubicBezTo>
                    <a:pt x="2374730" y="3708761"/>
                    <a:pt x="1551019" y="2673164"/>
                    <a:pt x="1259806" y="2329876"/>
                  </a:cubicBezTo>
                  <a:cubicBezTo>
                    <a:pt x="968593" y="1986588"/>
                    <a:pt x="934581" y="1959088"/>
                    <a:pt x="760185" y="1783121"/>
                  </a:cubicBezTo>
                  <a:cubicBezTo>
                    <a:pt x="585789" y="1607154"/>
                    <a:pt x="304556" y="1336919"/>
                    <a:pt x="213430" y="1274074"/>
                  </a:cubicBezTo>
                  <a:cubicBezTo>
                    <a:pt x="122304" y="1211229"/>
                    <a:pt x="133302" y="1160952"/>
                    <a:pt x="213430" y="1406049"/>
                  </a:cubicBezTo>
                  <a:cubicBezTo>
                    <a:pt x="293558" y="1651146"/>
                    <a:pt x="520858" y="2349894"/>
                    <a:pt x="694197" y="2744655"/>
                  </a:cubicBezTo>
                  <a:cubicBezTo>
                    <a:pt x="867536" y="3139416"/>
                    <a:pt x="1033179" y="3496071"/>
                    <a:pt x="1253462" y="3774615"/>
                  </a:cubicBezTo>
                  <a:cubicBezTo>
                    <a:pt x="1473745" y="4053159"/>
                    <a:pt x="1786226" y="4255291"/>
                    <a:pt x="2015897" y="4415917"/>
                  </a:cubicBezTo>
                  <a:cubicBezTo>
                    <a:pt x="2245568" y="4576543"/>
                    <a:pt x="2599073" y="4704664"/>
                    <a:pt x="2631489" y="4738370"/>
                  </a:cubicBezTo>
                  <a:cubicBezTo>
                    <a:pt x="2663905" y="4772076"/>
                    <a:pt x="2363569" y="4799711"/>
                    <a:pt x="2175396" y="4769173"/>
                  </a:cubicBezTo>
                  <a:cubicBezTo>
                    <a:pt x="1987223" y="4738635"/>
                    <a:pt x="1738318" y="4691454"/>
                    <a:pt x="1502450" y="4555140"/>
                  </a:cubicBezTo>
                  <a:cubicBezTo>
                    <a:pt x="1266582" y="4418826"/>
                    <a:pt x="967166" y="4201186"/>
                    <a:pt x="760185" y="3951286"/>
                  </a:cubicBezTo>
                  <a:cubicBezTo>
                    <a:pt x="553204" y="3701386"/>
                    <a:pt x="386255" y="3266272"/>
                    <a:pt x="260564" y="3055740"/>
                  </a:cubicBezTo>
                  <a:cubicBezTo>
                    <a:pt x="134873" y="2845208"/>
                    <a:pt x="31179" y="2650387"/>
                    <a:pt x="6041" y="2688094"/>
                  </a:cubicBezTo>
                  <a:cubicBezTo>
                    <a:pt x="-19097" y="2725801"/>
                    <a:pt x="37824" y="2968981"/>
                    <a:pt x="109736" y="3281983"/>
                  </a:cubicBezTo>
                  <a:cubicBezTo>
                    <a:pt x="181648" y="3594985"/>
                    <a:pt x="201844" y="4192176"/>
                    <a:pt x="437514" y="4566106"/>
                  </a:cubicBezTo>
                  <a:cubicBezTo>
                    <a:pt x="673184" y="4940036"/>
                    <a:pt x="1184766" y="5352294"/>
                    <a:pt x="1523756" y="5525562"/>
                  </a:cubicBezTo>
                  <a:cubicBezTo>
                    <a:pt x="1862746" y="5698830"/>
                    <a:pt x="2184900" y="5622037"/>
                    <a:pt x="2471455" y="5605714"/>
                  </a:cubicBezTo>
                  <a:cubicBezTo>
                    <a:pt x="2758010" y="5589391"/>
                    <a:pt x="3144000" y="5442008"/>
                    <a:pt x="3243083" y="5427626"/>
                  </a:cubicBezTo>
                  <a:cubicBezTo>
                    <a:pt x="3342166" y="5413244"/>
                    <a:pt x="3406420" y="5413989"/>
                    <a:pt x="3410128" y="5523928"/>
                  </a:cubicBezTo>
                  <a:cubicBezTo>
                    <a:pt x="3413836" y="5633867"/>
                    <a:pt x="3448772" y="5675021"/>
                    <a:pt x="3455644" y="5820249"/>
                  </a:cubicBezTo>
                </a:path>
              </a:pathLst>
            </a:custGeom>
            <a:solidFill>
              <a:schemeClr val="accent3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36762-792C-99C7-91FC-009D81BE9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6694" y="1695333"/>
            <a:ext cx="8100600" cy="48040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CA" sz="3200" b="1" u="sng">
                <a:solidFill>
                  <a:schemeClr val="tx2"/>
                </a:solidFill>
                <a:cs typeface="Calibri"/>
              </a:rPr>
              <a:t>First Floor</a:t>
            </a:r>
            <a:endParaRPr lang="en-US" sz="3200">
              <a:solidFill>
                <a:schemeClr val="tx2"/>
              </a:solidFill>
            </a:endParaRPr>
          </a:p>
          <a:p>
            <a:pPr lvl="1" algn="ctr"/>
            <a:r>
              <a:rPr lang="en-CA" sz="3200">
                <a:solidFill>
                  <a:schemeClr val="tx2"/>
                </a:solidFill>
                <a:cs typeface="Calibri"/>
              </a:rPr>
              <a:t>Foods Room / Math Tutorial Room</a:t>
            </a:r>
          </a:p>
          <a:p>
            <a:pPr marL="0" indent="0" algn="ctr">
              <a:buNone/>
            </a:pPr>
            <a:r>
              <a:rPr lang="en-CA" sz="3200" b="1" u="sng">
                <a:solidFill>
                  <a:schemeClr val="tx2"/>
                </a:solidFill>
                <a:cs typeface="Calibri"/>
              </a:rPr>
              <a:t>Main Floor</a:t>
            </a:r>
          </a:p>
          <a:p>
            <a:pPr lvl="1" algn="ctr"/>
            <a:r>
              <a:rPr lang="en-CA" sz="3200">
                <a:solidFill>
                  <a:schemeClr val="tx2"/>
                </a:solidFill>
                <a:cs typeface="Calibri"/>
              </a:rPr>
              <a:t>Gyms / Cafeteria/LRC</a:t>
            </a:r>
          </a:p>
          <a:p>
            <a:pPr marL="0" indent="0" algn="ctr">
              <a:buNone/>
            </a:pPr>
            <a:r>
              <a:rPr lang="en-CA" sz="3200" b="1" u="sng">
                <a:solidFill>
                  <a:schemeClr val="tx2"/>
                </a:solidFill>
                <a:cs typeface="Calibri"/>
              </a:rPr>
              <a:t>Third Floor</a:t>
            </a:r>
          </a:p>
          <a:p>
            <a:pPr lvl="1" algn="ctr"/>
            <a:r>
              <a:rPr lang="en-CA" sz="3200">
                <a:solidFill>
                  <a:schemeClr val="tx2"/>
                </a:solidFill>
                <a:cs typeface="Calibri"/>
              </a:rPr>
              <a:t>Library Learning Commons</a:t>
            </a:r>
          </a:p>
          <a:p>
            <a:pPr marL="0" indent="0" algn="ctr">
              <a:buNone/>
            </a:pPr>
            <a:r>
              <a:rPr lang="en-CA" sz="3200" b="1" u="sng">
                <a:solidFill>
                  <a:schemeClr val="tx2"/>
                </a:solidFill>
                <a:cs typeface="Calibri"/>
              </a:rPr>
              <a:t>Outside</a:t>
            </a:r>
          </a:p>
          <a:p>
            <a:pPr lvl="1" algn="ctr"/>
            <a:r>
              <a:rPr lang="en-CA" sz="3200">
                <a:solidFill>
                  <a:schemeClr val="tx2"/>
                </a:solidFill>
                <a:cs typeface="Calibri"/>
              </a:rPr>
              <a:t>6-Plex / Outdoor classroom / Turf Fields 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E0CB3A3-E163-801B-144D-764BCB283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454324">
            <a:off x="10240986" y="3586596"/>
            <a:ext cx="1244355" cy="1877126"/>
            <a:chOff x="11571873" y="5176897"/>
            <a:chExt cx="1284318" cy="1937410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24D2B6F-A992-550B-AEFC-017B9411F7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516067" flipH="1">
              <a:off x="11571873" y="5176897"/>
              <a:ext cx="1284318" cy="1937410"/>
            </a:xfrm>
            <a:custGeom>
              <a:avLst/>
              <a:gdLst>
                <a:gd name="connsiteX0" fmla="*/ 1435000 w 1914334"/>
                <a:gd name="connsiteY0" fmla="*/ 708733 h 2986466"/>
                <a:gd name="connsiteX1" fmla="*/ 1372407 w 1914334"/>
                <a:gd name="connsiteY1" fmla="*/ 920145 h 2986466"/>
                <a:gd name="connsiteX2" fmla="*/ 1151204 w 1914334"/>
                <a:gd name="connsiteY2" fmla="*/ 1213461 h 2986466"/>
                <a:gd name="connsiteX3" fmla="*/ 870323 w 1914334"/>
                <a:gd name="connsiteY3" fmla="*/ 1450908 h 2986466"/>
                <a:gd name="connsiteX4" fmla="*/ 413435 w 1914334"/>
                <a:gd name="connsiteY4" fmla="*/ 1646154 h 2986466"/>
                <a:gd name="connsiteX5" fmla="*/ 544953 w 1914334"/>
                <a:gd name="connsiteY5" fmla="*/ 1655582 h 2986466"/>
                <a:gd name="connsiteX6" fmla="*/ 1236024 w 1914334"/>
                <a:gd name="connsiteY6" fmla="*/ 1655582 h 2986466"/>
                <a:gd name="connsiteX7" fmla="*/ 1636116 w 1914334"/>
                <a:gd name="connsiteY7" fmla="*/ 1750148 h 2986466"/>
                <a:gd name="connsiteX8" fmla="*/ 1893405 w 1914334"/>
                <a:gd name="connsiteY8" fmla="*/ 1866540 h 2986466"/>
                <a:gd name="connsiteX9" fmla="*/ 1867279 w 1914334"/>
                <a:gd name="connsiteY9" fmla="*/ 1944294 h 2986466"/>
                <a:gd name="connsiteX10" fmla="*/ 1614292 w 1914334"/>
                <a:gd name="connsiteY10" fmla="*/ 2106595 h 2986466"/>
                <a:gd name="connsiteX11" fmla="*/ 1214200 w 1914334"/>
                <a:gd name="connsiteY11" fmla="*/ 2208436 h 2986466"/>
                <a:gd name="connsiteX12" fmla="*/ 896885 w 1914334"/>
                <a:gd name="connsiteY12" fmla="*/ 2195582 h 2986466"/>
                <a:gd name="connsiteX13" fmla="*/ 539793 w 1914334"/>
                <a:gd name="connsiteY13" fmla="*/ 2089496 h 2986466"/>
                <a:gd name="connsiteX14" fmla="*/ 282999 w 1914334"/>
                <a:gd name="connsiteY14" fmla="*/ 1949873 h 2986466"/>
                <a:gd name="connsiteX15" fmla="*/ 253272 w 1914334"/>
                <a:gd name="connsiteY15" fmla="*/ 2002564 h 2986466"/>
                <a:gd name="connsiteX16" fmla="*/ 302234 w 1914334"/>
                <a:gd name="connsiteY16" fmla="*/ 2395658 h 2986466"/>
                <a:gd name="connsiteX17" fmla="*/ 387549 w 1914334"/>
                <a:gd name="connsiteY17" fmla="*/ 2772667 h 2986466"/>
                <a:gd name="connsiteX18" fmla="*/ 426333 w 1914334"/>
                <a:gd name="connsiteY18" fmla="*/ 2892034 h 2986466"/>
                <a:gd name="connsiteX19" fmla="*/ 207913 w 1914334"/>
                <a:gd name="connsiteY19" fmla="*/ 2986466 h 2986466"/>
                <a:gd name="connsiteX20" fmla="*/ 38108 w 1914334"/>
                <a:gd name="connsiteY20" fmla="*/ 2353249 h 2986466"/>
                <a:gd name="connsiteX21" fmla="*/ 2226 w 1914334"/>
                <a:gd name="connsiteY21" fmla="*/ 1730757 h 2986466"/>
                <a:gd name="connsiteX22" fmla="*/ 66957 w 1914334"/>
                <a:gd name="connsiteY22" fmla="*/ 905117 h 2986466"/>
                <a:gd name="connsiteX23" fmla="*/ 239428 w 1914334"/>
                <a:gd name="connsiteY23" fmla="*/ 433480 h 2986466"/>
                <a:gd name="connsiteX24" fmla="*/ 404935 w 1914334"/>
                <a:gd name="connsiteY24" fmla="*/ 172847 h 2986466"/>
                <a:gd name="connsiteX25" fmla="*/ 573786 w 1914334"/>
                <a:gd name="connsiteY25" fmla="*/ 332 h 2986466"/>
                <a:gd name="connsiteX26" fmla="*/ 576067 w 1914334"/>
                <a:gd name="connsiteY26" fmla="*/ 0 h 2986466"/>
                <a:gd name="connsiteX27" fmla="*/ 693008 w 1914334"/>
                <a:gd name="connsiteY27" fmla="*/ 332388 h 2986466"/>
                <a:gd name="connsiteX28" fmla="*/ 699666 w 1914334"/>
                <a:gd name="connsiteY28" fmla="*/ 437421 h 2986466"/>
                <a:gd name="connsiteX29" fmla="*/ 685894 w 1914334"/>
                <a:gd name="connsiteY29" fmla="*/ 678417 h 2986466"/>
                <a:gd name="connsiteX30" fmla="*/ 508792 w 1914334"/>
                <a:gd name="connsiteY30" fmla="*/ 1006120 h 2986466"/>
                <a:gd name="connsiteX31" fmla="*/ 511266 w 1914334"/>
                <a:gd name="connsiteY31" fmla="*/ 1050185 h 2986466"/>
                <a:gd name="connsiteX32" fmla="*/ 930004 w 1914334"/>
                <a:gd name="connsiteY32" fmla="*/ 813729 h 2986466"/>
                <a:gd name="connsiteX33" fmla="*/ 1422398 w 1914334"/>
                <a:gd name="connsiteY33" fmla="*/ 701643 h 2986466"/>
                <a:gd name="connsiteX34" fmla="*/ 1435000 w 1914334"/>
                <a:gd name="connsiteY34" fmla="*/ 708733 h 2986466"/>
                <a:gd name="connsiteX0" fmla="*/ 1435000 w 1914334"/>
                <a:gd name="connsiteY0" fmla="*/ 708733 h 2986466"/>
                <a:gd name="connsiteX1" fmla="*/ 1372407 w 1914334"/>
                <a:gd name="connsiteY1" fmla="*/ 920145 h 2986466"/>
                <a:gd name="connsiteX2" fmla="*/ 1151204 w 1914334"/>
                <a:gd name="connsiteY2" fmla="*/ 1213461 h 2986466"/>
                <a:gd name="connsiteX3" fmla="*/ 870323 w 1914334"/>
                <a:gd name="connsiteY3" fmla="*/ 1450908 h 2986466"/>
                <a:gd name="connsiteX4" fmla="*/ 413435 w 1914334"/>
                <a:gd name="connsiteY4" fmla="*/ 1646154 h 2986466"/>
                <a:gd name="connsiteX5" fmla="*/ 544953 w 1914334"/>
                <a:gd name="connsiteY5" fmla="*/ 1655582 h 2986466"/>
                <a:gd name="connsiteX6" fmla="*/ 1236024 w 1914334"/>
                <a:gd name="connsiteY6" fmla="*/ 1655582 h 2986466"/>
                <a:gd name="connsiteX7" fmla="*/ 1636116 w 1914334"/>
                <a:gd name="connsiteY7" fmla="*/ 1750148 h 2986466"/>
                <a:gd name="connsiteX8" fmla="*/ 1893405 w 1914334"/>
                <a:gd name="connsiteY8" fmla="*/ 1866540 h 2986466"/>
                <a:gd name="connsiteX9" fmla="*/ 1867279 w 1914334"/>
                <a:gd name="connsiteY9" fmla="*/ 1944294 h 2986466"/>
                <a:gd name="connsiteX10" fmla="*/ 1614292 w 1914334"/>
                <a:gd name="connsiteY10" fmla="*/ 2106595 h 2986466"/>
                <a:gd name="connsiteX11" fmla="*/ 1214200 w 1914334"/>
                <a:gd name="connsiteY11" fmla="*/ 2208436 h 2986466"/>
                <a:gd name="connsiteX12" fmla="*/ 896885 w 1914334"/>
                <a:gd name="connsiteY12" fmla="*/ 2195582 h 2986466"/>
                <a:gd name="connsiteX13" fmla="*/ 539793 w 1914334"/>
                <a:gd name="connsiteY13" fmla="*/ 2089496 h 2986466"/>
                <a:gd name="connsiteX14" fmla="*/ 282999 w 1914334"/>
                <a:gd name="connsiteY14" fmla="*/ 1949873 h 2986466"/>
                <a:gd name="connsiteX15" fmla="*/ 253272 w 1914334"/>
                <a:gd name="connsiteY15" fmla="*/ 2002564 h 2986466"/>
                <a:gd name="connsiteX16" fmla="*/ 302234 w 1914334"/>
                <a:gd name="connsiteY16" fmla="*/ 2395658 h 2986466"/>
                <a:gd name="connsiteX17" fmla="*/ 387549 w 1914334"/>
                <a:gd name="connsiteY17" fmla="*/ 2772667 h 2986466"/>
                <a:gd name="connsiteX18" fmla="*/ 426333 w 1914334"/>
                <a:gd name="connsiteY18" fmla="*/ 2892034 h 2986466"/>
                <a:gd name="connsiteX19" fmla="*/ 207913 w 1914334"/>
                <a:gd name="connsiteY19" fmla="*/ 2986466 h 2986466"/>
                <a:gd name="connsiteX20" fmla="*/ 38108 w 1914334"/>
                <a:gd name="connsiteY20" fmla="*/ 2353249 h 2986466"/>
                <a:gd name="connsiteX21" fmla="*/ 2226 w 1914334"/>
                <a:gd name="connsiteY21" fmla="*/ 1730757 h 2986466"/>
                <a:gd name="connsiteX22" fmla="*/ 66957 w 1914334"/>
                <a:gd name="connsiteY22" fmla="*/ 905117 h 2986466"/>
                <a:gd name="connsiteX23" fmla="*/ 239428 w 1914334"/>
                <a:gd name="connsiteY23" fmla="*/ 433480 h 2986466"/>
                <a:gd name="connsiteX24" fmla="*/ 404935 w 1914334"/>
                <a:gd name="connsiteY24" fmla="*/ 172847 h 2986466"/>
                <a:gd name="connsiteX25" fmla="*/ 573786 w 1914334"/>
                <a:gd name="connsiteY25" fmla="*/ 332 h 2986466"/>
                <a:gd name="connsiteX26" fmla="*/ 576067 w 1914334"/>
                <a:gd name="connsiteY26" fmla="*/ 0 h 2986466"/>
                <a:gd name="connsiteX27" fmla="*/ 693008 w 1914334"/>
                <a:gd name="connsiteY27" fmla="*/ 332388 h 2986466"/>
                <a:gd name="connsiteX28" fmla="*/ 685894 w 1914334"/>
                <a:gd name="connsiteY28" fmla="*/ 678417 h 2986466"/>
                <a:gd name="connsiteX29" fmla="*/ 508792 w 1914334"/>
                <a:gd name="connsiteY29" fmla="*/ 1006120 h 2986466"/>
                <a:gd name="connsiteX30" fmla="*/ 511266 w 1914334"/>
                <a:gd name="connsiteY30" fmla="*/ 1050185 h 2986466"/>
                <a:gd name="connsiteX31" fmla="*/ 930004 w 1914334"/>
                <a:gd name="connsiteY31" fmla="*/ 813729 h 2986466"/>
                <a:gd name="connsiteX32" fmla="*/ 1422398 w 1914334"/>
                <a:gd name="connsiteY32" fmla="*/ 701643 h 2986466"/>
                <a:gd name="connsiteX33" fmla="*/ 1435000 w 1914334"/>
                <a:gd name="connsiteY33" fmla="*/ 708733 h 2986466"/>
                <a:gd name="connsiteX0" fmla="*/ 1435000 w 1914334"/>
                <a:gd name="connsiteY0" fmla="*/ 708733 h 2986466"/>
                <a:gd name="connsiteX1" fmla="*/ 1372407 w 1914334"/>
                <a:gd name="connsiteY1" fmla="*/ 920145 h 2986466"/>
                <a:gd name="connsiteX2" fmla="*/ 1151204 w 1914334"/>
                <a:gd name="connsiteY2" fmla="*/ 1213461 h 2986466"/>
                <a:gd name="connsiteX3" fmla="*/ 870323 w 1914334"/>
                <a:gd name="connsiteY3" fmla="*/ 1450908 h 2986466"/>
                <a:gd name="connsiteX4" fmla="*/ 413435 w 1914334"/>
                <a:gd name="connsiteY4" fmla="*/ 1646154 h 2986466"/>
                <a:gd name="connsiteX5" fmla="*/ 544953 w 1914334"/>
                <a:gd name="connsiteY5" fmla="*/ 1655582 h 2986466"/>
                <a:gd name="connsiteX6" fmla="*/ 1236024 w 1914334"/>
                <a:gd name="connsiteY6" fmla="*/ 1655582 h 2986466"/>
                <a:gd name="connsiteX7" fmla="*/ 1636116 w 1914334"/>
                <a:gd name="connsiteY7" fmla="*/ 1750148 h 2986466"/>
                <a:gd name="connsiteX8" fmla="*/ 1893405 w 1914334"/>
                <a:gd name="connsiteY8" fmla="*/ 1866540 h 2986466"/>
                <a:gd name="connsiteX9" fmla="*/ 1867279 w 1914334"/>
                <a:gd name="connsiteY9" fmla="*/ 1944294 h 2986466"/>
                <a:gd name="connsiteX10" fmla="*/ 1614292 w 1914334"/>
                <a:gd name="connsiteY10" fmla="*/ 2106595 h 2986466"/>
                <a:gd name="connsiteX11" fmla="*/ 1214200 w 1914334"/>
                <a:gd name="connsiteY11" fmla="*/ 2208436 h 2986466"/>
                <a:gd name="connsiteX12" fmla="*/ 896885 w 1914334"/>
                <a:gd name="connsiteY12" fmla="*/ 2195582 h 2986466"/>
                <a:gd name="connsiteX13" fmla="*/ 539793 w 1914334"/>
                <a:gd name="connsiteY13" fmla="*/ 2089496 h 2986466"/>
                <a:gd name="connsiteX14" fmla="*/ 282999 w 1914334"/>
                <a:gd name="connsiteY14" fmla="*/ 1949873 h 2986466"/>
                <a:gd name="connsiteX15" fmla="*/ 253272 w 1914334"/>
                <a:gd name="connsiteY15" fmla="*/ 2002564 h 2986466"/>
                <a:gd name="connsiteX16" fmla="*/ 302234 w 1914334"/>
                <a:gd name="connsiteY16" fmla="*/ 2395658 h 2986466"/>
                <a:gd name="connsiteX17" fmla="*/ 387549 w 1914334"/>
                <a:gd name="connsiteY17" fmla="*/ 2772667 h 2986466"/>
                <a:gd name="connsiteX18" fmla="*/ 426333 w 1914334"/>
                <a:gd name="connsiteY18" fmla="*/ 2892034 h 2986466"/>
                <a:gd name="connsiteX19" fmla="*/ 207913 w 1914334"/>
                <a:gd name="connsiteY19" fmla="*/ 2986466 h 2986466"/>
                <a:gd name="connsiteX20" fmla="*/ 38108 w 1914334"/>
                <a:gd name="connsiteY20" fmla="*/ 2353249 h 2986466"/>
                <a:gd name="connsiteX21" fmla="*/ 2226 w 1914334"/>
                <a:gd name="connsiteY21" fmla="*/ 1730757 h 2986466"/>
                <a:gd name="connsiteX22" fmla="*/ 66957 w 1914334"/>
                <a:gd name="connsiteY22" fmla="*/ 905117 h 2986466"/>
                <a:gd name="connsiteX23" fmla="*/ 239428 w 1914334"/>
                <a:gd name="connsiteY23" fmla="*/ 433480 h 2986466"/>
                <a:gd name="connsiteX24" fmla="*/ 404935 w 1914334"/>
                <a:gd name="connsiteY24" fmla="*/ 172847 h 2986466"/>
                <a:gd name="connsiteX25" fmla="*/ 573786 w 1914334"/>
                <a:gd name="connsiteY25" fmla="*/ 332 h 2986466"/>
                <a:gd name="connsiteX26" fmla="*/ 576067 w 1914334"/>
                <a:gd name="connsiteY26" fmla="*/ 0 h 2986466"/>
                <a:gd name="connsiteX27" fmla="*/ 693008 w 1914334"/>
                <a:gd name="connsiteY27" fmla="*/ 332388 h 2986466"/>
                <a:gd name="connsiteX28" fmla="*/ 685894 w 1914334"/>
                <a:gd name="connsiteY28" fmla="*/ 678417 h 2986466"/>
                <a:gd name="connsiteX29" fmla="*/ 508792 w 1914334"/>
                <a:gd name="connsiteY29" fmla="*/ 1006120 h 2986466"/>
                <a:gd name="connsiteX30" fmla="*/ 511266 w 1914334"/>
                <a:gd name="connsiteY30" fmla="*/ 1050185 h 2986466"/>
                <a:gd name="connsiteX31" fmla="*/ 930004 w 1914334"/>
                <a:gd name="connsiteY31" fmla="*/ 813729 h 2986466"/>
                <a:gd name="connsiteX32" fmla="*/ 1422398 w 1914334"/>
                <a:gd name="connsiteY32" fmla="*/ 701643 h 2986466"/>
                <a:gd name="connsiteX33" fmla="*/ 1435000 w 1914334"/>
                <a:gd name="connsiteY33" fmla="*/ 708733 h 2986466"/>
                <a:gd name="connsiteX0" fmla="*/ 1435000 w 1914334"/>
                <a:gd name="connsiteY0" fmla="*/ 708733 h 2986466"/>
                <a:gd name="connsiteX1" fmla="*/ 1372407 w 1914334"/>
                <a:gd name="connsiteY1" fmla="*/ 920145 h 2986466"/>
                <a:gd name="connsiteX2" fmla="*/ 1151204 w 1914334"/>
                <a:gd name="connsiteY2" fmla="*/ 1213461 h 2986466"/>
                <a:gd name="connsiteX3" fmla="*/ 870323 w 1914334"/>
                <a:gd name="connsiteY3" fmla="*/ 1450908 h 2986466"/>
                <a:gd name="connsiteX4" fmla="*/ 413435 w 1914334"/>
                <a:gd name="connsiteY4" fmla="*/ 1646154 h 2986466"/>
                <a:gd name="connsiteX5" fmla="*/ 544953 w 1914334"/>
                <a:gd name="connsiteY5" fmla="*/ 1655582 h 2986466"/>
                <a:gd name="connsiteX6" fmla="*/ 1236024 w 1914334"/>
                <a:gd name="connsiteY6" fmla="*/ 1655582 h 2986466"/>
                <a:gd name="connsiteX7" fmla="*/ 1636116 w 1914334"/>
                <a:gd name="connsiteY7" fmla="*/ 1750148 h 2986466"/>
                <a:gd name="connsiteX8" fmla="*/ 1893405 w 1914334"/>
                <a:gd name="connsiteY8" fmla="*/ 1866540 h 2986466"/>
                <a:gd name="connsiteX9" fmla="*/ 1867279 w 1914334"/>
                <a:gd name="connsiteY9" fmla="*/ 1944294 h 2986466"/>
                <a:gd name="connsiteX10" fmla="*/ 1614292 w 1914334"/>
                <a:gd name="connsiteY10" fmla="*/ 2106595 h 2986466"/>
                <a:gd name="connsiteX11" fmla="*/ 1214200 w 1914334"/>
                <a:gd name="connsiteY11" fmla="*/ 2208436 h 2986466"/>
                <a:gd name="connsiteX12" fmla="*/ 896885 w 1914334"/>
                <a:gd name="connsiteY12" fmla="*/ 2195582 h 2986466"/>
                <a:gd name="connsiteX13" fmla="*/ 539793 w 1914334"/>
                <a:gd name="connsiteY13" fmla="*/ 2089496 h 2986466"/>
                <a:gd name="connsiteX14" fmla="*/ 282999 w 1914334"/>
                <a:gd name="connsiteY14" fmla="*/ 1949873 h 2986466"/>
                <a:gd name="connsiteX15" fmla="*/ 253272 w 1914334"/>
                <a:gd name="connsiteY15" fmla="*/ 2002564 h 2986466"/>
                <a:gd name="connsiteX16" fmla="*/ 302234 w 1914334"/>
                <a:gd name="connsiteY16" fmla="*/ 2395658 h 2986466"/>
                <a:gd name="connsiteX17" fmla="*/ 387549 w 1914334"/>
                <a:gd name="connsiteY17" fmla="*/ 2772667 h 2986466"/>
                <a:gd name="connsiteX18" fmla="*/ 426333 w 1914334"/>
                <a:gd name="connsiteY18" fmla="*/ 2892034 h 2986466"/>
                <a:gd name="connsiteX19" fmla="*/ 207913 w 1914334"/>
                <a:gd name="connsiteY19" fmla="*/ 2986466 h 2986466"/>
                <a:gd name="connsiteX20" fmla="*/ 38108 w 1914334"/>
                <a:gd name="connsiteY20" fmla="*/ 2353249 h 2986466"/>
                <a:gd name="connsiteX21" fmla="*/ 2226 w 1914334"/>
                <a:gd name="connsiteY21" fmla="*/ 1730757 h 2986466"/>
                <a:gd name="connsiteX22" fmla="*/ 66957 w 1914334"/>
                <a:gd name="connsiteY22" fmla="*/ 905117 h 2986466"/>
                <a:gd name="connsiteX23" fmla="*/ 239428 w 1914334"/>
                <a:gd name="connsiteY23" fmla="*/ 433480 h 2986466"/>
                <a:gd name="connsiteX24" fmla="*/ 404935 w 1914334"/>
                <a:gd name="connsiteY24" fmla="*/ 172847 h 2986466"/>
                <a:gd name="connsiteX25" fmla="*/ 573786 w 1914334"/>
                <a:gd name="connsiteY25" fmla="*/ 332 h 2986466"/>
                <a:gd name="connsiteX26" fmla="*/ 576067 w 1914334"/>
                <a:gd name="connsiteY26" fmla="*/ 0 h 2986466"/>
                <a:gd name="connsiteX27" fmla="*/ 693008 w 1914334"/>
                <a:gd name="connsiteY27" fmla="*/ 332388 h 2986466"/>
                <a:gd name="connsiteX28" fmla="*/ 685894 w 1914334"/>
                <a:gd name="connsiteY28" fmla="*/ 678417 h 2986466"/>
                <a:gd name="connsiteX29" fmla="*/ 508792 w 1914334"/>
                <a:gd name="connsiteY29" fmla="*/ 1006120 h 2986466"/>
                <a:gd name="connsiteX30" fmla="*/ 511266 w 1914334"/>
                <a:gd name="connsiteY30" fmla="*/ 1050185 h 2986466"/>
                <a:gd name="connsiteX31" fmla="*/ 930004 w 1914334"/>
                <a:gd name="connsiteY31" fmla="*/ 813729 h 2986466"/>
                <a:gd name="connsiteX32" fmla="*/ 1422398 w 1914334"/>
                <a:gd name="connsiteY32" fmla="*/ 701643 h 2986466"/>
                <a:gd name="connsiteX33" fmla="*/ 1435000 w 1914334"/>
                <a:gd name="connsiteY33" fmla="*/ 708733 h 2986466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413435 w 1914334"/>
                <a:gd name="connsiteY4" fmla="*/ 1645822 h 2986134"/>
                <a:gd name="connsiteX5" fmla="*/ 544953 w 1914334"/>
                <a:gd name="connsiteY5" fmla="*/ 1655250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413435 w 1914334"/>
                <a:gd name="connsiteY4" fmla="*/ 1645822 h 2986134"/>
                <a:gd name="connsiteX5" fmla="*/ 544953 w 1914334"/>
                <a:gd name="connsiteY5" fmla="*/ 1655250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413435 w 1914334"/>
                <a:gd name="connsiteY4" fmla="*/ 1645822 h 2986134"/>
                <a:gd name="connsiteX5" fmla="*/ 544953 w 1914334"/>
                <a:gd name="connsiteY5" fmla="*/ 1655250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413435 w 1914334"/>
                <a:gd name="connsiteY4" fmla="*/ 1645822 h 2986134"/>
                <a:gd name="connsiteX5" fmla="*/ 544953 w 1914334"/>
                <a:gd name="connsiteY5" fmla="*/ 1655250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413435 w 1914334"/>
                <a:gd name="connsiteY4" fmla="*/ 1645822 h 2986134"/>
                <a:gd name="connsiteX5" fmla="*/ 698410 w 1914334"/>
                <a:gd name="connsiteY5" fmla="*/ 1653421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528062 w 1914334"/>
                <a:gd name="connsiteY4" fmla="*/ 1632245 h 2986134"/>
                <a:gd name="connsiteX5" fmla="*/ 698410 w 1914334"/>
                <a:gd name="connsiteY5" fmla="*/ 1653421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528062 w 1914334"/>
                <a:gd name="connsiteY4" fmla="*/ 1632245 h 2986134"/>
                <a:gd name="connsiteX5" fmla="*/ 698410 w 1914334"/>
                <a:gd name="connsiteY5" fmla="*/ 1653421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73669 w 1953003"/>
                <a:gd name="connsiteY0" fmla="*/ 708401 h 2986134"/>
                <a:gd name="connsiteX1" fmla="*/ 1411076 w 1953003"/>
                <a:gd name="connsiteY1" fmla="*/ 919813 h 2986134"/>
                <a:gd name="connsiteX2" fmla="*/ 1189873 w 1953003"/>
                <a:gd name="connsiteY2" fmla="*/ 1213129 h 2986134"/>
                <a:gd name="connsiteX3" fmla="*/ 908992 w 1953003"/>
                <a:gd name="connsiteY3" fmla="*/ 1450576 h 2986134"/>
                <a:gd name="connsiteX4" fmla="*/ 566731 w 1953003"/>
                <a:gd name="connsiteY4" fmla="*/ 1632245 h 2986134"/>
                <a:gd name="connsiteX5" fmla="*/ 737079 w 1953003"/>
                <a:gd name="connsiteY5" fmla="*/ 1653421 h 2986134"/>
                <a:gd name="connsiteX6" fmla="*/ 1274693 w 1953003"/>
                <a:gd name="connsiteY6" fmla="*/ 1655250 h 2986134"/>
                <a:gd name="connsiteX7" fmla="*/ 1674785 w 1953003"/>
                <a:gd name="connsiteY7" fmla="*/ 1749816 h 2986134"/>
                <a:gd name="connsiteX8" fmla="*/ 1932074 w 1953003"/>
                <a:gd name="connsiteY8" fmla="*/ 1866208 h 2986134"/>
                <a:gd name="connsiteX9" fmla="*/ 1905948 w 1953003"/>
                <a:gd name="connsiteY9" fmla="*/ 1943962 h 2986134"/>
                <a:gd name="connsiteX10" fmla="*/ 1652961 w 1953003"/>
                <a:gd name="connsiteY10" fmla="*/ 2106263 h 2986134"/>
                <a:gd name="connsiteX11" fmla="*/ 1252869 w 1953003"/>
                <a:gd name="connsiteY11" fmla="*/ 2208104 h 2986134"/>
                <a:gd name="connsiteX12" fmla="*/ 935554 w 1953003"/>
                <a:gd name="connsiteY12" fmla="*/ 2195250 h 2986134"/>
                <a:gd name="connsiteX13" fmla="*/ 578462 w 1953003"/>
                <a:gd name="connsiteY13" fmla="*/ 2089164 h 2986134"/>
                <a:gd name="connsiteX14" fmla="*/ 321668 w 1953003"/>
                <a:gd name="connsiteY14" fmla="*/ 1949541 h 2986134"/>
                <a:gd name="connsiteX15" fmla="*/ 291941 w 1953003"/>
                <a:gd name="connsiteY15" fmla="*/ 2002232 h 2986134"/>
                <a:gd name="connsiteX16" fmla="*/ 340903 w 1953003"/>
                <a:gd name="connsiteY16" fmla="*/ 2395326 h 2986134"/>
                <a:gd name="connsiteX17" fmla="*/ 426218 w 1953003"/>
                <a:gd name="connsiteY17" fmla="*/ 2772335 h 2986134"/>
                <a:gd name="connsiteX18" fmla="*/ 465002 w 1953003"/>
                <a:gd name="connsiteY18" fmla="*/ 2891702 h 2986134"/>
                <a:gd name="connsiteX19" fmla="*/ 246582 w 1953003"/>
                <a:gd name="connsiteY19" fmla="*/ 2986134 h 2986134"/>
                <a:gd name="connsiteX20" fmla="*/ 76777 w 1953003"/>
                <a:gd name="connsiteY20" fmla="*/ 2352917 h 2986134"/>
                <a:gd name="connsiteX21" fmla="*/ 131 w 1953003"/>
                <a:gd name="connsiteY21" fmla="*/ 1730652 h 2986134"/>
                <a:gd name="connsiteX22" fmla="*/ 105626 w 1953003"/>
                <a:gd name="connsiteY22" fmla="*/ 904785 h 2986134"/>
                <a:gd name="connsiteX23" fmla="*/ 278097 w 1953003"/>
                <a:gd name="connsiteY23" fmla="*/ 433148 h 2986134"/>
                <a:gd name="connsiteX24" fmla="*/ 443604 w 1953003"/>
                <a:gd name="connsiteY24" fmla="*/ 172515 h 2986134"/>
                <a:gd name="connsiteX25" fmla="*/ 612455 w 1953003"/>
                <a:gd name="connsiteY25" fmla="*/ 0 h 2986134"/>
                <a:gd name="connsiteX26" fmla="*/ 731677 w 1953003"/>
                <a:gd name="connsiteY26" fmla="*/ 332056 h 2986134"/>
                <a:gd name="connsiteX27" fmla="*/ 724563 w 1953003"/>
                <a:gd name="connsiteY27" fmla="*/ 678085 h 2986134"/>
                <a:gd name="connsiteX28" fmla="*/ 547461 w 1953003"/>
                <a:gd name="connsiteY28" fmla="*/ 1005788 h 2986134"/>
                <a:gd name="connsiteX29" fmla="*/ 549935 w 1953003"/>
                <a:gd name="connsiteY29" fmla="*/ 1049853 h 2986134"/>
                <a:gd name="connsiteX30" fmla="*/ 968673 w 1953003"/>
                <a:gd name="connsiteY30" fmla="*/ 813397 h 2986134"/>
                <a:gd name="connsiteX31" fmla="*/ 1461067 w 1953003"/>
                <a:gd name="connsiteY31" fmla="*/ 701311 h 2986134"/>
                <a:gd name="connsiteX32" fmla="*/ 1473669 w 1953003"/>
                <a:gd name="connsiteY32" fmla="*/ 708401 h 2986134"/>
                <a:gd name="connsiteX0" fmla="*/ 1473951 w 1953285"/>
                <a:gd name="connsiteY0" fmla="*/ 708401 h 2986134"/>
                <a:gd name="connsiteX1" fmla="*/ 1411358 w 1953285"/>
                <a:gd name="connsiteY1" fmla="*/ 919813 h 2986134"/>
                <a:gd name="connsiteX2" fmla="*/ 1190155 w 1953285"/>
                <a:gd name="connsiteY2" fmla="*/ 1213129 h 2986134"/>
                <a:gd name="connsiteX3" fmla="*/ 909274 w 1953285"/>
                <a:gd name="connsiteY3" fmla="*/ 1450576 h 2986134"/>
                <a:gd name="connsiteX4" fmla="*/ 567013 w 1953285"/>
                <a:gd name="connsiteY4" fmla="*/ 1632245 h 2986134"/>
                <a:gd name="connsiteX5" fmla="*/ 737361 w 1953285"/>
                <a:gd name="connsiteY5" fmla="*/ 1653421 h 2986134"/>
                <a:gd name="connsiteX6" fmla="*/ 1274975 w 1953285"/>
                <a:gd name="connsiteY6" fmla="*/ 1655250 h 2986134"/>
                <a:gd name="connsiteX7" fmla="*/ 1675067 w 1953285"/>
                <a:gd name="connsiteY7" fmla="*/ 1749816 h 2986134"/>
                <a:gd name="connsiteX8" fmla="*/ 1932356 w 1953285"/>
                <a:gd name="connsiteY8" fmla="*/ 1866208 h 2986134"/>
                <a:gd name="connsiteX9" fmla="*/ 1906230 w 1953285"/>
                <a:gd name="connsiteY9" fmla="*/ 1943962 h 2986134"/>
                <a:gd name="connsiteX10" fmla="*/ 1653243 w 1953285"/>
                <a:gd name="connsiteY10" fmla="*/ 2106263 h 2986134"/>
                <a:gd name="connsiteX11" fmla="*/ 1253151 w 1953285"/>
                <a:gd name="connsiteY11" fmla="*/ 2208104 h 2986134"/>
                <a:gd name="connsiteX12" fmla="*/ 935836 w 1953285"/>
                <a:gd name="connsiteY12" fmla="*/ 2195250 h 2986134"/>
                <a:gd name="connsiteX13" fmla="*/ 578744 w 1953285"/>
                <a:gd name="connsiteY13" fmla="*/ 2089164 h 2986134"/>
                <a:gd name="connsiteX14" fmla="*/ 321950 w 1953285"/>
                <a:gd name="connsiteY14" fmla="*/ 1949541 h 2986134"/>
                <a:gd name="connsiteX15" fmla="*/ 292223 w 1953285"/>
                <a:gd name="connsiteY15" fmla="*/ 2002232 h 2986134"/>
                <a:gd name="connsiteX16" fmla="*/ 341185 w 1953285"/>
                <a:gd name="connsiteY16" fmla="*/ 2395326 h 2986134"/>
                <a:gd name="connsiteX17" fmla="*/ 426500 w 1953285"/>
                <a:gd name="connsiteY17" fmla="*/ 2772335 h 2986134"/>
                <a:gd name="connsiteX18" fmla="*/ 465284 w 1953285"/>
                <a:gd name="connsiteY18" fmla="*/ 2891702 h 2986134"/>
                <a:gd name="connsiteX19" fmla="*/ 246864 w 1953285"/>
                <a:gd name="connsiteY19" fmla="*/ 2986134 h 2986134"/>
                <a:gd name="connsiteX20" fmla="*/ 48349 w 1953285"/>
                <a:gd name="connsiteY20" fmla="*/ 2358824 h 2986134"/>
                <a:gd name="connsiteX21" fmla="*/ 413 w 1953285"/>
                <a:gd name="connsiteY21" fmla="*/ 1730652 h 2986134"/>
                <a:gd name="connsiteX22" fmla="*/ 105908 w 1953285"/>
                <a:gd name="connsiteY22" fmla="*/ 904785 h 2986134"/>
                <a:gd name="connsiteX23" fmla="*/ 278379 w 1953285"/>
                <a:gd name="connsiteY23" fmla="*/ 433148 h 2986134"/>
                <a:gd name="connsiteX24" fmla="*/ 443886 w 1953285"/>
                <a:gd name="connsiteY24" fmla="*/ 172515 h 2986134"/>
                <a:gd name="connsiteX25" fmla="*/ 612737 w 1953285"/>
                <a:gd name="connsiteY25" fmla="*/ 0 h 2986134"/>
                <a:gd name="connsiteX26" fmla="*/ 731959 w 1953285"/>
                <a:gd name="connsiteY26" fmla="*/ 332056 h 2986134"/>
                <a:gd name="connsiteX27" fmla="*/ 724845 w 1953285"/>
                <a:gd name="connsiteY27" fmla="*/ 678085 h 2986134"/>
                <a:gd name="connsiteX28" fmla="*/ 547743 w 1953285"/>
                <a:gd name="connsiteY28" fmla="*/ 1005788 h 2986134"/>
                <a:gd name="connsiteX29" fmla="*/ 550217 w 1953285"/>
                <a:gd name="connsiteY29" fmla="*/ 1049853 h 2986134"/>
                <a:gd name="connsiteX30" fmla="*/ 968955 w 1953285"/>
                <a:gd name="connsiteY30" fmla="*/ 813397 h 2986134"/>
                <a:gd name="connsiteX31" fmla="*/ 1461349 w 1953285"/>
                <a:gd name="connsiteY31" fmla="*/ 701311 h 2986134"/>
                <a:gd name="connsiteX32" fmla="*/ 1473951 w 1953285"/>
                <a:gd name="connsiteY32" fmla="*/ 708401 h 2986134"/>
                <a:gd name="connsiteX0" fmla="*/ 1473856 w 1953190"/>
                <a:gd name="connsiteY0" fmla="*/ 708401 h 2991508"/>
                <a:gd name="connsiteX1" fmla="*/ 1411263 w 1953190"/>
                <a:gd name="connsiteY1" fmla="*/ 919813 h 2991508"/>
                <a:gd name="connsiteX2" fmla="*/ 1190060 w 1953190"/>
                <a:gd name="connsiteY2" fmla="*/ 1213129 h 2991508"/>
                <a:gd name="connsiteX3" fmla="*/ 909179 w 1953190"/>
                <a:gd name="connsiteY3" fmla="*/ 1450576 h 2991508"/>
                <a:gd name="connsiteX4" fmla="*/ 566918 w 1953190"/>
                <a:gd name="connsiteY4" fmla="*/ 1632245 h 2991508"/>
                <a:gd name="connsiteX5" fmla="*/ 737266 w 1953190"/>
                <a:gd name="connsiteY5" fmla="*/ 1653421 h 2991508"/>
                <a:gd name="connsiteX6" fmla="*/ 1274880 w 1953190"/>
                <a:gd name="connsiteY6" fmla="*/ 1655250 h 2991508"/>
                <a:gd name="connsiteX7" fmla="*/ 1674972 w 1953190"/>
                <a:gd name="connsiteY7" fmla="*/ 1749816 h 2991508"/>
                <a:gd name="connsiteX8" fmla="*/ 1932261 w 1953190"/>
                <a:gd name="connsiteY8" fmla="*/ 1866208 h 2991508"/>
                <a:gd name="connsiteX9" fmla="*/ 1906135 w 1953190"/>
                <a:gd name="connsiteY9" fmla="*/ 1943962 h 2991508"/>
                <a:gd name="connsiteX10" fmla="*/ 1653148 w 1953190"/>
                <a:gd name="connsiteY10" fmla="*/ 2106263 h 2991508"/>
                <a:gd name="connsiteX11" fmla="*/ 1253056 w 1953190"/>
                <a:gd name="connsiteY11" fmla="*/ 2208104 h 2991508"/>
                <a:gd name="connsiteX12" fmla="*/ 935741 w 1953190"/>
                <a:gd name="connsiteY12" fmla="*/ 2195250 h 2991508"/>
                <a:gd name="connsiteX13" fmla="*/ 578649 w 1953190"/>
                <a:gd name="connsiteY13" fmla="*/ 2089164 h 2991508"/>
                <a:gd name="connsiteX14" fmla="*/ 321855 w 1953190"/>
                <a:gd name="connsiteY14" fmla="*/ 1949541 h 2991508"/>
                <a:gd name="connsiteX15" fmla="*/ 292128 w 1953190"/>
                <a:gd name="connsiteY15" fmla="*/ 2002232 h 2991508"/>
                <a:gd name="connsiteX16" fmla="*/ 341090 w 1953190"/>
                <a:gd name="connsiteY16" fmla="*/ 2395326 h 2991508"/>
                <a:gd name="connsiteX17" fmla="*/ 426405 w 1953190"/>
                <a:gd name="connsiteY17" fmla="*/ 2772335 h 2991508"/>
                <a:gd name="connsiteX18" fmla="*/ 465189 w 1953190"/>
                <a:gd name="connsiteY18" fmla="*/ 2891702 h 2991508"/>
                <a:gd name="connsiteX19" fmla="*/ 220668 w 1953190"/>
                <a:gd name="connsiteY19" fmla="*/ 2991507 h 2991508"/>
                <a:gd name="connsiteX20" fmla="*/ 48254 w 1953190"/>
                <a:gd name="connsiteY20" fmla="*/ 2358824 h 2991508"/>
                <a:gd name="connsiteX21" fmla="*/ 318 w 1953190"/>
                <a:gd name="connsiteY21" fmla="*/ 1730652 h 2991508"/>
                <a:gd name="connsiteX22" fmla="*/ 105813 w 1953190"/>
                <a:gd name="connsiteY22" fmla="*/ 904785 h 2991508"/>
                <a:gd name="connsiteX23" fmla="*/ 278284 w 1953190"/>
                <a:gd name="connsiteY23" fmla="*/ 433148 h 2991508"/>
                <a:gd name="connsiteX24" fmla="*/ 443791 w 1953190"/>
                <a:gd name="connsiteY24" fmla="*/ 172515 h 2991508"/>
                <a:gd name="connsiteX25" fmla="*/ 612642 w 1953190"/>
                <a:gd name="connsiteY25" fmla="*/ 0 h 2991508"/>
                <a:gd name="connsiteX26" fmla="*/ 731864 w 1953190"/>
                <a:gd name="connsiteY26" fmla="*/ 332056 h 2991508"/>
                <a:gd name="connsiteX27" fmla="*/ 724750 w 1953190"/>
                <a:gd name="connsiteY27" fmla="*/ 678085 h 2991508"/>
                <a:gd name="connsiteX28" fmla="*/ 547648 w 1953190"/>
                <a:gd name="connsiteY28" fmla="*/ 1005788 h 2991508"/>
                <a:gd name="connsiteX29" fmla="*/ 550122 w 1953190"/>
                <a:gd name="connsiteY29" fmla="*/ 1049853 h 2991508"/>
                <a:gd name="connsiteX30" fmla="*/ 968860 w 1953190"/>
                <a:gd name="connsiteY30" fmla="*/ 813397 h 2991508"/>
                <a:gd name="connsiteX31" fmla="*/ 1461254 w 1953190"/>
                <a:gd name="connsiteY31" fmla="*/ 701311 h 2991508"/>
                <a:gd name="connsiteX32" fmla="*/ 1473856 w 1953190"/>
                <a:gd name="connsiteY32" fmla="*/ 708401 h 2991508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21952 w 1983014"/>
                <a:gd name="connsiteY15" fmla="*/ 2002232 h 2991507"/>
                <a:gd name="connsiteX16" fmla="*/ 370914 w 1983014"/>
                <a:gd name="connsiteY16" fmla="*/ 2395326 h 2991507"/>
                <a:gd name="connsiteX17" fmla="*/ 456229 w 1983014"/>
                <a:gd name="connsiteY17" fmla="*/ 2772335 h 2991507"/>
                <a:gd name="connsiteX18" fmla="*/ 495013 w 1983014"/>
                <a:gd name="connsiteY18" fmla="*/ 2891702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35637 w 1983014"/>
                <a:gd name="connsiteY22" fmla="*/ 904785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21952 w 1983014"/>
                <a:gd name="connsiteY15" fmla="*/ 2002232 h 2991507"/>
                <a:gd name="connsiteX16" fmla="*/ 370914 w 1983014"/>
                <a:gd name="connsiteY16" fmla="*/ 2395326 h 2991507"/>
                <a:gd name="connsiteX17" fmla="*/ 456229 w 1983014"/>
                <a:gd name="connsiteY17" fmla="*/ 2772335 h 2991507"/>
                <a:gd name="connsiteX18" fmla="*/ 495013 w 1983014"/>
                <a:gd name="connsiteY18" fmla="*/ 2891702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19976 w 1983014"/>
                <a:gd name="connsiteY22" fmla="*/ 908009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21952 w 1983014"/>
                <a:gd name="connsiteY15" fmla="*/ 2002232 h 2991507"/>
                <a:gd name="connsiteX16" fmla="*/ 370914 w 1983014"/>
                <a:gd name="connsiteY16" fmla="*/ 2395326 h 2991507"/>
                <a:gd name="connsiteX17" fmla="*/ 456229 w 1983014"/>
                <a:gd name="connsiteY17" fmla="*/ 2772335 h 2991507"/>
                <a:gd name="connsiteX18" fmla="*/ 552973 w 1983014"/>
                <a:gd name="connsiteY18" fmla="*/ 2882494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19976 w 1983014"/>
                <a:gd name="connsiteY22" fmla="*/ 908009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21952 w 1983014"/>
                <a:gd name="connsiteY15" fmla="*/ 2002232 h 2991507"/>
                <a:gd name="connsiteX16" fmla="*/ 370914 w 1983014"/>
                <a:gd name="connsiteY16" fmla="*/ 2395326 h 2991507"/>
                <a:gd name="connsiteX17" fmla="*/ 488935 w 1983014"/>
                <a:gd name="connsiteY17" fmla="*/ 2732957 h 2991507"/>
                <a:gd name="connsiteX18" fmla="*/ 552973 w 1983014"/>
                <a:gd name="connsiteY18" fmla="*/ 2882494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19976 w 1983014"/>
                <a:gd name="connsiteY22" fmla="*/ 908009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21952 w 1983014"/>
                <a:gd name="connsiteY15" fmla="*/ 2002232 h 2991507"/>
                <a:gd name="connsiteX16" fmla="*/ 396789 w 1983014"/>
                <a:gd name="connsiteY16" fmla="*/ 2349194 h 2991507"/>
                <a:gd name="connsiteX17" fmla="*/ 488935 w 1983014"/>
                <a:gd name="connsiteY17" fmla="*/ 2732957 h 2991507"/>
                <a:gd name="connsiteX18" fmla="*/ 552973 w 1983014"/>
                <a:gd name="connsiteY18" fmla="*/ 2882494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19976 w 1983014"/>
                <a:gd name="connsiteY22" fmla="*/ 908009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42833 w 1983014"/>
                <a:gd name="connsiteY15" fmla="*/ 1997936 h 2991507"/>
                <a:gd name="connsiteX16" fmla="*/ 396789 w 1983014"/>
                <a:gd name="connsiteY16" fmla="*/ 2349194 h 2991507"/>
                <a:gd name="connsiteX17" fmla="*/ 488935 w 1983014"/>
                <a:gd name="connsiteY17" fmla="*/ 2732957 h 2991507"/>
                <a:gd name="connsiteX18" fmla="*/ 552973 w 1983014"/>
                <a:gd name="connsiteY18" fmla="*/ 2882494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19976 w 1983014"/>
                <a:gd name="connsiteY22" fmla="*/ 908009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42833 w 1983014"/>
                <a:gd name="connsiteY15" fmla="*/ 1997936 h 2991507"/>
                <a:gd name="connsiteX16" fmla="*/ 396789 w 1983014"/>
                <a:gd name="connsiteY16" fmla="*/ 2349194 h 2991507"/>
                <a:gd name="connsiteX17" fmla="*/ 488935 w 1983014"/>
                <a:gd name="connsiteY17" fmla="*/ 2732957 h 2991507"/>
                <a:gd name="connsiteX18" fmla="*/ 552973 w 1983014"/>
                <a:gd name="connsiteY18" fmla="*/ 2882494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19976 w 1983014"/>
                <a:gd name="connsiteY22" fmla="*/ 908009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750 w 1983084"/>
                <a:gd name="connsiteY0" fmla="*/ 708401 h 2991507"/>
                <a:gd name="connsiteX1" fmla="*/ 1441157 w 1983084"/>
                <a:gd name="connsiteY1" fmla="*/ 919813 h 2991507"/>
                <a:gd name="connsiteX2" fmla="*/ 1219954 w 1983084"/>
                <a:gd name="connsiteY2" fmla="*/ 1213129 h 2991507"/>
                <a:gd name="connsiteX3" fmla="*/ 939073 w 1983084"/>
                <a:gd name="connsiteY3" fmla="*/ 1450576 h 2991507"/>
                <a:gd name="connsiteX4" fmla="*/ 596812 w 1983084"/>
                <a:gd name="connsiteY4" fmla="*/ 1632245 h 2991507"/>
                <a:gd name="connsiteX5" fmla="*/ 767160 w 1983084"/>
                <a:gd name="connsiteY5" fmla="*/ 1653421 h 2991507"/>
                <a:gd name="connsiteX6" fmla="*/ 1304774 w 1983084"/>
                <a:gd name="connsiteY6" fmla="*/ 1655250 h 2991507"/>
                <a:gd name="connsiteX7" fmla="*/ 1704866 w 1983084"/>
                <a:gd name="connsiteY7" fmla="*/ 1749816 h 2991507"/>
                <a:gd name="connsiteX8" fmla="*/ 1962155 w 1983084"/>
                <a:gd name="connsiteY8" fmla="*/ 1866208 h 2991507"/>
                <a:gd name="connsiteX9" fmla="*/ 1936029 w 1983084"/>
                <a:gd name="connsiteY9" fmla="*/ 1943962 h 2991507"/>
                <a:gd name="connsiteX10" fmla="*/ 1683042 w 1983084"/>
                <a:gd name="connsiteY10" fmla="*/ 2106263 h 2991507"/>
                <a:gd name="connsiteX11" fmla="*/ 1282950 w 1983084"/>
                <a:gd name="connsiteY11" fmla="*/ 2208104 h 2991507"/>
                <a:gd name="connsiteX12" fmla="*/ 965635 w 1983084"/>
                <a:gd name="connsiteY12" fmla="*/ 2195250 h 2991507"/>
                <a:gd name="connsiteX13" fmla="*/ 608543 w 1983084"/>
                <a:gd name="connsiteY13" fmla="*/ 2089164 h 2991507"/>
                <a:gd name="connsiteX14" fmla="*/ 351749 w 1983084"/>
                <a:gd name="connsiteY14" fmla="*/ 1949541 h 2991507"/>
                <a:gd name="connsiteX15" fmla="*/ 342903 w 1983084"/>
                <a:gd name="connsiteY15" fmla="*/ 1997936 h 2991507"/>
                <a:gd name="connsiteX16" fmla="*/ 396859 w 1983084"/>
                <a:gd name="connsiteY16" fmla="*/ 2349194 h 2991507"/>
                <a:gd name="connsiteX17" fmla="*/ 489005 w 1983084"/>
                <a:gd name="connsiteY17" fmla="*/ 2732957 h 2991507"/>
                <a:gd name="connsiteX18" fmla="*/ 553043 w 1983084"/>
                <a:gd name="connsiteY18" fmla="*/ 2882494 h 2991507"/>
                <a:gd name="connsiteX19" fmla="*/ 250562 w 1983084"/>
                <a:gd name="connsiteY19" fmla="*/ 2991507 h 2991507"/>
                <a:gd name="connsiteX20" fmla="*/ 63305 w 1983084"/>
                <a:gd name="connsiteY20" fmla="*/ 2363639 h 2991507"/>
                <a:gd name="connsiteX21" fmla="*/ 199 w 1983084"/>
                <a:gd name="connsiteY21" fmla="*/ 1690577 h 2991507"/>
                <a:gd name="connsiteX22" fmla="*/ 120046 w 1983084"/>
                <a:gd name="connsiteY22" fmla="*/ 908009 h 2991507"/>
                <a:gd name="connsiteX23" fmla="*/ 308178 w 1983084"/>
                <a:gd name="connsiteY23" fmla="*/ 433148 h 2991507"/>
                <a:gd name="connsiteX24" fmla="*/ 473685 w 1983084"/>
                <a:gd name="connsiteY24" fmla="*/ 172515 h 2991507"/>
                <a:gd name="connsiteX25" fmla="*/ 642536 w 1983084"/>
                <a:gd name="connsiteY25" fmla="*/ 0 h 2991507"/>
                <a:gd name="connsiteX26" fmla="*/ 761758 w 1983084"/>
                <a:gd name="connsiteY26" fmla="*/ 332056 h 2991507"/>
                <a:gd name="connsiteX27" fmla="*/ 754644 w 1983084"/>
                <a:gd name="connsiteY27" fmla="*/ 678085 h 2991507"/>
                <a:gd name="connsiteX28" fmla="*/ 577542 w 1983084"/>
                <a:gd name="connsiteY28" fmla="*/ 1005788 h 2991507"/>
                <a:gd name="connsiteX29" fmla="*/ 580016 w 1983084"/>
                <a:gd name="connsiteY29" fmla="*/ 1049853 h 2991507"/>
                <a:gd name="connsiteX30" fmla="*/ 998754 w 1983084"/>
                <a:gd name="connsiteY30" fmla="*/ 813397 h 2991507"/>
                <a:gd name="connsiteX31" fmla="*/ 1491148 w 1983084"/>
                <a:gd name="connsiteY31" fmla="*/ 701311 h 2991507"/>
                <a:gd name="connsiteX32" fmla="*/ 1503750 w 1983084"/>
                <a:gd name="connsiteY32" fmla="*/ 708401 h 2991507"/>
                <a:gd name="connsiteX0" fmla="*/ 1503751 w 1983085"/>
                <a:gd name="connsiteY0" fmla="*/ 708401 h 2991507"/>
                <a:gd name="connsiteX1" fmla="*/ 1441158 w 1983085"/>
                <a:gd name="connsiteY1" fmla="*/ 919813 h 2991507"/>
                <a:gd name="connsiteX2" fmla="*/ 1219955 w 1983085"/>
                <a:gd name="connsiteY2" fmla="*/ 1213129 h 2991507"/>
                <a:gd name="connsiteX3" fmla="*/ 939074 w 1983085"/>
                <a:gd name="connsiteY3" fmla="*/ 1450576 h 2991507"/>
                <a:gd name="connsiteX4" fmla="*/ 596813 w 1983085"/>
                <a:gd name="connsiteY4" fmla="*/ 1632245 h 2991507"/>
                <a:gd name="connsiteX5" fmla="*/ 767161 w 1983085"/>
                <a:gd name="connsiteY5" fmla="*/ 1653421 h 2991507"/>
                <a:gd name="connsiteX6" fmla="*/ 1304775 w 1983085"/>
                <a:gd name="connsiteY6" fmla="*/ 1655250 h 2991507"/>
                <a:gd name="connsiteX7" fmla="*/ 1704867 w 1983085"/>
                <a:gd name="connsiteY7" fmla="*/ 1749816 h 2991507"/>
                <a:gd name="connsiteX8" fmla="*/ 1962156 w 1983085"/>
                <a:gd name="connsiteY8" fmla="*/ 1866208 h 2991507"/>
                <a:gd name="connsiteX9" fmla="*/ 1936030 w 1983085"/>
                <a:gd name="connsiteY9" fmla="*/ 1943962 h 2991507"/>
                <a:gd name="connsiteX10" fmla="*/ 1683043 w 1983085"/>
                <a:gd name="connsiteY10" fmla="*/ 2106263 h 2991507"/>
                <a:gd name="connsiteX11" fmla="*/ 1282951 w 1983085"/>
                <a:gd name="connsiteY11" fmla="*/ 2208104 h 2991507"/>
                <a:gd name="connsiteX12" fmla="*/ 965636 w 1983085"/>
                <a:gd name="connsiteY12" fmla="*/ 2195250 h 2991507"/>
                <a:gd name="connsiteX13" fmla="*/ 608544 w 1983085"/>
                <a:gd name="connsiteY13" fmla="*/ 2089164 h 2991507"/>
                <a:gd name="connsiteX14" fmla="*/ 351750 w 1983085"/>
                <a:gd name="connsiteY14" fmla="*/ 1949541 h 2991507"/>
                <a:gd name="connsiteX15" fmla="*/ 342904 w 1983085"/>
                <a:gd name="connsiteY15" fmla="*/ 1997936 h 2991507"/>
                <a:gd name="connsiteX16" fmla="*/ 396860 w 1983085"/>
                <a:gd name="connsiteY16" fmla="*/ 2349194 h 2991507"/>
                <a:gd name="connsiteX17" fmla="*/ 509109 w 1983085"/>
                <a:gd name="connsiteY17" fmla="*/ 2762247 h 2991507"/>
                <a:gd name="connsiteX18" fmla="*/ 553044 w 1983085"/>
                <a:gd name="connsiteY18" fmla="*/ 2882494 h 2991507"/>
                <a:gd name="connsiteX19" fmla="*/ 250563 w 1983085"/>
                <a:gd name="connsiteY19" fmla="*/ 2991507 h 2991507"/>
                <a:gd name="connsiteX20" fmla="*/ 63306 w 1983085"/>
                <a:gd name="connsiteY20" fmla="*/ 2363639 h 2991507"/>
                <a:gd name="connsiteX21" fmla="*/ 200 w 1983085"/>
                <a:gd name="connsiteY21" fmla="*/ 1690577 h 2991507"/>
                <a:gd name="connsiteX22" fmla="*/ 120047 w 1983085"/>
                <a:gd name="connsiteY22" fmla="*/ 908009 h 2991507"/>
                <a:gd name="connsiteX23" fmla="*/ 308179 w 1983085"/>
                <a:gd name="connsiteY23" fmla="*/ 433148 h 2991507"/>
                <a:gd name="connsiteX24" fmla="*/ 473686 w 1983085"/>
                <a:gd name="connsiteY24" fmla="*/ 172515 h 2991507"/>
                <a:gd name="connsiteX25" fmla="*/ 642537 w 1983085"/>
                <a:gd name="connsiteY25" fmla="*/ 0 h 2991507"/>
                <a:gd name="connsiteX26" fmla="*/ 761759 w 1983085"/>
                <a:gd name="connsiteY26" fmla="*/ 332056 h 2991507"/>
                <a:gd name="connsiteX27" fmla="*/ 754645 w 1983085"/>
                <a:gd name="connsiteY27" fmla="*/ 678085 h 2991507"/>
                <a:gd name="connsiteX28" fmla="*/ 577543 w 1983085"/>
                <a:gd name="connsiteY28" fmla="*/ 1005788 h 2991507"/>
                <a:gd name="connsiteX29" fmla="*/ 580017 w 1983085"/>
                <a:gd name="connsiteY29" fmla="*/ 1049853 h 2991507"/>
                <a:gd name="connsiteX30" fmla="*/ 998755 w 1983085"/>
                <a:gd name="connsiteY30" fmla="*/ 813397 h 2991507"/>
                <a:gd name="connsiteX31" fmla="*/ 1491149 w 1983085"/>
                <a:gd name="connsiteY31" fmla="*/ 701311 h 2991507"/>
                <a:gd name="connsiteX32" fmla="*/ 1503751 w 1983085"/>
                <a:gd name="connsiteY32" fmla="*/ 708401 h 29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983085" h="2991507">
                  <a:moveTo>
                    <a:pt x="1503751" y="708401"/>
                  </a:moveTo>
                  <a:cubicBezTo>
                    <a:pt x="1523712" y="737061"/>
                    <a:pt x="1480707" y="845173"/>
                    <a:pt x="1441158" y="919813"/>
                  </a:cubicBezTo>
                  <a:cubicBezTo>
                    <a:pt x="1395959" y="1005116"/>
                    <a:pt x="1303636" y="1124669"/>
                    <a:pt x="1219955" y="1213129"/>
                  </a:cubicBezTo>
                  <a:cubicBezTo>
                    <a:pt x="1136275" y="1301590"/>
                    <a:pt x="1042931" y="1380723"/>
                    <a:pt x="939074" y="1450576"/>
                  </a:cubicBezTo>
                  <a:cubicBezTo>
                    <a:pt x="835217" y="1520429"/>
                    <a:pt x="606345" y="1620692"/>
                    <a:pt x="596813" y="1632245"/>
                  </a:cubicBezTo>
                  <a:cubicBezTo>
                    <a:pt x="587281" y="1643798"/>
                    <a:pt x="649167" y="1649587"/>
                    <a:pt x="767161" y="1653421"/>
                  </a:cubicBezTo>
                  <a:cubicBezTo>
                    <a:pt x="885155" y="1657255"/>
                    <a:pt x="1148491" y="1639184"/>
                    <a:pt x="1304775" y="1655250"/>
                  </a:cubicBezTo>
                  <a:cubicBezTo>
                    <a:pt x="1461059" y="1671316"/>
                    <a:pt x="1595303" y="1714658"/>
                    <a:pt x="1704867" y="1749816"/>
                  </a:cubicBezTo>
                  <a:cubicBezTo>
                    <a:pt x="1814430" y="1784976"/>
                    <a:pt x="1923629" y="1833850"/>
                    <a:pt x="1962156" y="1866208"/>
                  </a:cubicBezTo>
                  <a:cubicBezTo>
                    <a:pt x="2000683" y="1898565"/>
                    <a:pt x="1982548" y="1903952"/>
                    <a:pt x="1936030" y="1943962"/>
                  </a:cubicBezTo>
                  <a:cubicBezTo>
                    <a:pt x="1889511" y="1983971"/>
                    <a:pt x="1791890" y="2062239"/>
                    <a:pt x="1683043" y="2106263"/>
                  </a:cubicBezTo>
                  <a:cubicBezTo>
                    <a:pt x="1574197" y="2150286"/>
                    <a:pt x="1402519" y="2193274"/>
                    <a:pt x="1282951" y="2208104"/>
                  </a:cubicBezTo>
                  <a:cubicBezTo>
                    <a:pt x="1163382" y="2222935"/>
                    <a:pt x="1078036" y="2215074"/>
                    <a:pt x="965636" y="2195250"/>
                  </a:cubicBezTo>
                  <a:cubicBezTo>
                    <a:pt x="853235" y="2175427"/>
                    <a:pt x="710858" y="2130115"/>
                    <a:pt x="608544" y="2089164"/>
                  </a:cubicBezTo>
                  <a:cubicBezTo>
                    <a:pt x="506230" y="2048213"/>
                    <a:pt x="368968" y="1961518"/>
                    <a:pt x="351750" y="1949541"/>
                  </a:cubicBezTo>
                  <a:cubicBezTo>
                    <a:pt x="334532" y="1937564"/>
                    <a:pt x="335386" y="1931327"/>
                    <a:pt x="342904" y="1997936"/>
                  </a:cubicBezTo>
                  <a:cubicBezTo>
                    <a:pt x="350422" y="2064545"/>
                    <a:pt x="369159" y="2221809"/>
                    <a:pt x="396860" y="2349194"/>
                  </a:cubicBezTo>
                  <a:cubicBezTo>
                    <a:pt x="424561" y="2476579"/>
                    <a:pt x="467735" y="2639985"/>
                    <a:pt x="509109" y="2762247"/>
                  </a:cubicBezTo>
                  <a:lnTo>
                    <a:pt x="553044" y="2882494"/>
                  </a:lnTo>
                  <a:cubicBezTo>
                    <a:pt x="473777" y="2939687"/>
                    <a:pt x="326860" y="2968014"/>
                    <a:pt x="250563" y="2991507"/>
                  </a:cubicBezTo>
                  <a:cubicBezTo>
                    <a:pt x="170949" y="2783480"/>
                    <a:pt x="105033" y="2580461"/>
                    <a:pt x="63306" y="2363639"/>
                  </a:cubicBezTo>
                  <a:cubicBezTo>
                    <a:pt x="21579" y="2146817"/>
                    <a:pt x="-2461" y="1929490"/>
                    <a:pt x="200" y="1690577"/>
                  </a:cubicBezTo>
                  <a:cubicBezTo>
                    <a:pt x="2859" y="1451663"/>
                    <a:pt x="68717" y="1117581"/>
                    <a:pt x="120047" y="908009"/>
                  </a:cubicBezTo>
                  <a:cubicBezTo>
                    <a:pt x="171377" y="698438"/>
                    <a:pt x="249239" y="555730"/>
                    <a:pt x="308179" y="433148"/>
                  </a:cubicBezTo>
                  <a:cubicBezTo>
                    <a:pt x="367119" y="310566"/>
                    <a:pt x="414822" y="245163"/>
                    <a:pt x="473686" y="172515"/>
                  </a:cubicBezTo>
                  <a:cubicBezTo>
                    <a:pt x="525192" y="108949"/>
                    <a:pt x="595112" y="17610"/>
                    <a:pt x="642537" y="0"/>
                  </a:cubicBezTo>
                  <a:cubicBezTo>
                    <a:pt x="709556" y="115352"/>
                    <a:pt x="737990" y="210065"/>
                    <a:pt x="761759" y="332056"/>
                  </a:cubicBezTo>
                  <a:cubicBezTo>
                    <a:pt x="780973" y="477891"/>
                    <a:pt x="781276" y="547748"/>
                    <a:pt x="754645" y="678085"/>
                  </a:cubicBezTo>
                  <a:cubicBezTo>
                    <a:pt x="727497" y="810951"/>
                    <a:pt x="606647" y="943826"/>
                    <a:pt x="577543" y="1005788"/>
                  </a:cubicBezTo>
                  <a:cubicBezTo>
                    <a:pt x="548438" y="1067749"/>
                    <a:pt x="509816" y="1081918"/>
                    <a:pt x="580017" y="1049853"/>
                  </a:cubicBezTo>
                  <a:cubicBezTo>
                    <a:pt x="650219" y="1017789"/>
                    <a:pt x="846899" y="871489"/>
                    <a:pt x="998755" y="813397"/>
                  </a:cubicBezTo>
                  <a:cubicBezTo>
                    <a:pt x="1150609" y="755308"/>
                    <a:pt x="1446228" y="697135"/>
                    <a:pt x="1491149" y="701311"/>
                  </a:cubicBezTo>
                  <a:cubicBezTo>
                    <a:pt x="1496764" y="701833"/>
                    <a:pt x="1500901" y="704307"/>
                    <a:pt x="1503751" y="708401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80B6EB3-BE7D-FA75-19E3-789BB9AA1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516067" flipH="1">
              <a:off x="11571873" y="5176897"/>
              <a:ext cx="1284318" cy="1937410"/>
            </a:xfrm>
            <a:custGeom>
              <a:avLst/>
              <a:gdLst>
                <a:gd name="connsiteX0" fmla="*/ 1435000 w 1914334"/>
                <a:gd name="connsiteY0" fmla="*/ 708733 h 2986466"/>
                <a:gd name="connsiteX1" fmla="*/ 1372407 w 1914334"/>
                <a:gd name="connsiteY1" fmla="*/ 920145 h 2986466"/>
                <a:gd name="connsiteX2" fmla="*/ 1151204 w 1914334"/>
                <a:gd name="connsiteY2" fmla="*/ 1213461 h 2986466"/>
                <a:gd name="connsiteX3" fmla="*/ 870323 w 1914334"/>
                <a:gd name="connsiteY3" fmla="*/ 1450908 h 2986466"/>
                <a:gd name="connsiteX4" fmla="*/ 413435 w 1914334"/>
                <a:gd name="connsiteY4" fmla="*/ 1646154 h 2986466"/>
                <a:gd name="connsiteX5" fmla="*/ 544953 w 1914334"/>
                <a:gd name="connsiteY5" fmla="*/ 1655582 h 2986466"/>
                <a:gd name="connsiteX6" fmla="*/ 1236024 w 1914334"/>
                <a:gd name="connsiteY6" fmla="*/ 1655582 h 2986466"/>
                <a:gd name="connsiteX7" fmla="*/ 1636116 w 1914334"/>
                <a:gd name="connsiteY7" fmla="*/ 1750148 h 2986466"/>
                <a:gd name="connsiteX8" fmla="*/ 1893405 w 1914334"/>
                <a:gd name="connsiteY8" fmla="*/ 1866540 h 2986466"/>
                <a:gd name="connsiteX9" fmla="*/ 1867279 w 1914334"/>
                <a:gd name="connsiteY9" fmla="*/ 1944294 h 2986466"/>
                <a:gd name="connsiteX10" fmla="*/ 1614292 w 1914334"/>
                <a:gd name="connsiteY10" fmla="*/ 2106595 h 2986466"/>
                <a:gd name="connsiteX11" fmla="*/ 1214200 w 1914334"/>
                <a:gd name="connsiteY11" fmla="*/ 2208436 h 2986466"/>
                <a:gd name="connsiteX12" fmla="*/ 896885 w 1914334"/>
                <a:gd name="connsiteY12" fmla="*/ 2195582 h 2986466"/>
                <a:gd name="connsiteX13" fmla="*/ 539793 w 1914334"/>
                <a:gd name="connsiteY13" fmla="*/ 2089496 h 2986466"/>
                <a:gd name="connsiteX14" fmla="*/ 282999 w 1914334"/>
                <a:gd name="connsiteY14" fmla="*/ 1949873 h 2986466"/>
                <a:gd name="connsiteX15" fmla="*/ 253272 w 1914334"/>
                <a:gd name="connsiteY15" fmla="*/ 2002564 h 2986466"/>
                <a:gd name="connsiteX16" fmla="*/ 302234 w 1914334"/>
                <a:gd name="connsiteY16" fmla="*/ 2395658 h 2986466"/>
                <a:gd name="connsiteX17" fmla="*/ 387549 w 1914334"/>
                <a:gd name="connsiteY17" fmla="*/ 2772667 h 2986466"/>
                <a:gd name="connsiteX18" fmla="*/ 426333 w 1914334"/>
                <a:gd name="connsiteY18" fmla="*/ 2892034 h 2986466"/>
                <a:gd name="connsiteX19" fmla="*/ 207913 w 1914334"/>
                <a:gd name="connsiteY19" fmla="*/ 2986466 h 2986466"/>
                <a:gd name="connsiteX20" fmla="*/ 38108 w 1914334"/>
                <a:gd name="connsiteY20" fmla="*/ 2353249 h 2986466"/>
                <a:gd name="connsiteX21" fmla="*/ 2226 w 1914334"/>
                <a:gd name="connsiteY21" fmla="*/ 1730757 h 2986466"/>
                <a:gd name="connsiteX22" fmla="*/ 66957 w 1914334"/>
                <a:gd name="connsiteY22" fmla="*/ 905117 h 2986466"/>
                <a:gd name="connsiteX23" fmla="*/ 239428 w 1914334"/>
                <a:gd name="connsiteY23" fmla="*/ 433480 h 2986466"/>
                <a:gd name="connsiteX24" fmla="*/ 404935 w 1914334"/>
                <a:gd name="connsiteY24" fmla="*/ 172847 h 2986466"/>
                <a:gd name="connsiteX25" fmla="*/ 573786 w 1914334"/>
                <a:gd name="connsiteY25" fmla="*/ 332 h 2986466"/>
                <a:gd name="connsiteX26" fmla="*/ 576067 w 1914334"/>
                <a:gd name="connsiteY26" fmla="*/ 0 h 2986466"/>
                <a:gd name="connsiteX27" fmla="*/ 693008 w 1914334"/>
                <a:gd name="connsiteY27" fmla="*/ 332388 h 2986466"/>
                <a:gd name="connsiteX28" fmla="*/ 699666 w 1914334"/>
                <a:gd name="connsiteY28" fmla="*/ 437421 h 2986466"/>
                <a:gd name="connsiteX29" fmla="*/ 685894 w 1914334"/>
                <a:gd name="connsiteY29" fmla="*/ 678417 h 2986466"/>
                <a:gd name="connsiteX30" fmla="*/ 508792 w 1914334"/>
                <a:gd name="connsiteY30" fmla="*/ 1006120 h 2986466"/>
                <a:gd name="connsiteX31" fmla="*/ 511266 w 1914334"/>
                <a:gd name="connsiteY31" fmla="*/ 1050185 h 2986466"/>
                <a:gd name="connsiteX32" fmla="*/ 930004 w 1914334"/>
                <a:gd name="connsiteY32" fmla="*/ 813729 h 2986466"/>
                <a:gd name="connsiteX33" fmla="*/ 1422398 w 1914334"/>
                <a:gd name="connsiteY33" fmla="*/ 701643 h 2986466"/>
                <a:gd name="connsiteX34" fmla="*/ 1435000 w 1914334"/>
                <a:gd name="connsiteY34" fmla="*/ 708733 h 2986466"/>
                <a:gd name="connsiteX0" fmla="*/ 1435000 w 1914334"/>
                <a:gd name="connsiteY0" fmla="*/ 708733 h 2986466"/>
                <a:gd name="connsiteX1" fmla="*/ 1372407 w 1914334"/>
                <a:gd name="connsiteY1" fmla="*/ 920145 h 2986466"/>
                <a:gd name="connsiteX2" fmla="*/ 1151204 w 1914334"/>
                <a:gd name="connsiteY2" fmla="*/ 1213461 h 2986466"/>
                <a:gd name="connsiteX3" fmla="*/ 870323 w 1914334"/>
                <a:gd name="connsiteY3" fmla="*/ 1450908 h 2986466"/>
                <a:gd name="connsiteX4" fmla="*/ 413435 w 1914334"/>
                <a:gd name="connsiteY4" fmla="*/ 1646154 h 2986466"/>
                <a:gd name="connsiteX5" fmla="*/ 544953 w 1914334"/>
                <a:gd name="connsiteY5" fmla="*/ 1655582 h 2986466"/>
                <a:gd name="connsiteX6" fmla="*/ 1236024 w 1914334"/>
                <a:gd name="connsiteY6" fmla="*/ 1655582 h 2986466"/>
                <a:gd name="connsiteX7" fmla="*/ 1636116 w 1914334"/>
                <a:gd name="connsiteY7" fmla="*/ 1750148 h 2986466"/>
                <a:gd name="connsiteX8" fmla="*/ 1893405 w 1914334"/>
                <a:gd name="connsiteY8" fmla="*/ 1866540 h 2986466"/>
                <a:gd name="connsiteX9" fmla="*/ 1867279 w 1914334"/>
                <a:gd name="connsiteY9" fmla="*/ 1944294 h 2986466"/>
                <a:gd name="connsiteX10" fmla="*/ 1614292 w 1914334"/>
                <a:gd name="connsiteY10" fmla="*/ 2106595 h 2986466"/>
                <a:gd name="connsiteX11" fmla="*/ 1214200 w 1914334"/>
                <a:gd name="connsiteY11" fmla="*/ 2208436 h 2986466"/>
                <a:gd name="connsiteX12" fmla="*/ 896885 w 1914334"/>
                <a:gd name="connsiteY12" fmla="*/ 2195582 h 2986466"/>
                <a:gd name="connsiteX13" fmla="*/ 539793 w 1914334"/>
                <a:gd name="connsiteY13" fmla="*/ 2089496 h 2986466"/>
                <a:gd name="connsiteX14" fmla="*/ 282999 w 1914334"/>
                <a:gd name="connsiteY14" fmla="*/ 1949873 h 2986466"/>
                <a:gd name="connsiteX15" fmla="*/ 253272 w 1914334"/>
                <a:gd name="connsiteY15" fmla="*/ 2002564 h 2986466"/>
                <a:gd name="connsiteX16" fmla="*/ 302234 w 1914334"/>
                <a:gd name="connsiteY16" fmla="*/ 2395658 h 2986466"/>
                <a:gd name="connsiteX17" fmla="*/ 387549 w 1914334"/>
                <a:gd name="connsiteY17" fmla="*/ 2772667 h 2986466"/>
                <a:gd name="connsiteX18" fmla="*/ 426333 w 1914334"/>
                <a:gd name="connsiteY18" fmla="*/ 2892034 h 2986466"/>
                <a:gd name="connsiteX19" fmla="*/ 207913 w 1914334"/>
                <a:gd name="connsiteY19" fmla="*/ 2986466 h 2986466"/>
                <a:gd name="connsiteX20" fmla="*/ 38108 w 1914334"/>
                <a:gd name="connsiteY20" fmla="*/ 2353249 h 2986466"/>
                <a:gd name="connsiteX21" fmla="*/ 2226 w 1914334"/>
                <a:gd name="connsiteY21" fmla="*/ 1730757 h 2986466"/>
                <a:gd name="connsiteX22" fmla="*/ 66957 w 1914334"/>
                <a:gd name="connsiteY22" fmla="*/ 905117 h 2986466"/>
                <a:gd name="connsiteX23" fmla="*/ 239428 w 1914334"/>
                <a:gd name="connsiteY23" fmla="*/ 433480 h 2986466"/>
                <a:gd name="connsiteX24" fmla="*/ 404935 w 1914334"/>
                <a:gd name="connsiteY24" fmla="*/ 172847 h 2986466"/>
                <a:gd name="connsiteX25" fmla="*/ 573786 w 1914334"/>
                <a:gd name="connsiteY25" fmla="*/ 332 h 2986466"/>
                <a:gd name="connsiteX26" fmla="*/ 576067 w 1914334"/>
                <a:gd name="connsiteY26" fmla="*/ 0 h 2986466"/>
                <a:gd name="connsiteX27" fmla="*/ 693008 w 1914334"/>
                <a:gd name="connsiteY27" fmla="*/ 332388 h 2986466"/>
                <a:gd name="connsiteX28" fmla="*/ 685894 w 1914334"/>
                <a:gd name="connsiteY28" fmla="*/ 678417 h 2986466"/>
                <a:gd name="connsiteX29" fmla="*/ 508792 w 1914334"/>
                <a:gd name="connsiteY29" fmla="*/ 1006120 h 2986466"/>
                <a:gd name="connsiteX30" fmla="*/ 511266 w 1914334"/>
                <a:gd name="connsiteY30" fmla="*/ 1050185 h 2986466"/>
                <a:gd name="connsiteX31" fmla="*/ 930004 w 1914334"/>
                <a:gd name="connsiteY31" fmla="*/ 813729 h 2986466"/>
                <a:gd name="connsiteX32" fmla="*/ 1422398 w 1914334"/>
                <a:gd name="connsiteY32" fmla="*/ 701643 h 2986466"/>
                <a:gd name="connsiteX33" fmla="*/ 1435000 w 1914334"/>
                <a:gd name="connsiteY33" fmla="*/ 708733 h 2986466"/>
                <a:gd name="connsiteX0" fmla="*/ 1435000 w 1914334"/>
                <a:gd name="connsiteY0" fmla="*/ 708733 h 2986466"/>
                <a:gd name="connsiteX1" fmla="*/ 1372407 w 1914334"/>
                <a:gd name="connsiteY1" fmla="*/ 920145 h 2986466"/>
                <a:gd name="connsiteX2" fmla="*/ 1151204 w 1914334"/>
                <a:gd name="connsiteY2" fmla="*/ 1213461 h 2986466"/>
                <a:gd name="connsiteX3" fmla="*/ 870323 w 1914334"/>
                <a:gd name="connsiteY3" fmla="*/ 1450908 h 2986466"/>
                <a:gd name="connsiteX4" fmla="*/ 413435 w 1914334"/>
                <a:gd name="connsiteY4" fmla="*/ 1646154 h 2986466"/>
                <a:gd name="connsiteX5" fmla="*/ 544953 w 1914334"/>
                <a:gd name="connsiteY5" fmla="*/ 1655582 h 2986466"/>
                <a:gd name="connsiteX6" fmla="*/ 1236024 w 1914334"/>
                <a:gd name="connsiteY6" fmla="*/ 1655582 h 2986466"/>
                <a:gd name="connsiteX7" fmla="*/ 1636116 w 1914334"/>
                <a:gd name="connsiteY7" fmla="*/ 1750148 h 2986466"/>
                <a:gd name="connsiteX8" fmla="*/ 1893405 w 1914334"/>
                <a:gd name="connsiteY8" fmla="*/ 1866540 h 2986466"/>
                <a:gd name="connsiteX9" fmla="*/ 1867279 w 1914334"/>
                <a:gd name="connsiteY9" fmla="*/ 1944294 h 2986466"/>
                <a:gd name="connsiteX10" fmla="*/ 1614292 w 1914334"/>
                <a:gd name="connsiteY10" fmla="*/ 2106595 h 2986466"/>
                <a:gd name="connsiteX11" fmla="*/ 1214200 w 1914334"/>
                <a:gd name="connsiteY11" fmla="*/ 2208436 h 2986466"/>
                <a:gd name="connsiteX12" fmla="*/ 896885 w 1914334"/>
                <a:gd name="connsiteY12" fmla="*/ 2195582 h 2986466"/>
                <a:gd name="connsiteX13" fmla="*/ 539793 w 1914334"/>
                <a:gd name="connsiteY13" fmla="*/ 2089496 h 2986466"/>
                <a:gd name="connsiteX14" fmla="*/ 282999 w 1914334"/>
                <a:gd name="connsiteY14" fmla="*/ 1949873 h 2986466"/>
                <a:gd name="connsiteX15" fmla="*/ 253272 w 1914334"/>
                <a:gd name="connsiteY15" fmla="*/ 2002564 h 2986466"/>
                <a:gd name="connsiteX16" fmla="*/ 302234 w 1914334"/>
                <a:gd name="connsiteY16" fmla="*/ 2395658 h 2986466"/>
                <a:gd name="connsiteX17" fmla="*/ 387549 w 1914334"/>
                <a:gd name="connsiteY17" fmla="*/ 2772667 h 2986466"/>
                <a:gd name="connsiteX18" fmla="*/ 426333 w 1914334"/>
                <a:gd name="connsiteY18" fmla="*/ 2892034 h 2986466"/>
                <a:gd name="connsiteX19" fmla="*/ 207913 w 1914334"/>
                <a:gd name="connsiteY19" fmla="*/ 2986466 h 2986466"/>
                <a:gd name="connsiteX20" fmla="*/ 38108 w 1914334"/>
                <a:gd name="connsiteY20" fmla="*/ 2353249 h 2986466"/>
                <a:gd name="connsiteX21" fmla="*/ 2226 w 1914334"/>
                <a:gd name="connsiteY21" fmla="*/ 1730757 h 2986466"/>
                <a:gd name="connsiteX22" fmla="*/ 66957 w 1914334"/>
                <a:gd name="connsiteY22" fmla="*/ 905117 h 2986466"/>
                <a:gd name="connsiteX23" fmla="*/ 239428 w 1914334"/>
                <a:gd name="connsiteY23" fmla="*/ 433480 h 2986466"/>
                <a:gd name="connsiteX24" fmla="*/ 404935 w 1914334"/>
                <a:gd name="connsiteY24" fmla="*/ 172847 h 2986466"/>
                <a:gd name="connsiteX25" fmla="*/ 573786 w 1914334"/>
                <a:gd name="connsiteY25" fmla="*/ 332 h 2986466"/>
                <a:gd name="connsiteX26" fmla="*/ 576067 w 1914334"/>
                <a:gd name="connsiteY26" fmla="*/ 0 h 2986466"/>
                <a:gd name="connsiteX27" fmla="*/ 693008 w 1914334"/>
                <a:gd name="connsiteY27" fmla="*/ 332388 h 2986466"/>
                <a:gd name="connsiteX28" fmla="*/ 685894 w 1914334"/>
                <a:gd name="connsiteY28" fmla="*/ 678417 h 2986466"/>
                <a:gd name="connsiteX29" fmla="*/ 508792 w 1914334"/>
                <a:gd name="connsiteY29" fmla="*/ 1006120 h 2986466"/>
                <a:gd name="connsiteX30" fmla="*/ 511266 w 1914334"/>
                <a:gd name="connsiteY30" fmla="*/ 1050185 h 2986466"/>
                <a:gd name="connsiteX31" fmla="*/ 930004 w 1914334"/>
                <a:gd name="connsiteY31" fmla="*/ 813729 h 2986466"/>
                <a:gd name="connsiteX32" fmla="*/ 1422398 w 1914334"/>
                <a:gd name="connsiteY32" fmla="*/ 701643 h 2986466"/>
                <a:gd name="connsiteX33" fmla="*/ 1435000 w 1914334"/>
                <a:gd name="connsiteY33" fmla="*/ 708733 h 2986466"/>
                <a:gd name="connsiteX0" fmla="*/ 1435000 w 1914334"/>
                <a:gd name="connsiteY0" fmla="*/ 708733 h 2986466"/>
                <a:gd name="connsiteX1" fmla="*/ 1372407 w 1914334"/>
                <a:gd name="connsiteY1" fmla="*/ 920145 h 2986466"/>
                <a:gd name="connsiteX2" fmla="*/ 1151204 w 1914334"/>
                <a:gd name="connsiteY2" fmla="*/ 1213461 h 2986466"/>
                <a:gd name="connsiteX3" fmla="*/ 870323 w 1914334"/>
                <a:gd name="connsiteY3" fmla="*/ 1450908 h 2986466"/>
                <a:gd name="connsiteX4" fmla="*/ 413435 w 1914334"/>
                <a:gd name="connsiteY4" fmla="*/ 1646154 h 2986466"/>
                <a:gd name="connsiteX5" fmla="*/ 544953 w 1914334"/>
                <a:gd name="connsiteY5" fmla="*/ 1655582 h 2986466"/>
                <a:gd name="connsiteX6" fmla="*/ 1236024 w 1914334"/>
                <a:gd name="connsiteY6" fmla="*/ 1655582 h 2986466"/>
                <a:gd name="connsiteX7" fmla="*/ 1636116 w 1914334"/>
                <a:gd name="connsiteY7" fmla="*/ 1750148 h 2986466"/>
                <a:gd name="connsiteX8" fmla="*/ 1893405 w 1914334"/>
                <a:gd name="connsiteY8" fmla="*/ 1866540 h 2986466"/>
                <a:gd name="connsiteX9" fmla="*/ 1867279 w 1914334"/>
                <a:gd name="connsiteY9" fmla="*/ 1944294 h 2986466"/>
                <a:gd name="connsiteX10" fmla="*/ 1614292 w 1914334"/>
                <a:gd name="connsiteY10" fmla="*/ 2106595 h 2986466"/>
                <a:gd name="connsiteX11" fmla="*/ 1214200 w 1914334"/>
                <a:gd name="connsiteY11" fmla="*/ 2208436 h 2986466"/>
                <a:gd name="connsiteX12" fmla="*/ 896885 w 1914334"/>
                <a:gd name="connsiteY12" fmla="*/ 2195582 h 2986466"/>
                <a:gd name="connsiteX13" fmla="*/ 539793 w 1914334"/>
                <a:gd name="connsiteY13" fmla="*/ 2089496 h 2986466"/>
                <a:gd name="connsiteX14" fmla="*/ 282999 w 1914334"/>
                <a:gd name="connsiteY14" fmla="*/ 1949873 h 2986466"/>
                <a:gd name="connsiteX15" fmla="*/ 253272 w 1914334"/>
                <a:gd name="connsiteY15" fmla="*/ 2002564 h 2986466"/>
                <a:gd name="connsiteX16" fmla="*/ 302234 w 1914334"/>
                <a:gd name="connsiteY16" fmla="*/ 2395658 h 2986466"/>
                <a:gd name="connsiteX17" fmla="*/ 387549 w 1914334"/>
                <a:gd name="connsiteY17" fmla="*/ 2772667 h 2986466"/>
                <a:gd name="connsiteX18" fmla="*/ 426333 w 1914334"/>
                <a:gd name="connsiteY18" fmla="*/ 2892034 h 2986466"/>
                <a:gd name="connsiteX19" fmla="*/ 207913 w 1914334"/>
                <a:gd name="connsiteY19" fmla="*/ 2986466 h 2986466"/>
                <a:gd name="connsiteX20" fmla="*/ 38108 w 1914334"/>
                <a:gd name="connsiteY20" fmla="*/ 2353249 h 2986466"/>
                <a:gd name="connsiteX21" fmla="*/ 2226 w 1914334"/>
                <a:gd name="connsiteY21" fmla="*/ 1730757 h 2986466"/>
                <a:gd name="connsiteX22" fmla="*/ 66957 w 1914334"/>
                <a:gd name="connsiteY22" fmla="*/ 905117 h 2986466"/>
                <a:gd name="connsiteX23" fmla="*/ 239428 w 1914334"/>
                <a:gd name="connsiteY23" fmla="*/ 433480 h 2986466"/>
                <a:gd name="connsiteX24" fmla="*/ 404935 w 1914334"/>
                <a:gd name="connsiteY24" fmla="*/ 172847 h 2986466"/>
                <a:gd name="connsiteX25" fmla="*/ 573786 w 1914334"/>
                <a:gd name="connsiteY25" fmla="*/ 332 h 2986466"/>
                <a:gd name="connsiteX26" fmla="*/ 576067 w 1914334"/>
                <a:gd name="connsiteY26" fmla="*/ 0 h 2986466"/>
                <a:gd name="connsiteX27" fmla="*/ 693008 w 1914334"/>
                <a:gd name="connsiteY27" fmla="*/ 332388 h 2986466"/>
                <a:gd name="connsiteX28" fmla="*/ 685894 w 1914334"/>
                <a:gd name="connsiteY28" fmla="*/ 678417 h 2986466"/>
                <a:gd name="connsiteX29" fmla="*/ 508792 w 1914334"/>
                <a:gd name="connsiteY29" fmla="*/ 1006120 h 2986466"/>
                <a:gd name="connsiteX30" fmla="*/ 511266 w 1914334"/>
                <a:gd name="connsiteY30" fmla="*/ 1050185 h 2986466"/>
                <a:gd name="connsiteX31" fmla="*/ 930004 w 1914334"/>
                <a:gd name="connsiteY31" fmla="*/ 813729 h 2986466"/>
                <a:gd name="connsiteX32" fmla="*/ 1422398 w 1914334"/>
                <a:gd name="connsiteY32" fmla="*/ 701643 h 2986466"/>
                <a:gd name="connsiteX33" fmla="*/ 1435000 w 1914334"/>
                <a:gd name="connsiteY33" fmla="*/ 708733 h 2986466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413435 w 1914334"/>
                <a:gd name="connsiteY4" fmla="*/ 1645822 h 2986134"/>
                <a:gd name="connsiteX5" fmla="*/ 544953 w 1914334"/>
                <a:gd name="connsiteY5" fmla="*/ 1655250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413435 w 1914334"/>
                <a:gd name="connsiteY4" fmla="*/ 1645822 h 2986134"/>
                <a:gd name="connsiteX5" fmla="*/ 544953 w 1914334"/>
                <a:gd name="connsiteY5" fmla="*/ 1655250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413435 w 1914334"/>
                <a:gd name="connsiteY4" fmla="*/ 1645822 h 2986134"/>
                <a:gd name="connsiteX5" fmla="*/ 544953 w 1914334"/>
                <a:gd name="connsiteY5" fmla="*/ 1655250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413435 w 1914334"/>
                <a:gd name="connsiteY4" fmla="*/ 1645822 h 2986134"/>
                <a:gd name="connsiteX5" fmla="*/ 544953 w 1914334"/>
                <a:gd name="connsiteY5" fmla="*/ 1655250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413435 w 1914334"/>
                <a:gd name="connsiteY4" fmla="*/ 1645822 h 2986134"/>
                <a:gd name="connsiteX5" fmla="*/ 698410 w 1914334"/>
                <a:gd name="connsiteY5" fmla="*/ 1653421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528062 w 1914334"/>
                <a:gd name="connsiteY4" fmla="*/ 1632245 h 2986134"/>
                <a:gd name="connsiteX5" fmla="*/ 698410 w 1914334"/>
                <a:gd name="connsiteY5" fmla="*/ 1653421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35000 w 1914334"/>
                <a:gd name="connsiteY0" fmla="*/ 708401 h 2986134"/>
                <a:gd name="connsiteX1" fmla="*/ 1372407 w 1914334"/>
                <a:gd name="connsiteY1" fmla="*/ 919813 h 2986134"/>
                <a:gd name="connsiteX2" fmla="*/ 1151204 w 1914334"/>
                <a:gd name="connsiteY2" fmla="*/ 1213129 h 2986134"/>
                <a:gd name="connsiteX3" fmla="*/ 870323 w 1914334"/>
                <a:gd name="connsiteY3" fmla="*/ 1450576 h 2986134"/>
                <a:gd name="connsiteX4" fmla="*/ 528062 w 1914334"/>
                <a:gd name="connsiteY4" fmla="*/ 1632245 h 2986134"/>
                <a:gd name="connsiteX5" fmla="*/ 698410 w 1914334"/>
                <a:gd name="connsiteY5" fmla="*/ 1653421 h 2986134"/>
                <a:gd name="connsiteX6" fmla="*/ 1236024 w 1914334"/>
                <a:gd name="connsiteY6" fmla="*/ 1655250 h 2986134"/>
                <a:gd name="connsiteX7" fmla="*/ 1636116 w 1914334"/>
                <a:gd name="connsiteY7" fmla="*/ 1749816 h 2986134"/>
                <a:gd name="connsiteX8" fmla="*/ 1893405 w 1914334"/>
                <a:gd name="connsiteY8" fmla="*/ 1866208 h 2986134"/>
                <a:gd name="connsiteX9" fmla="*/ 1867279 w 1914334"/>
                <a:gd name="connsiteY9" fmla="*/ 1943962 h 2986134"/>
                <a:gd name="connsiteX10" fmla="*/ 1614292 w 1914334"/>
                <a:gd name="connsiteY10" fmla="*/ 2106263 h 2986134"/>
                <a:gd name="connsiteX11" fmla="*/ 1214200 w 1914334"/>
                <a:gd name="connsiteY11" fmla="*/ 2208104 h 2986134"/>
                <a:gd name="connsiteX12" fmla="*/ 896885 w 1914334"/>
                <a:gd name="connsiteY12" fmla="*/ 2195250 h 2986134"/>
                <a:gd name="connsiteX13" fmla="*/ 539793 w 1914334"/>
                <a:gd name="connsiteY13" fmla="*/ 2089164 h 2986134"/>
                <a:gd name="connsiteX14" fmla="*/ 282999 w 1914334"/>
                <a:gd name="connsiteY14" fmla="*/ 1949541 h 2986134"/>
                <a:gd name="connsiteX15" fmla="*/ 253272 w 1914334"/>
                <a:gd name="connsiteY15" fmla="*/ 2002232 h 2986134"/>
                <a:gd name="connsiteX16" fmla="*/ 302234 w 1914334"/>
                <a:gd name="connsiteY16" fmla="*/ 2395326 h 2986134"/>
                <a:gd name="connsiteX17" fmla="*/ 387549 w 1914334"/>
                <a:gd name="connsiteY17" fmla="*/ 2772335 h 2986134"/>
                <a:gd name="connsiteX18" fmla="*/ 426333 w 1914334"/>
                <a:gd name="connsiteY18" fmla="*/ 2891702 h 2986134"/>
                <a:gd name="connsiteX19" fmla="*/ 207913 w 1914334"/>
                <a:gd name="connsiteY19" fmla="*/ 2986134 h 2986134"/>
                <a:gd name="connsiteX20" fmla="*/ 38108 w 1914334"/>
                <a:gd name="connsiteY20" fmla="*/ 2352917 h 2986134"/>
                <a:gd name="connsiteX21" fmla="*/ 2226 w 1914334"/>
                <a:gd name="connsiteY21" fmla="*/ 1730425 h 2986134"/>
                <a:gd name="connsiteX22" fmla="*/ 66957 w 1914334"/>
                <a:gd name="connsiteY22" fmla="*/ 904785 h 2986134"/>
                <a:gd name="connsiteX23" fmla="*/ 239428 w 1914334"/>
                <a:gd name="connsiteY23" fmla="*/ 433148 h 2986134"/>
                <a:gd name="connsiteX24" fmla="*/ 404935 w 1914334"/>
                <a:gd name="connsiteY24" fmla="*/ 172515 h 2986134"/>
                <a:gd name="connsiteX25" fmla="*/ 573786 w 1914334"/>
                <a:gd name="connsiteY25" fmla="*/ 0 h 2986134"/>
                <a:gd name="connsiteX26" fmla="*/ 693008 w 1914334"/>
                <a:gd name="connsiteY26" fmla="*/ 332056 h 2986134"/>
                <a:gd name="connsiteX27" fmla="*/ 685894 w 1914334"/>
                <a:gd name="connsiteY27" fmla="*/ 678085 h 2986134"/>
                <a:gd name="connsiteX28" fmla="*/ 508792 w 1914334"/>
                <a:gd name="connsiteY28" fmla="*/ 1005788 h 2986134"/>
                <a:gd name="connsiteX29" fmla="*/ 511266 w 1914334"/>
                <a:gd name="connsiteY29" fmla="*/ 1049853 h 2986134"/>
                <a:gd name="connsiteX30" fmla="*/ 930004 w 1914334"/>
                <a:gd name="connsiteY30" fmla="*/ 813397 h 2986134"/>
                <a:gd name="connsiteX31" fmla="*/ 1422398 w 1914334"/>
                <a:gd name="connsiteY31" fmla="*/ 701311 h 2986134"/>
                <a:gd name="connsiteX32" fmla="*/ 1435000 w 1914334"/>
                <a:gd name="connsiteY32" fmla="*/ 708401 h 2986134"/>
                <a:gd name="connsiteX0" fmla="*/ 1473669 w 1953003"/>
                <a:gd name="connsiteY0" fmla="*/ 708401 h 2986134"/>
                <a:gd name="connsiteX1" fmla="*/ 1411076 w 1953003"/>
                <a:gd name="connsiteY1" fmla="*/ 919813 h 2986134"/>
                <a:gd name="connsiteX2" fmla="*/ 1189873 w 1953003"/>
                <a:gd name="connsiteY2" fmla="*/ 1213129 h 2986134"/>
                <a:gd name="connsiteX3" fmla="*/ 908992 w 1953003"/>
                <a:gd name="connsiteY3" fmla="*/ 1450576 h 2986134"/>
                <a:gd name="connsiteX4" fmla="*/ 566731 w 1953003"/>
                <a:gd name="connsiteY4" fmla="*/ 1632245 h 2986134"/>
                <a:gd name="connsiteX5" fmla="*/ 737079 w 1953003"/>
                <a:gd name="connsiteY5" fmla="*/ 1653421 h 2986134"/>
                <a:gd name="connsiteX6" fmla="*/ 1274693 w 1953003"/>
                <a:gd name="connsiteY6" fmla="*/ 1655250 h 2986134"/>
                <a:gd name="connsiteX7" fmla="*/ 1674785 w 1953003"/>
                <a:gd name="connsiteY7" fmla="*/ 1749816 h 2986134"/>
                <a:gd name="connsiteX8" fmla="*/ 1932074 w 1953003"/>
                <a:gd name="connsiteY8" fmla="*/ 1866208 h 2986134"/>
                <a:gd name="connsiteX9" fmla="*/ 1905948 w 1953003"/>
                <a:gd name="connsiteY9" fmla="*/ 1943962 h 2986134"/>
                <a:gd name="connsiteX10" fmla="*/ 1652961 w 1953003"/>
                <a:gd name="connsiteY10" fmla="*/ 2106263 h 2986134"/>
                <a:gd name="connsiteX11" fmla="*/ 1252869 w 1953003"/>
                <a:gd name="connsiteY11" fmla="*/ 2208104 h 2986134"/>
                <a:gd name="connsiteX12" fmla="*/ 935554 w 1953003"/>
                <a:gd name="connsiteY12" fmla="*/ 2195250 h 2986134"/>
                <a:gd name="connsiteX13" fmla="*/ 578462 w 1953003"/>
                <a:gd name="connsiteY13" fmla="*/ 2089164 h 2986134"/>
                <a:gd name="connsiteX14" fmla="*/ 321668 w 1953003"/>
                <a:gd name="connsiteY14" fmla="*/ 1949541 h 2986134"/>
                <a:gd name="connsiteX15" fmla="*/ 291941 w 1953003"/>
                <a:gd name="connsiteY15" fmla="*/ 2002232 h 2986134"/>
                <a:gd name="connsiteX16" fmla="*/ 340903 w 1953003"/>
                <a:gd name="connsiteY16" fmla="*/ 2395326 h 2986134"/>
                <a:gd name="connsiteX17" fmla="*/ 426218 w 1953003"/>
                <a:gd name="connsiteY17" fmla="*/ 2772335 h 2986134"/>
                <a:gd name="connsiteX18" fmla="*/ 465002 w 1953003"/>
                <a:gd name="connsiteY18" fmla="*/ 2891702 h 2986134"/>
                <a:gd name="connsiteX19" fmla="*/ 246582 w 1953003"/>
                <a:gd name="connsiteY19" fmla="*/ 2986134 h 2986134"/>
                <a:gd name="connsiteX20" fmla="*/ 76777 w 1953003"/>
                <a:gd name="connsiteY20" fmla="*/ 2352917 h 2986134"/>
                <a:gd name="connsiteX21" fmla="*/ 131 w 1953003"/>
                <a:gd name="connsiteY21" fmla="*/ 1730652 h 2986134"/>
                <a:gd name="connsiteX22" fmla="*/ 105626 w 1953003"/>
                <a:gd name="connsiteY22" fmla="*/ 904785 h 2986134"/>
                <a:gd name="connsiteX23" fmla="*/ 278097 w 1953003"/>
                <a:gd name="connsiteY23" fmla="*/ 433148 h 2986134"/>
                <a:gd name="connsiteX24" fmla="*/ 443604 w 1953003"/>
                <a:gd name="connsiteY24" fmla="*/ 172515 h 2986134"/>
                <a:gd name="connsiteX25" fmla="*/ 612455 w 1953003"/>
                <a:gd name="connsiteY25" fmla="*/ 0 h 2986134"/>
                <a:gd name="connsiteX26" fmla="*/ 731677 w 1953003"/>
                <a:gd name="connsiteY26" fmla="*/ 332056 h 2986134"/>
                <a:gd name="connsiteX27" fmla="*/ 724563 w 1953003"/>
                <a:gd name="connsiteY27" fmla="*/ 678085 h 2986134"/>
                <a:gd name="connsiteX28" fmla="*/ 547461 w 1953003"/>
                <a:gd name="connsiteY28" fmla="*/ 1005788 h 2986134"/>
                <a:gd name="connsiteX29" fmla="*/ 549935 w 1953003"/>
                <a:gd name="connsiteY29" fmla="*/ 1049853 h 2986134"/>
                <a:gd name="connsiteX30" fmla="*/ 968673 w 1953003"/>
                <a:gd name="connsiteY30" fmla="*/ 813397 h 2986134"/>
                <a:gd name="connsiteX31" fmla="*/ 1461067 w 1953003"/>
                <a:gd name="connsiteY31" fmla="*/ 701311 h 2986134"/>
                <a:gd name="connsiteX32" fmla="*/ 1473669 w 1953003"/>
                <a:gd name="connsiteY32" fmla="*/ 708401 h 2986134"/>
                <a:gd name="connsiteX0" fmla="*/ 1473951 w 1953285"/>
                <a:gd name="connsiteY0" fmla="*/ 708401 h 2986134"/>
                <a:gd name="connsiteX1" fmla="*/ 1411358 w 1953285"/>
                <a:gd name="connsiteY1" fmla="*/ 919813 h 2986134"/>
                <a:gd name="connsiteX2" fmla="*/ 1190155 w 1953285"/>
                <a:gd name="connsiteY2" fmla="*/ 1213129 h 2986134"/>
                <a:gd name="connsiteX3" fmla="*/ 909274 w 1953285"/>
                <a:gd name="connsiteY3" fmla="*/ 1450576 h 2986134"/>
                <a:gd name="connsiteX4" fmla="*/ 567013 w 1953285"/>
                <a:gd name="connsiteY4" fmla="*/ 1632245 h 2986134"/>
                <a:gd name="connsiteX5" fmla="*/ 737361 w 1953285"/>
                <a:gd name="connsiteY5" fmla="*/ 1653421 h 2986134"/>
                <a:gd name="connsiteX6" fmla="*/ 1274975 w 1953285"/>
                <a:gd name="connsiteY6" fmla="*/ 1655250 h 2986134"/>
                <a:gd name="connsiteX7" fmla="*/ 1675067 w 1953285"/>
                <a:gd name="connsiteY7" fmla="*/ 1749816 h 2986134"/>
                <a:gd name="connsiteX8" fmla="*/ 1932356 w 1953285"/>
                <a:gd name="connsiteY8" fmla="*/ 1866208 h 2986134"/>
                <a:gd name="connsiteX9" fmla="*/ 1906230 w 1953285"/>
                <a:gd name="connsiteY9" fmla="*/ 1943962 h 2986134"/>
                <a:gd name="connsiteX10" fmla="*/ 1653243 w 1953285"/>
                <a:gd name="connsiteY10" fmla="*/ 2106263 h 2986134"/>
                <a:gd name="connsiteX11" fmla="*/ 1253151 w 1953285"/>
                <a:gd name="connsiteY11" fmla="*/ 2208104 h 2986134"/>
                <a:gd name="connsiteX12" fmla="*/ 935836 w 1953285"/>
                <a:gd name="connsiteY12" fmla="*/ 2195250 h 2986134"/>
                <a:gd name="connsiteX13" fmla="*/ 578744 w 1953285"/>
                <a:gd name="connsiteY13" fmla="*/ 2089164 h 2986134"/>
                <a:gd name="connsiteX14" fmla="*/ 321950 w 1953285"/>
                <a:gd name="connsiteY14" fmla="*/ 1949541 h 2986134"/>
                <a:gd name="connsiteX15" fmla="*/ 292223 w 1953285"/>
                <a:gd name="connsiteY15" fmla="*/ 2002232 h 2986134"/>
                <a:gd name="connsiteX16" fmla="*/ 341185 w 1953285"/>
                <a:gd name="connsiteY16" fmla="*/ 2395326 h 2986134"/>
                <a:gd name="connsiteX17" fmla="*/ 426500 w 1953285"/>
                <a:gd name="connsiteY17" fmla="*/ 2772335 h 2986134"/>
                <a:gd name="connsiteX18" fmla="*/ 465284 w 1953285"/>
                <a:gd name="connsiteY18" fmla="*/ 2891702 h 2986134"/>
                <a:gd name="connsiteX19" fmla="*/ 246864 w 1953285"/>
                <a:gd name="connsiteY19" fmla="*/ 2986134 h 2986134"/>
                <a:gd name="connsiteX20" fmla="*/ 48349 w 1953285"/>
                <a:gd name="connsiteY20" fmla="*/ 2358824 h 2986134"/>
                <a:gd name="connsiteX21" fmla="*/ 413 w 1953285"/>
                <a:gd name="connsiteY21" fmla="*/ 1730652 h 2986134"/>
                <a:gd name="connsiteX22" fmla="*/ 105908 w 1953285"/>
                <a:gd name="connsiteY22" fmla="*/ 904785 h 2986134"/>
                <a:gd name="connsiteX23" fmla="*/ 278379 w 1953285"/>
                <a:gd name="connsiteY23" fmla="*/ 433148 h 2986134"/>
                <a:gd name="connsiteX24" fmla="*/ 443886 w 1953285"/>
                <a:gd name="connsiteY24" fmla="*/ 172515 h 2986134"/>
                <a:gd name="connsiteX25" fmla="*/ 612737 w 1953285"/>
                <a:gd name="connsiteY25" fmla="*/ 0 h 2986134"/>
                <a:gd name="connsiteX26" fmla="*/ 731959 w 1953285"/>
                <a:gd name="connsiteY26" fmla="*/ 332056 h 2986134"/>
                <a:gd name="connsiteX27" fmla="*/ 724845 w 1953285"/>
                <a:gd name="connsiteY27" fmla="*/ 678085 h 2986134"/>
                <a:gd name="connsiteX28" fmla="*/ 547743 w 1953285"/>
                <a:gd name="connsiteY28" fmla="*/ 1005788 h 2986134"/>
                <a:gd name="connsiteX29" fmla="*/ 550217 w 1953285"/>
                <a:gd name="connsiteY29" fmla="*/ 1049853 h 2986134"/>
                <a:gd name="connsiteX30" fmla="*/ 968955 w 1953285"/>
                <a:gd name="connsiteY30" fmla="*/ 813397 h 2986134"/>
                <a:gd name="connsiteX31" fmla="*/ 1461349 w 1953285"/>
                <a:gd name="connsiteY31" fmla="*/ 701311 h 2986134"/>
                <a:gd name="connsiteX32" fmla="*/ 1473951 w 1953285"/>
                <a:gd name="connsiteY32" fmla="*/ 708401 h 2986134"/>
                <a:gd name="connsiteX0" fmla="*/ 1473856 w 1953190"/>
                <a:gd name="connsiteY0" fmla="*/ 708401 h 2991508"/>
                <a:gd name="connsiteX1" fmla="*/ 1411263 w 1953190"/>
                <a:gd name="connsiteY1" fmla="*/ 919813 h 2991508"/>
                <a:gd name="connsiteX2" fmla="*/ 1190060 w 1953190"/>
                <a:gd name="connsiteY2" fmla="*/ 1213129 h 2991508"/>
                <a:gd name="connsiteX3" fmla="*/ 909179 w 1953190"/>
                <a:gd name="connsiteY3" fmla="*/ 1450576 h 2991508"/>
                <a:gd name="connsiteX4" fmla="*/ 566918 w 1953190"/>
                <a:gd name="connsiteY4" fmla="*/ 1632245 h 2991508"/>
                <a:gd name="connsiteX5" fmla="*/ 737266 w 1953190"/>
                <a:gd name="connsiteY5" fmla="*/ 1653421 h 2991508"/>
                <a:gd name="connsiteX6" fmla="*/ 1274880 w 1953190"/>
                <a:gd name="connsiteY6" fmla="*/ 1655250 h 2991508"/>
                <a:gd name="connsiteX7" fmla="*/ 1674972 w 1953190"/>
                <a:gd name="connsiteY7" fmla="*/ 1749816 h 2991508"/>
                <a:gd name="connsiteX8" fmla="*/ 1932261 w 1953190"/>
                <a:gd name="connsiteY8" fmla="*/ 1866208 h 2991508"/>
                <a:gd name="connsiteX9" fmla="*/ 1906135 w 1953190"/>
                <a:gd name="connsiteY9" fmla="*/ 1943962 h 2991508"/>
                <a:gd name="connsiteX10" fmla="*/ 1653148 w 1953190"/>
                <a:gd name="connsiteY10" fmla="*/ 2106263 h 2991508"/>
                <a:gd name="connsiteX11" fmla="*/ 1253056 w 1953190"/>
                <a:gd name="connsiteY11" fmla="*/ 2208104 h 2991508"/>
                <a:gd name="connsiteX12" fmla="*/ 935741 w 1953190"/>
                <a:gd name="connsiteY12" fmla="*/ 2195250 h 2991508"/>
                <a:gd name="connsiteX13" fmla="*/ 578649 w 1953190"/>
                <a:gd name="connsiteY13" fmla="*/ 2089164 h 2991508"/>
                <a:gd name="connsiteX14" fmla="*/ 321855 w 1953190"/>
                <a:gd name="connsiteY14" fmla="*/ 1949541 h 2991508"/>
                <a:gd name="connsiteX15" fmla="*/ 292128 w 1953190"/>
                <a:gd name="connsiteY15" fmla="*/ 2002232 h 2991508"/>
                <a:gd name="connsiteX16" fmla="*/ 341090 w 1953190"/>
                <a:gd name="connsiteY16" fmla="*/ 2395326 h 2991508"/>
                <a:gd name="connsiteX17" fmla="*/ 426405 w 1953190"/>
                <a:gd name="connsiteY17" fmla="*/ 2772335 h 2991508"/>
                <a:gd name="connsiteX18" fmla="*/ 465189 w 1953190"/>
                <a:gd name="connsiteY18" fmla="*/ 2891702 h 2991508"/>
                <a:gd name="connsiteX19" fmla="*/ 220668 w 1953190"/>
                <a:gd name="connsiteY19" fmla="*/ 2991507 h 2991508"/>
                <a:gd name="connsiteX20" fmla="*/ 48254 w 1953190"/>
                <a:gd name="connsiteY20" fmla="*/ 2358824 h 2991508"/>
                <a:gd name="connsiteX21" fmla="*/ 318 w 1953190"/>
                <a:gd name="connsiteY21" fmla="*/ 1730652 h 2991508"/>
                <a:gd name="connsiteX22" fmla="*/ 105813 w 1953190"/>
                <a:gd name="connsiteY22" fmla="*/ 904785 h 2991508"/>
                <a:gd name="connsiteX23" fmla="*/ 278284 w 1953190"/>
                <a:gd name="connsiteY23" fmla="*/ 433148 h 2991508"/>
                <a:gd name="connsiteX24" fmla="*/ 443791 w 1953190"/>
                <a:gd name="connsiteY24" fmla="*/ 172515 h 2991508"/>
                <a:gd name="connsiteX25" fmla="*/ 612642 w 1953190"/>
                <a:gd name="connsiteY25" fmla="*/ 0 h 2991508"/>
                <a:gd name="connsiteX26" fmla="*/ 731864 w 1953190"/>
                <a:gd name="connsiteY26" fmla="*/ 332056 h 2991508"/>
                <a:gd name="connsiteX27" fmla="*/ 724750 w 1953190"/>
                <a:gd name="connsiteY27" fmla="*/ 678085 h 2991508"/>
                <a:gd name="connsiteX28" fmla="*/ 547648 w 1953190"/>
                <a:gd name="connsiteY28" fmla="*/ 1005788 h 2991508"/>
                <a:gd name="connsiteX29" fmla="*/ 550122 w 1953190"/>
                <a:gd name="connsiteY29" fmla="*/ 1049853 h 2991508"/>
                <a:gd name="connsiteX30" fmla="*/ 968860 w 1953190"/>
                <a:gd name="connsiteY30" fmla="*/ 813397 h 2991508"/>
                <a:gd name="connsiteX31" fmla="*/ 1461254 w 1953190"/>
                <a:gd name="connsiteY31" fmla="*/ 701311 h 2991508"/>
                <a:gd name="connsiteX32" fmla="*/ 1473856 w 1953190"/>
                <a:gd name="connsiteY32" fmla="*/ 708401 h 2991508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21952 w 1983014"/>
                <a:gd name="connsiteY15" fmla="*/ 2002232 h 2991507"/>
                <a:gd name="connsiteX16" fmla="*/ 370914 w 1983014"/>
                <a:gd name="connsiteY16" fmla="*/ 2395326 h 2991507"/>
                <a:gd name="connsiteX17" fmla="*/ 456229 w 1983014"/>
                <a:gd name="connsiteY17" fmla="*/ 2772335 h 2991507"/>
                <a:gd name="connsiteX18" fmla="*/ 495013 w 1983014"/>
                <a:gd name="connsiteY18" fmla="*/ 2891702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35637 w 1983014"/>
                <a:gd name="connsiteY22" fmla="*/ 904785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21952 w 1983014"/>
                <a:gd name="connsiteY15" fmla="*/ 2002232 h 2991507"/>
                <a:gd name="connsiteX16" fmla="*/ 370914 w 1983014"/>
                <a:gd name="connsiteY16" fmla="*/ 2395326 h 2991507"/>
                <a:gd name="connsiteX17" fmla="*/ 456229 w 1983014"/>
                <a:gd name="connsiteY17" fmla="*/ 2772335 h 2991507"/>
                <a:gd name="connsiteX18" fmla="*/ 495013 w 1983014"/>
                <a:gd name="connsiteY18" fmla="*/ 2891702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19976 w 1983014"/>
                <a:gd name="connsiteY22" fmla="*/ 908009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21952 w 1983014"/>
                <a:gd name="connsiteY15" fmla="*/ 2002232 h 2991507"/>
                <a:gd name="connsiteX16" fmla="*/ 370914 w 1983014"/>
                <a:gd name="connsiteY16" fmla="*/ 2395326 h 2991507"/>
                <a:gd name="connsiteX17" fmla="*/ 456229 w 1983014"/>
                <a:gd name="connsiteY17" fmla="*/ 2772335 h 2991507"/>
                <a:gd name="connsiteX18" fmla="*/ 552973 w 1983014"/>
                <a:gd name="connsiteY18" fmla="*/ 2882494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19976 w 1983014"/>
                <a:gd name="connsiteY22" fmla="*/ 908009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21952 w 1983014"/>
                <a:gd name="connsiteY15" fmla="*/ 2002232 h 2991507"/>
                <a:gd name="connsiteX16" fmla="*/ 370914 w 1983014"/>
                <a:gd name="connsiteY16" fmla="*/ 2395326 h 2991507"/>
                <a:gd name="connsiteX17" fmla="*/ 488935 w 1983014"/>
                <a:gd name="connsiteY17" fmla="*/ 2732957 h 2991507"/>
                <a:gd name="connsiteX18" fmla="*/ 552973 w 1983014"/>
                <a:gd name="connsiteY18" fmla="*/ 2882494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19976 w 1983014"/>
                <a:gd name="connsiteY22" fmla="*/ 908009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21952 w 1983014"/>
                <a:gd name="connsiteY15" fmla="*/ 2002232 h 2991507"/>
                <a:gd name="connsiteX16" fmla="*/ 396789 w 1983014"/>
                <a:gd name="connsiteY16" fmla="*/ 2349194 h 2991507"/>
                <a:gd name="connsiteX17" fmla="*/ 488935 w 1983014"/>
                <a:gd name="connsiteY17" fmla="*/ 2732957 h 2991507"/>
                <a:gd name="connsiteX18" fmla="*/ 552973 w 1983014"/>
                <a:gd name="connsiteY18" fmla="*/ 2882494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19976 w 1983014"/>
                <a:gd name="connsiteY22" fmla="*/ 908009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42833 w 1983014"/>
                <a:gd name="connsiteY15" fmla="*/ 1997936 h 2991507"/>
                <a:gd name="connsiteX16" fmla="*/ 396789 w 1983014"/>
                <a:gd name="connsiteY16" fmla="*/ 2349194 h 2991507"/>
                <a:gd name="connsiteX17" fmla="*/ 488935 w 1983014"/>
                <a:gd name="connsiteY17" fmla="*/ 2732957 h 2991507"/>
                <a:gd name="connsiteX18" fmla="*/ 552973 w 1983014"/>
                <a:gd name="connsiteY18" fmla="*/ 2882494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19976 w 1983014"/>
                <a:gd name="connsiteY22" fmla="*/ 908009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680 w 1983014"/>
                <a:gd name="connsiteY0" fmla="*/ 708401 h 2991507"/>
                <a:gd name="connsiteX1" fmla="*/ 1441087 w 1983014"/>
                <a:gd name="connsiteY1" fmla="*/ 919813 h 2991507"/>
                <a:gd name="connsiteX2" fmla="*/ 1219884 w 1983014"/>
                <a:gd name="connsiteY2" fmla="*/ 1213129 h 2991507"/>
                <a:gd name="connsiteX3" fmla="*/ 939003 w 1983014"/>
                <a:gd name="connsiteY3" fmla="*/ 1450576 h 2991507"/>
                <a:gd name="connsiteX4" fmla="*/ 596742 w 1983014"/>
                <a:gd name="connsiteY4" fmla="*/ 1632245 h 2991507"/>
                <a:gd name="connsiteX5" fmla="*/ 767090 w 1983014"/>
                <a:gd name="connsiteY5" fmla="*/ 1653421 h 2991507"/>
                <a:gd name="connsiteX6" fmla="*/ 1304704 w 1983014"/>
                <a:gd name="connsiteY6" fmla="*/ 1655250 h 2991507"/>
                <a:gd name="connsiteX7" fmla="*/ 1704796 w 1983014"/>
                <a:gd name="connsiteY7" fmla="*/ 1749816 h 2991507"/>
                <a:gd name="connsiteX8" fmla="*/ 1962085 w 1983014"/>
                <a:gd name="connsiteY8" fmla="*/ 1866208 h 2991507"/>
                <a:gd name="connsiteX9" fmla="*/ 1935959 w 1983014"/>
                <a:gd name="connsiteY9" fmla="*/ 1943962 h 2991507"/>
                <a:gd name="connsiteX10" fmla="*/ 1682972 w 1983014"/>
                <a:gd name="connsiteY10" fmla="*/ 2106263 h 2991507"/>
                <a:gd name="connsiteX11" fmla="*/ 1282880 w 1983014"/>
                <a:gd name="connsiteY11" fmla="*/ 2208104 h 2991507"/>
                <a:gd name="connsiteX12" fmla="*/ 965565 w 1983014"/>
                <a:gd name="connsiteY12" fmla="*/ 2195250 h 2991507"/>
                <a:gd name="connsiteX13" fmla="*/ 608473 w 1983014"/>
                <a:gd name="connsiteY13" fmla="*/ 2089164 h 2991507"/>
                <a:gd name="connsiteX14" fmla="*/ 351679 w 1983014"/>
                <a:gd name="connsiteY14" fmla="*/ 1949541 h 2991507"/>
                <a:gd name="connsiteX15" fmla="*/ 342833 w 1983014"/>
                <a:gd name="connsiteY15" fmla="*/ 1997936 h 2991507"/>
                <a:gd name="connsiteX16" fmla="*/ 396789 w 1983014"/>
                <a:gd name="connsiteY16" fmla="*/ 2349194 h 2991507"/>
                <a:gd name="connsiteX17" fmla="*/ 488935 w 1983014"/>
                <a:gd name="connsiteY17" fmla="*/ 2732957 h 2991507"/>
                <a:gd name="connsiteX18" fmla="*/ 552973 w 1983014"/>
                <a:gd name="connsiteY18" fmla="*/ 2882494 h 2991507"/>
                <a:gd name="connsiteX19" fmla="*/ 250492 w 1983014"/>
                <a:gd name="connsiteY19" fmla="*/ 2991507 h 2991507"/>
                <a:gd name="connsiteX20" fmla="*/ 78078 w 1983014"/>
                <a:gd name="connsiteY20" fmla="*/ 2358824 h 2991507"/>
                <a:gd name="connsiteX21" fmla="*/ 129 w 1983014"/>
                <a:gd name="connsiteY21" fmla="*/ 1690577 h 2991507"/>
                <a:gd name="connsiteX22" fmla="*/ 119976 w 1983014"/>
                <a:gd name="connsiteY22" fmla="*/ 908009 h 2991507"/>
                <a:gd name="connsiteX23" fmla="*/ 308108 w 1983014"/>
                <a:gd name="connsiteY23" fmla="*/ 433148 h 2991507"/>
                <a:gd name="connsiteX24" fmla="*/ 473615 w 1983014"/>
                <a:gd name="connsiteY24" fmla="*/ 172515 h 2991507"/>
                <a:gd name="connsiteX25" fmla="*/ 642466 w 1983014"/>
                <a:gd name="connsiteY25" fmla="*/ 0 h 2991507"/>
                <a:gd name="connsiteX26" fmla="*/ 761688 w 1983014"/>
                <a:gd name="connsiteY26" fmla="*/ 332056 h 2991507"/>
                <a:gd name="connsiteX27" fmla="*/ 754574 w 1983014"/>
                <a:gd name="connsiteY27" fmla="*/ 678085 h 2991507"/>
                <a:gd name="connsiteX28" fmla="*/ 577472 w 1983014"/>
                <a:gd name="connsiteY28" fmla="*/ 1005788 h 2991507"/>
                <a:gd name="connsiteX29" fmla="*/ 579946 w 1983014"/>
                <a:gd name="connsiteY29" fmla="*/ 1049853 h 2991507"/>
                <a:gd name="connsiteX30" fmla="*/ 998684 w 1983014"/>
                <a:gd name="connsiteY30" fmla="*/ 813397 h 2991507"/>
                <a:gd name="connsiteX31" fmla="*/ 1491078 w 1983014"/>
                <a:gd name="connsiteY31" fmla="*/ 701311 h 2991507"/>
                <a:gd name="connsiteX32" fmla="*/ 1503680 w 1983014"/>
                <a:gd name="connsiteY32" fmla="*/ 708401 h 2991507"/>
                <a:gd name="connsiteX0" fmla="*/ 1503750 w 1983084"/>
                <a:gd name="connsiteY0" fmla="*/ 708401 h 2991507"/>
                <a:gd name="connsiteX1" fmla="*/ 1441157 w 1983084"/>
                <a:gd name="connsiteY1" fmla="*/ 919813 h 2991507"/>
                <a:gd name="connsiteX2" fmla="*/ 1219954 w 1983084"/>
                <a:gd name="connsiteY2" fmla="*/ 1213129 h 2991507"/>
                <a:gd name="connsiteX3" fmla="*/ 939073 w 1983084"/>
                <a:gd name="connsiteY3" fmla="*/ 1450576 h 2991507"/>
                <a:gd name="connsiteX4" fmla="*/ 596812 w 1983084"/>
                <a:gd name="connsiteY4" fmla="*/ 1632245 h 2991507"/>
                <a:gd name="connsiteX5" fmla="*/ 767160 w 1983084"/>
                <a:gd name="connsiteY5" fmla="*/ 1653421 h 2991507"/>
                <a:gd name="connsiteX6" fmla="*/ 1304774 w 1983084"/>
                <a:gd name="connsiteY6" fmla="*/ 1655250 h 2991507"/>
                <a:gd name="connsiteX7" fmla="*/ 1704866 w 1983084"/>
                <a:gd name="connsiteY7" fmla="*/ 1749816 h 2991507"/>
                <a:gd name="connsiteX8" fmla="*/ 1962155 w 1983084"/>
                <a:gd name="connsiteY8" fmla="*/ 1866208 h 2991507"/>
                <a:gd name="connsiteX9" fmla="*/ 1936029 w 1983084"/>
                <a:gd name="connsiteY9" fmla="*/ 1943962 h 2991507"/>
                <a:gd name="connsiteX10" fmla="*/ 1683042 w 1983084"/>
                <a:gd name="connsiteY10" fmla="*/ 2106263 h 2991507"/>
                <a:gd name="connsiteX11" fmla="*/ 1282950 w 1983084"/>
                <a:gd name="connsiteY11" fmla="*/ 2208104 h 2991507"/>
                <a:gd name="connsiteX12" fmla="*/ 965635 w 1983084"/>
                <a:gd name="connsiteY12" fmla="*/ 2195250 h 2991507"/>
                <a:gd name="connsiteX13" fmla="*/ 608543 w 1983084"/>
                <a:gd name="connsiteY13" fmla="*/ 2089164 h 2991507"/>
                <a:gd name="connsiteX14" fmla="*/ 351749 w 1983084"/>
                <a:gd name="connsiteY14" fmla="*/ 1949541 h 2991507"/>
                <a:gd name="connsiteX15" fmla="*/ 342903 w 1983084"/>
                <a:gd name="connsiteY15" fmla="*/ 1997936 h 2991507"/>
                <a:gd name="connsiteX16" fmla="*/ 396859 w 1983084"/>
                <a:gd name="connsiteY16" fmla="*/ 2349194 h 2991507"/>
                <a:gd name="connsiteX17" fmla="*/ 489005 w 1983084"/>
                <a:gd name="connsiteY17" fmla="*/ 2732957 h 2991507"/>
                <a:gd name="connsiteX18" fmla="*/ 553043 w 1983084"/>
                <a:gd name="connsiteY18" fmla="*/ 2882494 h 2991507"/>
                <a:gd name="connsiteX19" fmla="*/ 250562 w 1983084"/>
                <a:gd name="connsiteY19" fmla="*/ 2991507 h 2991507"/>
                <a:gd name="connsiteX20" fmla="*/ 63305 w 1983084"/>
                <a:gd name="connsiteY20" fmla="*/ 2363639 h 2991507"/>
                <a:gd name="connsiteX21" fmla="*/ 199 w 1983084"/>
                <a:gd name="connsiteY21" fmla="*/ 1690577 h 2991507"/>
                <a:gd name="connsiteX22" fmla="*/ 120046 w 1983084"/>
                <a:gd name="connsiteY22" fmla="*/ 908009 h 2991507"/>
                <a:gd name="connsiteX23" fmla="*/ 308178 w 1983084"/>
                <a:gd name="connsiteY23" fmla="*/ 433148 h 2991507"/>
                <a:gd name="connsiteX24" fmla="*/ 473685 w 1983084"/>
                <a:gd name="connsiteY24" fmla="*/ 172515 h 2991507"/>
                <a:gd name="connsiteX25" fmla="*/ 642536 w 1983084"/>
                <a:gd name="connsiteY25" fmla="*/ 0 h 2991507"/>
                <a:gd name="connsiteX26" fmla="*/ 761758 w 1983084"/>
                <a:gd name="connsiteY26" fmla="*/ 332056 h 2991507"/>
                <a:gd name="connsiteX27" fmla="*/ 754644 w 1983084"/>
                <a:gd name="connsiteY27" fmla="*/ 678085 h 2991507"/>
                <a:gd name="connsiteX28" fmla="*/ 577542 w 1983084"/>
                <a:gd name="connsiteY28" fmla="*/ 1005788 h 2991507"/>
                <a:gd name="connsiteX29" fmla="*/ 580016 w 1983084"/>
                <a:gd name="connsiteY29" fmla="*/ 1049853 h 2991507"/>
                <a:gd name="connsiteX30" fmla="*/ 998754 w 1983084"/>
                <a:gd name="connsiteY30" fmla="*/ 813397 h 2991507"/>
                <a:gd name="connsiteX31" fmla="*/ 1491148 w 1983084"/>
                <a:gd name="connsiteY31" fmla="*/ 701311 h 2991507"/>
                <a:gd name="connsiteX32" fmla="*/ 1503750 w 1983084"/>
                <a:gd name="connsiteY32" fmla="*/ 708401 h 2991507"/>
                <a:gd name="connsiteX0" fmla="*/ 1503751 w 1983085"/>
                <a:gd name="connsiteY0" fmla="*/ 708401 h 2991507"/>
                <a:gd name="connsiteX1" fmla="*/ 1441158 w 1983085"/>
                <a:gd name="connsiteY1" fmla="*/ 919813 h 2991507"/>
                <a:gd name="connsiteX2" fmla="*/ 1219955 w 1983085"/>
                <a:gd name="connsiteY2" fmla="*/ 1213129 h 2991507"/>
                <a:gd name="connsiteX3" fmla="*/ 939074 w 1983085"/>
                <a:gd name="connsiteY3" fmla="*/ 1450576 h 2991507"/>
                <a:gd name="connsiteX4" fmla="*/ 596813 w 1983085"/>
                <a:gd name="connsiteY4" fmla="*/ 1632245 h 2991507"/>
                <a:gd name="connsiteX5" fmla="*/ 767161 w 1983085"/>
                <a:gd name="connsiteY5" fmla="*/ 1653421 h 2991507"/>
                <a:gd name="connsiteX6" fmla="*/ 1304775 w 1983085"/>
                <a:gd name="connsiteY6" fmla="*/ 1655250 h 2991507"/>
                <a:gd name="connsiteX7" fmla="*/ 1704867 w 1983085"/>
                <a:gd name="connsiteY7" fmla="*/ 1749816 h 2991507"/>
                <a:gd name="connsiteX8" fmla="*/ 1962156 w 1983085"/>
                <a:gd name="connsiteY8" fmla="*/ 1866208 h 2991507"/>
                <a:gd name="connsiteX9" fmla="*/ 1936030 w 1983085"/>
                <a:gd name="connsiteY9" fmla="*/ 1943962 h 2991507"/>
                <a:gd name="connsiteX10" fmla="*/ 1683043 w 1983085"/>
                <a:gd name="connsiteY10" fmla="*/ 2106263 h 2991507"/>
                <a:gd name="connsiteX11" fmla="*/ 1282951 w 1983085"/>
                <a:gd name="connsiteY11" fmla="*/ 2208104 h 2991507"/>
                <a:gd name="connsiteX12" fmla="*/ 965636 w 1983085"/>
                <a:gd name="connsiteY12" fmla="*/ 2195250 h 2991507"/>
                <a:gd name="connsiteX13" fmla="*/ 608544 w 1983085"/>
                <a:gd name="connsiteY13" fmla="*/ 2089164 h 2991507"/>
                <a:gd name="connsiteX14" fmla="*/ 351750 w 1983085"/>
                <a:gd name="connsiteY14" fmla="*/ 1949541 h 2991507"/>
                <a:gd name="connsiteX15" fmla="*/ 342904 w 1983085"/>
                <a:gd name="connsiteY15" fmla="*/ 1997936 h 2991507"/>
                <a:gd name="connsiteX16" fmla="*/ 396860 w 1983085"/>
                <a:gd name="connsiteY16" fmla="*/ 2349194 h 2991507"/>
                <a:gd name="connsiteX17" fmla="*/ 509109 w 1983085"/>
                <a:gd name="connsiteY17" fmla="*/ 2762247 h 2991507"/>
                <a:gd name="connsiteX18" fmla="*/ 553044 w 1983085"/>
                <a:gd name="connsiteY18" fmla="*/ 2882494 h 2991507"/>
                <a:gd name="connsiteX19" fmla="*/ 250563 w 1983085"/>
                <a:gd name="connsiteY19" fmla="*/ 2991507 h 2991507"/>
                <a:gd name="connsiteX20" fmla="*/ 63306 w 1983085"/>
                <a:gd name="connsiteY20" fmla="*/ 2363639 h 2991507"/>
                <a:gd name="connsiteX21" fmla="*/ 200 w 1983085"/>
                <a:gd name="connsiteY21" fmla="*/ 1690577 h 2991507"/>
                <a:gd name="connsiteX22" fmla="*/ 120047 w 1983085"/>
                <a:gd name="connsiteY22" fmla="*/ 908009 h 2991507"/>
                <a:gd name="connsiteX23" fmla="*/ 308179 w 1983085"/>
                <a:gd name="connsiteY23" fmla="*/ 433148 h 2991507"/>
                <a:gd name="connsiteX24" fmla="*/ 473686 w 1983085"/>
                <a:gd name="connsiteY24" fmla="*/ 172515 h 2991507"/>
                <a:gd name="connsiteX25" fmla="*/ 642537 w 1983085"/>
                <a:gd name="connsiteY25" fmla="*/ 0 h 2991507"/>
                <a:gd name="connsiteX26" fmla="*/ 761759 w 1983085"/>
                <a:gd name="connsiteY26" fmla="*/ 332056 h 2991507"/>
                <a:gd name="connsiteX27" fmla="*/ 754645 w 1983085"/>
                <a:gd name="connsiteY27" fmla="*/ 678085 h 2991507"/>
                <a:gd name="connsiteX28" fmla="*/ 577543 w 1983085"/>
                <a:gd name="connsiteY28" fmla="*/ 1005788 h 2991507"/>
                <a:gd name="connsiteX29" fmla="*/ 580017 w 1983085"/>
                <a:gd name="connsiteY29" fmla="*/ 1049853 h 2991507"/>
                <a:gd name="connsiteX30" fmla="*/ 998755 w 1983085"/>
                <a:gd name="connsiteY30" fmla="*/ 813397 h 2991507"/>
                <a:gd name="connsiteX31" fmla="*/ 1491149 w 1983085"/>
                <a:gd name="connsiteY31" fmla="*/ 701311 h 2991507"/>
                <a:gd name="connsiteX32" fmla="*/ 1503751 w 1983085"/>
                <a:gd name="connsiteY32" fmla="*/ 708401 h 29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983085" h="2991507">
                  <a:moveTo>
                    <a:pt x="1503751" y="708401"/>
                  </a:moveTo>
                  <a:cubicBezTo>
                    <a:pt x="1523712" y="737061"/>
                    <a:pt x="1480707" y="845173"/>
                    <a:pt x="1441158" y="919813"/>
                  </a:cubicBezTo>
                  <a:cubicBezTo>
                    <a:pt x="1395959" y="1005116"/>
                    <a:pt x="1303636" y="1124669"/>
                    <a:pt x="1219955" y="1213129"/>
                  </a:cubicBezTo>
                  <a:cubicBezTo>
                    <a:pt x="1136275" y="1301590"/>
                    <a:pt x="1042931" y="1380723"/>
                    <a:pt x="939074" y="1450576"/>
                  </a:cubicBezTo>
                  <a:cubicBezTo>
                    <a:pt x="835217" y="1520429"/>
                    <a:pt x="606345" y="1620692"/>
                    <a:pt x="596813" y="1632245"/>
                  </a:cubicBezTo>
                  <a:cubicBezTo>
                    <a:pt x="587281" y="1643798"/>
                    <a:pt x="649167" y="1649587"/>
                    <a:pt x="767161" y="1653421"/>
                  </a:cubicBezTo>
                  <a:cubicBezTo>
                    <a:pt x="885155" y="1657255"/>
                    <a:pt x="1148491" y="1639184"/>
                    <a:pt x="1304775" y="1655250"/>
                  </a:cubicBezTo>
                  <a:cubicBezTo>
                    <a:pt x="1461059" y="1671316"/>
                    <a:pt x="1595303" y="1714658"/>
                    <a:pt x="1704867" y="1749816"/>
                  </a:cubicBezTo>
                  <a:cubicBezTo>
                    <a:pt x="1814430" y="1784976"/>
                    <a:pt x="1923629" y="1833850"/>
                    <a:pt x="1962156" y="1866208"/>
                  </a:cubicBezTo>
                  <a:cubicBezTo>
                    <a:pt x="2000683" y="1898565"/>
                    <a:pt x="1982548" y="1903952"/>
                    <a:pt x="1936030" y="1943962"/>
                  </a:cubicBezTo>
                  <a:cubicBezTo>
                    <a:pt x="1889511" y="1983971"/>
                    <a:pt x="1791890" y="2062239"/>
                    <a:pt x="1683043" y="2106263"/>
                  </a:cubicBezTo>
                  <a:cubicBezTo>
                    <a:pt x="1574197" y="2150286"/>
                    <a:pt x="1402519" y="2193274"/>
                    <a:pt x="1282951" y="2208104"/>
                  </a:cubicBezTo>
                  <a:cubicBezTo>
                    <a:pt x="1163382" y="2222935"/>
                    <a:pt x="1078036" y="2215074"/>
                    <a:pt x="965636" y="2195250"/>
                  </a:cubicBezTo>
                  <a:cubicBezTo>
                    <a:pt x="853235" y="2175427"/>
                    <a:pt x="710858" y="2130115"/>
                    <a:pt x="608544" y="2089164"/>
                  </a:cubicBezTo>
                  <a:cubicBezTo>
                    <a:pt x="506230" y="2048213"/>
                    <a:pt x="368968" y="1961518"/>
                    <a:pt x="351750" y="1949541"/>
                  </a:cubicBezTo>
                  <a:cubicBezTo>
                    <a:pt x="334532" y="1937564"/>
                    <a:pt x="335386" y="1931327"/>
                    <a:pt x="342904" y="1997936"/>
                  </a:cubicBezTo>
                  <a:cubicBezTo>
                    <a:pt x="350422" y="2064545"/>
                    <a:pt x="369159" y="2221809"/>
                    <a:pt x="396860" y="2349194"/>
                  </a:cubicBezTo>
                  <a:cubicBezTo>
                    <a:pt x="424561" y="2476579"/>
                    <a:pt x="467735" y="2639985"/>
                    <a:pt x="509109" y="2762247"/>
                  </a:cubicBezTo>
                  <a:lnTo>
                    <a:pt x="553044" y="2882494"/>
                  </a:lnTo>
                  <a:cubicBezTo>
                    <a:pt x="473777" y="2939687"/>
                    <a:pt x="326860" y="2968014"/>
                    <a:pt x="250563" y="2991507"/>
                  </a:cubicBezTo>
                  <a:cubicBezTo>
                    <a:pt x="170949" y="2783480"/>
                    <a:pt x="105033" y="2580461"/>
                    <a:pt x="63306" y="2363639"/>
                  </a:cubicBezTo>
                  <a:cubicBezTo>
                    <a:pt x="21579" y="2146817"/>
                    <a:pt x="-2461" y="1929490"/>
                    <a:pt x="200" y="1690577"/>
                  </a:cubicBezTo>
                  <a:cubicBezTo>
                    <a:pt x="2859" y="1451663"/>
                    <a:pt x="68717" y="1117581"/>
                    <a:pt x="120047" y="908009"/>
                  </a:cubicBezTo>
                  <a:cubicBezTo>
                    <a:pt x="171377" y="698438"/>
                    <a:pt x="249239" y="555730"/>
                    <a:pt x="308179" y="433148"/>
                  </a:cubicBezTo>
                  <a:cubicBezTo>
                    <a:pt x="367119" y="310566"/>
                    <a:pt x="414822" y="245163"/>
                    <a:pt x="473686" y="172515"/>
                  </a:cubicBezTo>
                  <a:cubicBezTo>
                    <a:pt x="525192" y="108949"/>
                    <a:pt x="595112" y="17610"/>
                    <a:pt x="642537" y="0"/>
                  </a:cubicBezTo>
                  <a:cubicBezTo>
                    <a:pt x="709556" y="115352"/>
                    <a:pt x="737990" y="210065"/>
                    <a:pt x="761759" y="332056"/>
                  </a:cubicBezTo>
                  <a:cubicBezTo>
                    <a:pt x="780973" y="477891"/>
                    <a:pt x="781276" y="547748"/>
                    <a:pt x="754645" y="678085"/>
                  </a:cubicBezTo>
                  <a:cubicBezTo>
                    <a:pt x="727497" y="810951"/>
                    <a:pt x="606647" y="943826"/>
                    <a:pt x="577543" y="1005788"/>
                  </a:cubicBezTo>
                  <a:cubicBezTo>
                    <a:pt x="548438" y="1067749"/>
                    <a:pt x="509816" y="1081918"/>
                    <a:pt x="580017" y="1049853"/>
                  </a:cubicBezTo>
                  <a:cubicBezTo>
                    <a:pt x="650219" y="1017789"/>
                    <a:pt x="846899" y="871489"/>
                    <a:pt x="998755" y="813397"/>
                  </a:cubicBezTo>
                  <a:cubicBezTo>
                    <a:pt x="1150609" y="755308"/>
                    <a:pt x="1446228" y="697135"/>
                    <a:pt x="1491149" y="701311"/>
                  </a:cubicBezTo>
                  <a:cubicBezTo>
                    <a:pt x="1496764" y="701833"/>
                    <a:pt x="1500901" y="704307"/>
                    <a:pt x="1503751" y="70840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D6199EE-1384-133B-5837-667F784AC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757206">
            <a:off x="749174" y="6117230"/>
            <a:ext cx="1474845" cy="764257"/>
          </a:xfrm>
          <a:custGeom>
            <a:avLst/>
            <a:gdLst>
              <a:gd name="connsiteX0" fmla="*/ 285556 w 1474845"/>
              <a:gd name="connsiteY0" fmla="*/ 144638 h 764257"/>
              <a:gd name="connsiteX1" fmla="*/ 913088 w 1474845"/>
              <a:gd name="connsiteY1" fmla="*/ 6695 h 764257"/>
              <a:gd name="connsiteX2" fmla="*/ 1248153 w 1474845"/>
              <a:gd name="connsiteY2" fmla="*/ 145972 h 764257"/>
              <a:gd name="connsiteX3" fmla="*/ 1442152 w 1474845"/>
              <a:gd name="connsiteY3" fmla="*/ 331644 h 764257"/>
              <a:gd name="connsiteX4" fmla="*/ 1474845 w 1474845"/>
              <a:gd name="connsiteY4" fmla="*/ 379730 h 764257"/>
              <a:gd name="connsiteX5" fmla="*/ 1152560 w 1474845"/>
              <a:gd name="connsiteY5" fmla="*/ 560491 h 764257"/>
              <a:gd name="connsiteX6" fmla="*/ 1127333 w 1474845"/>
              <a:gd name="connsiteY6" fmla="*/ 511455 h 764257"/>
              <a:gd name="connsiteX7" fmla="*/ 863360 w 1474845"/>
              <a:gd name="connsiteY7" fmla="*/ 347872 h 764257"/>
              <a:gd name="connsiteX8" fmla="*/ 616287 w 1474845"/>
              <a:gd name="connsiteY8" fmla="*/ 375083 h 764257"/>
              <a:gd name="connsiteX9" fmla="*/ 408457 w 1474845"/>
              <a:gd name="connsiteY9" fmla="*/ 532495 h 764257"/>
              <a:gd name="connsiteX10" fmla="*/ 346745 w 1474845"/>
              <a:gd name="connsiteY10" fmla="*/ 743373 h 764257"/>
              <a:gd name="connsiteX11" fmla="*/ 0 w 1474845"/>
              <a:gd name="connsiteY11" fmla="*/ 762914 h 764257"/>
              <a:gd name="connsiteX12" fmla="*/ 23053 w 1474845"/>
              <a:gd name="connsiteY12" fmla="*/ 553082 h 764257"/>
              <a:gd name="connsiteX13" fmla="*/ 285556 w 1474845"/>
              <a:gd name="connsiteY13" fmla="*/ 144638 h 76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74845" h="764257">
                <a:moveTo>
                  <a:pt x="285556" y="144638"/>
                </a:moveTo>
                <a:cubicBezTo>
                  <a:pt x="463342" y="38940"/>
                  <a:pt x="663205" y="-20872"/>
                  <a:pt x="913088" y="6695"/>
                </a:cubicBezTo>
                <a:cubicBezTo>
                  <a:pt x="1047001" y="8703"/>
                  <a:pt x="1152359" y="80612"/>
                  <a:pt x="1248153" y="145972"/>
                </a:cubicBezTo>
                <a:cubicBezTo>
                  <a:pt x="1319998" y="194992"/>
                  <a:pt x="1389950" y="263543"/>
                  <a:pt x="1442152" y="331644"/>
                </a:cubicBezTo>
                <a:lnTo>
                  <a:pt x="1474845" y="379730"/>
                </a:lnTo>
                <a:lnTo>
                  <a:pt x="1152560" y="560491"/>
                </a:lnTo>
                <a:lnTo>
                  <a:pt x="1127333" y="511455"/>
                </a:lnTo>
                <a:cubicBezTo>
                  <a:pt x="1074820" y="449767"/>
                  <a:pt x="948534" y="370600"/>
                  <a:pt x="863360" y="347872"/>
                </a:cubicBezTo>
                <a:cubicBezTo>
                  <a:pt x="778186" y="325143"/>
                  <a:pt x="692105" y="344313"/>
                  <a:pt x="616287" y="375083"/>
                </a:cubicBezTo>
                <a:cubicBezTo>
                  <a:pt x="540470" y="405853"/>
                  <a:pt x="453380" y="471113"/>
                  <a:pt x="408457" y="532495"/>
                </a:cubicBezTo>
                <a:cubicBezTo>
                  <a:pt x="363532" y="593876"/>
                  <a:pt x="371516" y="631267"/>
                  <a:pt x="346745" y="743373"/>
                </a:cubicBezTo>
                <a:cubicBezTo>
                  <a:pt x="234179" y="751069"/>
                  <a:pt x="32832" y="769336"/>
                  <a:pt x="0" y="762914"/>
                </a:cubicBezTo>
                <a:cubicBezTo>
                  <a:pt x="3468" y="683930"/>
                  <a:pt x="4118" y="680211"/>
                  <a:pt x="23053" y="553082"/>
                </a:cubicBezTo>
                <a:cubicBezTo>
                  <a:pt x="41208" y="469151"/>
                  <a:pt x="144239" y="236822"/>
                  <a:pt x="285556" y="144638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D81E1C3-5651-BE91-B266-92A08D0DD1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370261">
            <a:off x="1843931" y="5486909"/>
            <a:ext cx="367586" cy="370105"/>
          </a:xfrm>
          <a:custGeom>
            <a:avLst/>
            <a:gdLst>
              <a:gd name="connsiteX0" fmla="*/ 2531073 w 4828010"/>
              <a:gd name="connsiteY0" fmla="*/ 0 h 4873559"/>
              <a:gd name="connsiteX1" fmla="*/ 3937963 w 4828010"/>
              <a:gd name="connsiteY1" fmla="*/ 437433 h 4873559"/>
              <a:gd name="connsiteX2" fmla="*/ 4806231 w 4828010"/>
              <a:gd name="connsiteY2" fmla="*/ 1773180 h 4873559"/>
              <a:gd name="connsiteX3" fmla="*/ 4448644 w 4828010"/>
              <a:gd name="connsiteY3" fmla="*/ 3933235 h 4873559"/>
              <a:gd name="connsiteX4" fmla="*/ 3192542 w 4828010"/>
              <a:gd name="connsiteY4" fmla="*/ 4716168 h 4873559"/>
              <a:gd name="connsiteX5" fmla="*/ 937448 w 4828010"/>
              <a:gd name="connsiteY5" fmla="*/ 4547691 h 4873559"/>
              <a:gd name="connsiteX6" fmla="*/ 12348 w 4828010"/>
              <a:gd name="connsiteY6" fmla="*/ 3026750 h 4873559"/>
              <a:gd name="connsiteX7" fmla="*/ 553508 w 4828010"/>
              <a:gd name="connsiteY7" fmla="*/ 740383 h 4873559"/>
              <a:gd name="connsiteX8" fmla="*/ 2531073 w 4828010"/>
              <a:gd name="connsiteY8" fmla="*/ 0 h 4873559"/>
              <a:gd name="connsiteX0" fmla="*/ 2531073 w 4828010"/>
              <a:gd name="connsiteY0" fmla="*/ 0 h 4853896"/>
              <a:gd name="connsiteX1" fmla="*/ 3937963 w 4828010"/>
              <a:gd name="connsiteY1" fmla="*/ 437433 h 4853896"/>
              <a:gd name="connsiteX2" fmla="*/ 4806231 w 4828010"/>
              <a:gd name="connsiteY2" fmla="*/ 1773180 h 4853896"/>
              <a:gd name="connsiteX3" fmla="*/ 4448644 w 4828010"/>
              <a:gd name="connsiteY3" fmla="*/ 3933235 h 4853896"/>
              <a:gd name="connsiteX4" fmla="*/ 3192542 w 4828010"/>
              <a:gd name="connsiteY4" fmla="*/ 4716168 h 4853896"/>
              <a:gd name="connsiteX5" fmla="*/ 1075671 w 4828010"/>
              <a:gd name="connsiteY5" fmla="*/ 4473263 h 4853896"/>
              <a:gd name="connsiteX6" fmla="*/ 12348 w 4828010"/>
              <a:gd name="connsiteY6" fmla="*/ 3026750 h 4853896"/>
              <a:gd name="connsiteX7" fmla="*/ 553508 w 4828010"/>
              <a:gd name="connsiteY7" fmla="*/ 740383 h 4853896"/>
              <a:gd name="connsiteX8" fmla="*/ 2531073 w 4828010"/>
              <a:gd name="connsiteY8" fmla="*/ 0 h 4853896"/>
              <a:gd name="connsiteX0" fmla="*/ 2531073 w 4828010"/>
              <a:gd name="connsiteY0" fmla="*/ 0 h 4852652"/>
              <a:gd name="connsiteX1" fmla="*/ 3937963 w 4828010"/>
              <a:gd name="connsiteY1" fmla="*/ 437433 h 4852652"/>
              <a:gd name="connsiteX2" fmla="*/ 4806231 w 4828010"/>
              <a:gd name="connsiteY2" fmla="*/ 1773180 h 4852652"/>
              <a:gd name="connsiteX3" fmla="*/ 4448644 w 4828010"/>
              <a:gd name="connsiteY3" fmla="*/ 3933235 h 4852652"/>
              <a:gd name="connsiteX4" fmla="*/ 3192542 w 4828010"/>
              <a:gd name="connsiteY4" fmla="*/ 4716168 h 4852652"/>
              <a:gd name="connsiteX5" fmla="*/ 1160732 w 4828010"/>
              <a:gd name="connsiteY5" fmla="*/ 4467947 h 4852652"/>
              <a:gd name="connsiteX6" fmla="*/ 12348 w 4828010"/>
              <a:gd name="connsiteY6" fmla="*/ 3026750 h 4852652"/>
              <a:gd name="connsiteX7" fmla="*/ 553508 w 4828010"/>
              <a:gd name="connsiteY7" fmla="*/ 740383 h 4852652"/>
              <a:gd name="connsiteX8" fmla="*/ 2531073 w 4828010"/>
              <a:gd name="connsiteY8" fmla="*/ 0 h 4852652"/>
              <a:gd name="connsiteX0" fmla="*/ 2531073 w 4828010"/>
              <a:gd name="connsiteY0" fmla="*/ 0 h 4852652"/>
              <a:gd name="connsiteX1" fmla="*/ 3937963 w 4828010"/>
              <a:gd name="connsiteY1" fmla="*/ 437433 h 4852652"/>
              <a:gd name="connsiteX2" fmla="*/ 4806231 w 4828010"/>
              <a:gd name="connsiteY2" fmla="*/ 1773180 h 4852652"/>
              <a:gd name="connsiteX3" fmla="*/ 4448644 w 4828010"/>
              <a:gd name="connsiteY3" fmla="*/ 3933235 h 4852652"/>
              <a:gd name="connsiteX4" fmla="*/ 3192542 w 4828010"/>
              <a:gd name="connsiteY4" fmla="*/ 4716168 h 4852652"/>
              <a:gd name="connsiteX5" fmla="*/ 1160732 w 4828010"/>
              <a:gd name="connsiteY5" fmla="*/ 4467947 h 4852652"/>
              <a:gd name="connsiteX6" fmla="*/ 12348 w 4828010"/>
              <a:gd name="connsiteY6" fmla="*/ 3026750 h 4852652"/>
              <a:gd name="connsiteX7" fmla="*/ 553508 w 4828010"/>
              <a:gd name="connsiteY7" fmla="*/ 740383 h 4852652"/>
              <a:gd name="connsiteX8" fmla="*/ 2531073 w 4828010"/>
              <a:gd name="connsiteY8" fmla="*/ 0 h 4852652"/>
              <a:gd name="connsiteX0" fmla="*/ 2460239 w 4757176"/>
              <a:gd name="connsiteY0" fmla="*/ 0 h 4850182"/>
              <a:gd name="connsiteX1" fmla="*/ 3867129 w 4757176"/>
              <a:gd name="connsiteY1" fmla="*/ 437433 h 4850182"/>
              <a:gd name="connsiteX2" fmla="*/ 4735397 w 4757176"/>
              <a:gd name="connsiteY2" fmla="*/ 1773180 h 4850182"/>
              <a:gd name="connsiteX3" fmla="*/ 4377810 w 4757176"/>
              <a:gd name="connsiteY3" fmla="*/ 3933235 h 4850182"/>
              <a:gd name="connsiteX4" fmla="*/ 3121708 w 4757176"/>
              <a:gd name="connsiteY4" fmla="*/ 4716168 h 4850182"/>
              <a:gd name="connsiteX5" fmla="*/ 1089898 w 4757176"/>
              <a:gd name="connsiteY5" fmla="*/ 4467947 h 4850182"/>
              <a:gd name="connsiteX6" fmla="*/ 15942 w 4757176"/>
              <a:gd name="connsiteY6" fmla="*/ 3101178 h 4850182"/>
              <a:gd name="connsiteX7" fmla="*/ 482674 w 4757176"/>
              <a:gd name="connsiteY7" fmla="*/ 740383 h 4850182"/>
              <a:gd name="connsiteX8" fmla="*/ 2460239 w 4757176"/>
              <a:gd name="connsiteY8" fmla="*/ 0 h 4850182"/>
              <a:gd name="connsiteX0" fmla="*/ 2460239 w 4757176"/>
              <a:gd name="connsiteY0" fmla="*/ 0 h 4850182"/>
              <a:gd name="connsiteX1" fmla="*/ 3867129 w 4757176"/>
              <a:gd name="connsiteY1" fmla="*/ 437433 h 4850182"/>
              <a:gd name="connsiteX2" fmla="*/ 4735397 w 4757176"/>
              <a:gd name="connsiteY2" fmla="*/ 1773180 h 4850182"/>
              <a:gd name="connsiteX3" fmla="*/ 4377810 w 4757176"/>
              <a:gd name="connsiteY3" fmla="*/ 3933235 h 4850182"/>
              <a:gd name="connsiteX4" fmla="*/ 3121708 w 4757176"/>
              <a:gd name="connsiteY4" fmla="*/ 4716168 h 4850182"/>
              <a:gd name="connsiteX5" fmla="*/ 1089898 w 4757176"/>
              <a:gd name="connsiteY5" fmla="*/ 4467947 h 4850182"/>
              <a:gd name="connsiteX6" fmla="*/ 15942 w 4757176"/>
              <a:gd name="connsiteY6" fmla="*/ 3101178 h 4850182"/>
              <a:gd name="connsiteX7" fmla="*/ 482674 w 4757176"/>
              <a:gd name="connsiteY7" fmla="*/ 740383 h 4850182"/>
              <a:gd name="connsiteX8" fmla="*/ 2460239 w 4757176"/>
              <a:gd name="connsiteY8" fmla="*/ 0 h 4850182"/>
              <a:gd name="connsiteX0" fmla="*/ 2484014 w 4780951"/>
              <a:gd name="connsiteY0" fmla="*/ 0 h 4850182"/>
              <a:gd name="connsiteX1" fmla="*/ 3890904 w 4780951"/>
              <a:gd name="connsiteY1" fmla="*/ 437433 h 4850182"/>
              <a:gd name="connsiteX2" fmla="*/ 4759172 w 4780951"/>
              <a:gd name="connsiteY2" fmla="*/ 1773180 h 4850182"/>
              <a:gd name="connsiteX3" fmla="*/ 4401585 w 4780951"/>
              <a:gd name="connsiteY3" fmla="*/ 3933235 h 4850182"/>
              <a:gd name="connsiteX4" fmla="*/ 3145483 w 4780951"/>
              <a:gd name="connsiteY4" fmla="*/ 4716168 h 4850182"/>
              <a:gd name="connsiteX5" fmla="*/ 1113673 w 4780951"/>
              <a:gd name="connsiteY5" fmla="*/ 4467947 h 4850182"/>
              <a:gd name="connsiteX6" fmla="*/ 39717 w 4780951"/>
              <a:gd name="connsiteY6" fmla="*/ 3101178 h 4850182"/>
              <a:gd name="connsiteX7" fmla="*/ 506449 w 4780951"/>
              <a:gd name="connsiteY7" fmla="*/ 740383 h 4850182"/>
              <a:gd name="connsiteX8" fmla="*/ 2484014 w 4780951"/>
              <a:gd name="connsiteY8" fmla="*/ 0 h 4850182"/>
              <a:gd name="connsiteX0" fmla="*/ 2484014 w 4780127"/>
              <a:gd name="connsiteY0" fmla="*/ 0 h 4850182"/>
              <a:gd name="connsiteX1" fmla="*/ 3890904 w 4780127"/>
              <a:gd name="connsiteY1" fmla="*/ 437433 h 4850182"/>
              <a:gd name="connsiteX2" fmla="*/ 4759172 w 4780127"/>
              <a:gd name="connsiteY2" fmla="*/ 1773180 h 4850182"/>
              <a:gd name="connsiteX3" fmla="*/ 4390953 w 4780127"/>
              <a:gd name="connsiteY3" fmla="*/ 3805644 h 4850182"/>
              <a:gd name="connsiteX4" fmla="*/ 3145483 w 4780127"/>
              <a:gd name="connsiteY4" fmla="*/ 4716168 h 4850182"/>
              <a:gd name="connsiteX5" fmla="*/ 1113673 w 4780127"/>
              <a:gd name="connsiteY5" fmla="*/ 4467947 h 4850182"/>
              <a:gd name="connsiteX6" fmla="*/ 39717 w 4780127"/>
              <a:gd name="connsiteY6" fmla="*/ 3101178 h 4850182"/>
              <a:gd name="connsiteX7" fmla="*/ 506449 w 4780127"/>
              <a:gd name="connsiteY7" fmla="*/ 740383 h 4850182"/>
              <a:gd name="connsiteX8" fmla="*/ 2484014 w 4780127"/>
              <a:gd name="connsiteY8" fmla="*/ 0 h 4850182"/>
              <a:gd name="connsiteX0" fmla="*/ 2484014 w 4778010"/>
              <a:gd name="connsiteY0" fmla="*/ 0 h 4846926"/>
              <a:gd name="connsiteX1" fmla="*/ 3890904 w 4778010"/>
              <a:gd name="connsiteY1" fmla="*/ 437433 h 4846926"/>
              <a:gd name="connsiteX2" fmla="*/ 4759172 w 4778010"/>
              <a:gd name="connsiteY2" fmla="*/ 1773180 h 4846926"/>
              <a:gd name="connsiteX3" fmla="*/ 4390953 w 4778010"/>
              <a:gd name="connsiteY3" fmla="*/ 3805644 h 4846926"/>
              <a:gd name="connsiteX4" fmla="*/ 3343914 w 4778010"/>
              <a:gd name="connsiteY4" fmla="*/ 4712128 h 4846926"/>
              <a:gd name="connsiteX5" fmla="*/ 1113673 w 4778010"/>
              <a:gd name="connsiteY5" fmla="*/ 4467947 h 4846926"/>
              <a:gd name="connsiteX6" fmla="*/ 39717 w 4778010"/>
              <a:gd name="connsiteY6" fmla="*/ 3101178 h 4846926"/>
              <a:gd name="connsiteX7" fmla="*/ 506449 w 4778010"/>
              <a:gd name="connsiteY7" fmla="*/ 740383 h 4846926"/>
              <a:gd name="connsiteX8" fmla="*/ 2484014 w 4778010"/>
              <a:gd name="connsiteY8" fmla="*/ 0 h 4846926"/>
              <a:gd name="connsiteX0" fmla="*/ 2484014 w 4782503"/>
              <a:gd name="connsiteY0" fmla="*/ 0 h 4846926"/>
              <a:gd name="connsiteX1" fmla="*/ 3890904 w 4782503"/>
              <a:gd name="connsiteY1" fmla="*/ 437433 h 4846926"/>
              <a:gd name="connsiteX2" fmla="*/ 4759172 w 4782503"/>
              <a:gd name="connsiteY2" fmla="*/ 1773180 h 4846926"/>
              <a:gd name="connsiteX3" fmla="*/ 4450482 w 4782503"/>
              <a:gd name="connsiteY3" fmla="*/ 3688481 h 4846926"/>
              <a:gd name="connsiteX4" fmla="*/ 3343914 w 4782503"/>
              <a:gd name="connsiteY4" fmla="*/ 4712128 h 4846926"/>
              <a:gd name="connsiteX5" fmla="*/ 1113673 w 4782503"/>
              <a:gd name="connsiteY5" fmla="*/ 4467947 h 4846926"/>
              <a:gd name="connsiteX6" fmla="*/ 39717 w 4782503"/>
              <a:gd name="connsiteY6" fmla="*/ 3101178 h 4846926"/>
              <a:gd name="connsiteX7" fmla="*/ 506449 w 4782503"/>
              <a:gd name="connsiteY7" fmla="*/ 740383 h 4846926"/>
              <a:gd name="connsiteX8" fmla="*/ 2484014 w 4782503"/>
              <a:gd name="connsiteY8" fmla="*/ 0 h 4846926"/>
              <a:gd name="connsiteX0" fmla="*/ 2484014 w 4784889"/>
              <a:gd name="connsiteY0" fmla="*/ 0 h 4846926"/>
              <a:gd name="connsiteX1" fmla="*/ 3890904 w 4784889"/>
              <a:gd name="connsiteY1" fmla="*/ 437433 h 4846926"/>
              <a:gd name="connsiteX2" fmla="*/ 4759172 w 4784889"/>
              <a:gd name="connsiteY2" fmla="*/ 1773180 h 4846926"/>
              <a:gd name="connsiteX3" fmla="*/ 4474294 w 4784889"/>
              <a:gd name="connsiteY3" fmla="*/ 3676361 h 4846926"/>
              <a:gd name="connsiteX4" fmla="*/ 3343914 w 4784889"/>
              <a:gd name="connsiteY4" fmla="*/ 4712128 h 4846926"/>
              <a:gd name="connsiteX5" fmla="*/ 1113673 w 4784889"/>
              <a:gd name="connsiteY5" fmla="*/ 4467947 h 4846926"/>
              <a:gd name="connsiteX6" fmla="*/ 39717 w 4784889"/>
              <a:gd name="connsiteY6" fmla="*/ 3101178 h 4846926"/>
              <a:gd name="connsiteX7" fmla="*/ 506449 w 4784889"/>
              <a:gd name="connsiteY7" fmla="*/ 740383 h 4846926"/>
              <a:gd name="connsiteX8" fmla="*/ 2484014 w 4784889"/>
              <a:gd name="connsiteY8" fmla="*/ 0 h 4846926"/>
              <a:gd name="connsiteX0" fmla="*/ 2484014 w 4784889"/>
              <a:gd name="connsiteY0" fmla="*/ 0 h 4860980"/>
              <a:gd name="connsiteX1" fmla="*/ 3890904 w 4784889"/>
              <a:gd name="connsiteY1" fmla="*/ 437433 h 4860980"/>
              <a:gd name="connsiteX2" fmla="*/ 4759172 w 4784889"/>
              <a:gd name="connsiteY2" fmla="*/ 1773180 h 4860980"/>
              <a:gd name="connsiteX3" fmla="*/ 4474294 w 4784889"/>
              <a:gd name="connsiteY3" fmla="*/ 3676361 h 4860980"/>
              <a:gd name="connsiteX4" fmla="*/ 3343914 w 4784889"/>
              <a:gd name="connsiteY4" fmla="*/ 4712128 h 4860980"/>
              <a:gd name="connsiteX5" fmla="*/ 1097799 w 4784889"/>
              <a:gd name="connsiteY5" fmla="*/ 4524510 h 4860980"/>
              <a:gd name="connsiteX6" fmla="*/ 39717 w 4784889"/>
              <a:gd name="connsiteY6" fmla="*/ 3101178 h 4860980"/>
              <a:gd name="connsiteX7" fmla="*/ 506449 w 4784889"/>
              <a:gd name="connsiteY7" fmla="*/ 740383 h 4860980"/>
              <a:gd name="connsiteX8" fmla="*/ 2484014 w 4784889"/>
              <a:gd name="connsiteY8" fmla="*/ 0 h 4860980"/>
              <a:gd name="connsiteX0" fmla="*/ 2484014 w 4783308"/>
              <a:gd name="connsiteY0" fmla="*/ 0 h 4860981"/>
              <a:gd name="connsiteX1" fmla="*/ 3890904 w 4783308"/>
              <a:gd name="connsiteY1" fmla="*/ 437433 h 4860981"/>
              <a:gd name="connsiteX2" fmla="*/ 4759172 w 4783308"/>
              <a:gd name="connsiteY2" fmla="*/ 1773180 h 4860981"/>
              <a:gd name="connsiteX3" fmla="*/ 4474294 w 4783308"/>
              <a:gd name="connsiteY3" fmla="*/ 3676361 h 4860981"/>
              <a:gd name="connsiteX4" fmla="*/ 3443129 w 4783308"/>
              <a:gd name="connsiteY4" fmla="*/ 4712129 h 4860981"/>
              <a:gd name="connsiteX5" fmla="*/ 1097799 w 4783308"/>
              <a:gd name="connsiteY5" fmla="*/ 4524510 h 4860981"/>
              <a:gd name="connsiteX6" fmla="*/ 39717 w 4783308"/>
              <a:gd name="connsiteY6" fmla="*/ 3101178 h 4860981"/>
              <a:gd name="connsiteX7" fmla="*/ 506449 w 4783308"/>
              <a:gd name="connsiteY7" fmla="*/ 740383 h 4860981"/>
              <a:gd name="connsiteX8" fmla="*/ 2484014 w 4783308"/>
              <a:gd name="connsiteY8" fmla="*/ 0 h 4860981"/>
              <a:gd name="connsiteX0" fmla="*/ 2484014 w 4783308"/>
              <a:gd name="connsiteY0" fmla="*/ 0 h 4821502"/>
              <a:gd name="connsiteX1" fmla="*/ 3890904 w 4783308"/>
              <a:gd name="connsiteY1" fmla="*/ 437433 h 4821502"/>
              <a:gd name="connsiteX2" fmla="*/ 4759172 w 4783308"/>
              <a:gd name="connsiteY2" fmla="*/ 1773180 h 4821502"/>
              <a:gd name="connsiteX3" fmla="*/ 4474294 w 4783308"/>
              <a:gd name="connsiteY3" fmla="*/ 3676361 h 4821502"/>
              <a:gd name="connsiteX4" fmla="*/ 3443129 w 4783308"/>
              <a:gd name="connsiteY4" fmla="*/ 4712129 h 4821502"/>
              <a:gd name="connsiteX5" fmla="*/ 1097799 w 4783308"/>
              <a:gd name="connsiteY5" fmla="*/ 4524510 h 4821502"/>
              <a:gd name="connsiteX6" fmla="*/ 39717 w 4783308"/>
              <a:gd name="connsiteY6" fmla="*/ 3101178 h 4821502"/>
              <a:gd name="connsiteX7" fmla="*/ 506449 w 4783308"/>
              <a:gd name="connsiteY7" fmla="*/ 740383 h 4821502"/>
              <a:gd name="connsiteX8" fmla="*/ 2484014 w 4783308"/>
              <a:gd name="connsiteY8" fmla="*/ 0 h 4821502"/>
              <a:gd name="connsiteX0" fmla="*/ 2484014 w 4783308"/>
              <a:gd name="connsiteY0" fmla="*/ 0 h 4821502"/>
              <a:gd name="connsiteX1" fmla="*/ 3890904 w 4783308"/>
              <a:gd name="connsiteY1" fmla="*/ 437433 h 4821502"/>
              <a:gd name="connsiteX2" fmla="*/ 4759172 w 4783308"/>
              <a:gd name="connsiteY2" fmla="*/ 1773180 h 4821502"/>
              <a:gd name="connsiteX3" fmla="*/ 4474294 w 4783308"/>
              <a:gd name="connsiteY3" fmla="*/ 3676361 h 4821502"/>
              <a:gd name="connsiteX4" fmla="*/ 3443129 w 4783308"/>
              <a:gd name="connsiteY4" fmla="*/ 4712129 h 4821502"/>
              <a:gd name="connsiteX5" fmla="*/ 1097799 w 4783308"/>
              <a:gd name="connsiteY5" fmla="*/ 4524510 h 4821502"/>
              <a:gd name="connsiteX6" fmla="*/ 39717 w 4783308"/>
              <a:gd name="connsiteY6" fmla="*/ 3101178 h 4821502"/>
              <a:gd name="connsiteX7" fmla="*/ 506449 w 4783308"/>
              <a:gd name="connsiteY7" fmla="*/ 740383 h 4821502"/>
              <a:gd name="connsiteX8" fmla="*/ 2484014 w 4783308"/>
              <a:gd name="connsiteY8" fmla="*/ 0 h 4821502"/>
              <a:gd name="connsiteX0" fmla="*/ 2532073 w 4784141"/>
              <a:gd name="connsiteY0" fmla="*/ 0 h 4773425"/>
              <a:gd name="connsiteX1" fmla="*/ 3891737 w 4784141"/>
              <a:gd name="connsiteY1" fmla="*/ 389356 h 4773425"/>
              <a:gd name="connsiteX2" fmla="*/ 4760005 w 4784141"/>
              <a:gd name="connsiteY2" fmla="*/ 1725103 h 4773425"/>
              <a:gd name="connsiteX3" fmla="*/ 4475127 w 4784141"/>
              <a:gd name="connsiteY3" fmla="*/ 3628284 h 4773425"/>
              <a:gd name="connsiteX4" fmla="*/ 3443962 w 4784141"/>
              <a:gd name="connsiteY4" fmla="*/ 4664052 h 4773425"/>
              <a:gd name="connsiteX5" fmla="*/ 1098632 w 4784141"/>
              <a:gd name="connsiteY5" fmla="*/ 4476433 h 4773425"/>
              <a:gd name="connsiteX6" fmla="*/ 40550 w 4784141"/>
              <a:gd name="connsiteY6" fmla="*/ 3053101 h 4773425"/>
              <a:gd name="connsiteX7" fmla="*/ 507282 w 4784141"/>
              <a:gd name="connsiteY7" fmla="*/ 692306 h 4773425"/>
              <a:gd name="connsiteX8" fmla="*/ 2532073 w 4784141"/>
              <a:gd name="connsiteY8" fmla="*/ 0 h 4773425"/>
              <a:gd name="connsiteX0" fmla="*/ 2532073 w 4784141"/>
              <a:gd name="connsiteY0" fmla="*/ 491 h 4773916"/>
              <a:gd name="connsiteX1" fmla="*/ 3891737 w 4784141"/>
              <a:gd name="connsiteY1" fmla="*/ 389847 h 4773916"/>
              <a:gd name="connsiteX2" fmla="*/ 4760005 w 4784141"/>
              <a:gd name="connsiteY2" fmla="*/ 1725594 h 4773916"/>
              <a:gd name="connsiteX3" fmla="*/ 4475127 w 4784141"/>
              <a:gd name="connsiteY3" fmla="*/ 3628775 h 4773916"/>
              <a:gd name="connsiteX4" fmla="*/ 3443962 w 4784141"/>
              <a:gd name="connsiteY4" fmla="*/ 4664543 h 4773916"/>
              <a:gd name="connsiteX5" fmla="*/ 1098632 w 4784141"/>
              <a:gd name="connsiteY5" fmla="*/ 4476924 h 4773916"/>
              <a:gd name="connsiteX6" fmla="*/ 40550 w 4784141"/>
              <a:gd name="connsiteY6" fmla="*/ 3053592 h 4773916"/>
              <a:gd name="connsiteX7" fmla="*/ 507282 w 4784141"/>
              <a:gd name="connsiteY7" fmla="*/ 692797 h 4773916"/>
              <a:gd name="connsiteX8" fmla="*/ 2532073 w 4784141"/>
              <a:gd name="connsiteY8" fmla="*/ 491 h 4773916"/>
              <a:gd name="connsiteX0" fmla="*/ 2532073 w 4784141"/>
              <a:gd name="connsiteY0" fmla="*/ 491 h 4773916"/>
              <a:gd name="connsiteX1" fmla="*/ 3891737 w 4784141"/>
              <a:gd name="connsiteY1" fmla="*/ 389847 h 4773916"/>
              <a:gd name="connsiteX2" fmla="*/ 4760005 w 4784141"/>
              <a:gd name="connsiteY2" fmla="*/ 1725594 h 4773916"/>
              <a:gd name="connsiteX3" fmla="*/ 4475127 w 4784141"/>
              <a:gd name="connsiteY3" fmla="*/ 3628775 h 4773916"/>
              <a:gd name="connsiteX4" fmla="*/ 3443962 w 4784141"/>
              <a:gd name="connsiteY4" fmla="*/ 4664543 h 4773916"/>
              <a:gd name="connsiteX5" fmla="*/ 1098632 w 4784141"/>
              <a:gd name="connsiteY5" fmla="*/ 4476924 h 4773916"/>
              <a:gd name="connsiteX6" fmla="*/ 40550 w 4784141"/>
              <a:gd name="connsiteY6" fmla="*/ 3053592 h 4773916"/>
              <a:gd name="connsiteX7" fmla="*/ 507282 w 4784141"/>
              <a:gd name="connsiteY7" fmla="*/ 692797 h 4773916"/>
              <a:gd name="connsiteX8" fmla="*/ 2532073 w 4784141"/>
              <a:gd name="connsiteY8" fmla="*/ 491 h 4773916"/>
              <a:gd name="connsiteX0" fmla="*/ 2558783 w 4784614"/>
              <a:gd name="connsiteY0" fmla="*/ 525 h 4757924"/>
              <a:gd name="connsiteX1" fmla="*/ 3892210 w 4784614"/>
              <a:gd name="connsiteY1" fmla="*/ 373855 h 4757924"/>
              <a:gd name="connsiteX2" fmla="*/ 4760478 w 4784614"/>
              <a:gd name="connsiteY2" fmla="*/ 1709602 h 4757924"/>
              <a:gd name="connsiteX3" fmla="*/ 4475600 w 4784614"/>
              <a:gd name="connsiteY3" fmla="*/ 3612783 h 4757924"/>
              <a:gd name="connsiteX4" fmla="*/ 3444435 w 4784614"/>
              <a:gd name="connsiteY4" fmla="*/ 4648551 h 4757924"/>
              <a:gd name="connsiteX5" fmla="*/ 1099105 w 4784614"/>
              <a:gd name="connsiteY5" fmla="*/ 4460932 h 4757924"/>
              <a:gd name="connsiteX6" fmla="*/ 41023 w 4784614"/>
              <a:gd name="connsiteY6" fmla="*/ 3037600 h 4757924"/>
              <a:gd name="connsiteX7" fmla="*/ 507755 w 4784614"/>
              <a:gd name="connsiteY7" fmla="*/ 676805 h 4757924"/>
              <a:gd name="connsiteX8" fmla="*/ 2558783 w 4784614"/>
              <a:gd name="connsiteY8" fmla="*/ 525 h 4757924"/>
              <a:gd name="connsiteX0" fmla="*/ 2558783 w 4784614"/>
              <a:gd name="connsiteY0" fmla="*/ 408 h 4757807"/>
              <a:gd name="connsiteX1" fmla="*/ 3907953 w 4784614"/>
              <a:gd name="connsiteY1" fmla="*/ 443183 h 4757807"/>
              <a:gd name="connsiteX2" fmla="*/ 4760478 w 4784614"/>
              <a:gd name="connsiteY2" fmla="*/ 1709485 h 4757807"/>
              <a:gd name="connsiteX3" fmla="*/ 4475600 w 4784614"/>
              <a:gd name="connsiteY3" fmla="*/ 3612666 h 4757807"/>
              <a:gd name="connsiteX4" fmla="*/ 3444435 w 4784614"/>
              <a:gd name="connsiteY4" fmla="*/ 4648434 h 4757807"/>
              <a:gd name="connsiteX5" fmla="*/ 1099105 w 4784614"/>
              <a:gd name="connsiteY5" fmla="*/ 4460815 h 4757807"/>
              <a:gd name="connsiteX6" fmla="*/ 41023 w 4784614"/>
              <a:gd name="connsiteY6" fmla="*/ 3037483 h 4757807"/>
              <a:gd name="connsiteX7" fmla="*/ 507755 w 4784614"/>
              <a:gd name="connsiteY7" fmla="*/ 676688 h 4757807"/>
              <a:gd name="connsiteX8" fmla="*/ 2558783 w 4784614"/>
              <a:gd name="connsiteY8" fmla="*/ 408 h 4757807"/>
              <a:gd name="connsiteX0" fmla="*/ 2675744 w 4786788"/>
              <a:gd name="connsiteY0" fmla="*/ 250 h 4954478"/>
              <a:gd name="connsiteX1" fmla="*/ 3910127 w 4786788"/>
              <a:gd name="connsiteY1" fmla="*/ 639854 h 4954478"/>
              <a:gd name="connsiteX2" fmla="*/ 4762652 w 4786788"/>
              <a:gd name="connsiteY2" fmla="*/ 1906156 h 4954478"/>
              <a:gd name="connsiteX3" fmla="*/ 4477774 w 4786788"/>
              <a:gd name="connsiteY3" fmla="*/ 3809337 h 4954478"/>
              <a:gd name="connsiteX4" fmla="*/ 3446609 w 4786788"/>
              <a:gd name="connsiteY4" fmla="*/ 4845105 h 4954478"/>
              <a:gd name="connsiteX5" fmla="*/ 1101279 w 4786788"/>
              <a:gd name="connsiteY5" fmla="*/ 4657486 h 4954478"/>
              <a:gd name="connsiteX6" fmla="*/ 43197 w 4786788"/>
              <a:gd name="connsiteY6" fmla="*/ 3234154 h 4954478"/>
              <a:gd name="connsiteX7" fmla="*/ 509929 w 4786788"/>
              <a:gd name="connsiteY7" fmla="*/ 873359 h 4954478"/>
              <a:gd name="connsiteX8" fmla="*/ 2675744 w 4786788"/>
              <a:gd name="connsiteY8" fmla="*/ 250 h 4954478"/>
              <a:gd name="connsiteX0" fmla="*/ 2675744 w 4786788"/>
              <a:gd name="connsiteY0" fmla="*/ 250 h 4954478"/>
              <a:gd name="connsiteX1" fmla="*/ 3910127 w 4786788"/>
              <a:gd name="connsiteY1" fmla="*/ 639854 h 4954478"/>
              <a:gd name="connsiteX2" fmla="*/ 4762652 w 4786788"/>
              <a:gd name="connsiteY2" fmla="*/ 1906156 h 4954478"/>
              <a:gd name="connsiteX3" fmla="*/ 4477774 w 4786788"/>
              <a:gd name="connsiteY3" fmla="*/ 3809337 h 4954478"/>
              <a:gd name="connsiteX4" fmla="*/ 3446609 w 4786788"/>
              <a:gd name="connsiteY4" fmla="*/ 4845105 h 4954478"/>
              <a:gd name="connsiteX5" fmla="*/ 1101279 w 4786788"/>
              <a:gd name="connsiteY5" fmla="*/ 4657486 h 4954478"/>
              <a:gd name="connsiteX6" fmla="*/ 43197 w 4786788"/>
              <a:gd name="connsiteY6" fmla="*/ 3234154 h 4954478"/>
              <a:gd name="connsiteX7" fmla="*/ 509929 w 4786788"/>
              <a:gd name="connsiteY7" fmla="*/ 873359 h 4954478"/>
              <a:gd name="connsiteX8" fmla="*/ 2675744 w 4786788"/>
              <a:gd name="connsiteY8" fmla="*/ 250 h 4954478"/>
              <a:gd name="connsiteX0" fmla="*/ 2675744 w 4786788"/>
              <a:gd name="connsiteY0" fmla="*/ 290 h 4954518"/>
              <a:gd name="connsiteX1" fmla="*/ 3910127 w 4786788"/>
              <a:gd name="connsiteY1" fmla="*/ 639894 h 4954518"/>
              <a:gd name="connsiteX2" fmla="*/ 4762652 w 4786788"/>
              <a:gd name="connsiteY2" fmla="*/ 1906196 h 4954518"/>
              <a:gd name="connsiteX3" fmla="*/ 4477774 w 4786788"/>
              <a:gd name="connsiteY3" fmla="*/ 3809377 h 4954518"/>
              <a:gd name="connsiteX4" fmla="*/ 3446609 w 4786788"/>
              <a:gd name="connsiteY4" fmla="*/ 4845145 h 4954518"/>
              <a:gd name="connsiteX5" fmla="*/ 1101279 w 4786788"/>
              <a:gd name="connsiteY5" fmla="*/ 4657526 h 4954518"/>
              <a:gd name="connsiteX6" fmla="*/ 43197 w 4786788"/>
              <a:gd name="connsiteY6" fmla="*/ 3234194 h 4954518"/>
              <a:gd name="connsiteX7" fmla="*/ 509929 w 4786788"/>
              <a:gd name="connsiteY7" fmla="*/ 873399 h 4954518"/>
              <a:gd name="connsiteX8" fmla="*/ 2675744 w 4786788"/>
              <a:gd name="connsiteY8" fmla="*/ 290 h 4954518"/>
              <a:gd name="connsiteX0" fmla="*/ 2675744 w 4786788"/>
              <a:gd name="connsiteY0" fmla="*/ 326 h 4954554"/>
              <a:gd name="connsiteX1" fmla="*/ 3990884 w 4786788"/>
              <a:gd name="connsiteY1" fmla="*/ 591130 h 4954554"/>
              <a:gd name="connsiteX2" fmla="*/ 4762652 w 4786788"/>
              <a:gd name="connsiteY2" fmla="*/ 1906232 h 4954554"/>
              <a:gd name="connsiteX3" fmla="*/ 4477774 w 4786788"/>
              <a:gd name="connsiteY3" fmla="*/ 3809413 h 4954554"/>
              <a:gd name="connsiteX4" fmla="*/ 3446609 w 4786788"/>
              <a:gd name="connsiteY4" fmla="*/ 4845181 h 4954554"/>
              <a:gd name="connsiteX5" fmla="*/ 1101279 w 4786788"/>
              <a:gd name="connsiteY5" fmla="*/ 4657562 h 4954554"/>
              <a:gd name="connsiteX6" fmla="*/ 43197 w 4786788"/>
              <a:gd name="connsiteY6" fmla="*/ 3234230 h 4954554"/>
              <a:gd name="connsiteX7" fmla="*/ 509929 w 4786788"/>
              <a:gd name="connsiteY7" fmla="*/ 873435 h 4954554"/>
              <a:gd name="connsiteX8" fmla="*/ 2675744 w 4786788"/>
              <a:gd name="connsiteY8" fmla="*/ 326 h 4954554"/>
              <a:gd name="connsiteX0" fmla="*/ 2662196 w 4773240"/>
              <a:gd name="connsiteY0" fmla="*/ 326 h 4954554"/>
              <a:gd name="connsiteX1" fmla="*/ 3977336 w 4773240"/>
              <a:gd name="connsiteY1" fmla="*/ 591130 h 4954554"/>
              <a:gd name="connsiteX2" fmla="*/ 4749104 w 4773240"/>
              <a:gd name="connsiteY2" fmla="*/ 1906232 h 4954554"/>
              <a:gd name="connsiteX3" fmla="*/ 4464226 w 4773240"/>
              <a:gd name="connsiteY3" fmla="*/ 3809413 h 4954554"/>
              <a:gd name="connsiteX4" fmla="*/ 3433061 w 4773240"/>
              <a:gd name="connsiteY4" fmla="*/ 4845181 h 4954554"/>
              <a:gd name="connsiteX5" fmla="*/ 1087731 w 4773240"/>
              <a:gd name="connsiteY5" fmla="*/ 4657562 h 4954554"/>
              <a:gd name="connsiteX6" fmla="*/ 29649 w 4773240"/>
              <a:gd name="connsiteY6" fmla="*/ 3234230 h 4954554"/>
              <a:gd name="connsiteX7" fmla="*/ 640977 w 4773240"/>
              <a:gd name="connsiteY7" fmla="*/ 730117 h 4954554"/>
              <a:gd name="connsiteX8" fmla="*/ 2662196 w 4773240"/>
              <a:gd name="connsiteY8" fmla="*/ 326 h 4954554"/>
              <a:gd name="connsiteX0" fmla="*/ 2664762 w 4775806"/>
              <a:gd name="connsiteY0" fmla="*/ 326 h 4954554"/>
              <a:gd name="connsiteX1" fmla="*/ 3979902 w 4775806"/>
              <a:gd name="connsiteY1" fmla="*/ 591130 h 4954554"/>
              <a:gd name="connsiteX2" fmla="*/ 4751670 w 4775806"/>
              <a:gd name="connsiteY2" fmla="*/ 1906232 h 4954554"/>
              <a:gd name="connsiteX3" fmla="*/ 4466792 w 4775806"/>
              <a:gd name="connsiteY3" fmla="*/ 3809413 h 4954554"/>
              <a:gd name="connsiteX4" fmla="*/ 3435627 w 4775806"/>
              <a:gd name="connsiteY4" fmla="*/ 4845181 h 4954554"/>
              <a:gd name="connsiteX5" fmla="*/ 1090297 w 4775806"/>
              <a:gd name="connsiteY5" fmla="*/ 4657562 h 4954554"/>
              <a:gd name="connsiteX6" fmla="*/ 32215 w 4775806"/>
              <a:gd name="connsiteY6" fmla="*/ 3234230 h 4954554"/>
              <a:gd name="connsiteX7" fmla="*/ 607899 w 4775806"/>
              <a:gd name="connsiteY7" fmla="*/ 806182 h 4954554"/>
              <a:gd name="connsiteX8" fmla="*/ 2664762 w 4775806"/>
              <a:gd name="connsiteY8" fmla="*/ 326 h 4954554"/>
              <a:gd name="connsiteX0" fmla="*/ 2673549 w 4784593"/>
              <a:gd name="connsiteY0" fmla="*/ 326 h 4954554"/>
              <a:gd name="connsiteX1" fmla="*/ 3988689 w 4784593"/>
              <a:gd name="connsiteY1" fmla="*/ 591130 h 4954554"/>
              <a:gd name="connsiteX2" fmla="*/ 4760457 w 4784593"/>
              <a:gd name="connsiteY2" fmla="*/ 1906232 h 4954554"/>
              <a:gd name="connsiteX3" fmla="*/ 4475579 w 4784593"/>
              <a:gd name="connsiteY3" fmla="*/ 3809413 h 4954554"/>
              <a:gd name="connsiteX4" fmla="*/ 3444414 w 4784593"/>
              <a:gd name="connsiteY4" fmla="*/ 4845181 h 4954554"/>
              <a:gd name="connsiteX5" fmla="*/ 1099084 w 4784593"/>
              <a:gd name="connsiteY5" fmla="*/ 4657562 h 4954554"/>
              <a:gd name="connsiteX6" fmla="*/ 41002 w 4784593"/>
              <a:gd name="connsiteY6" fmla="*/ 3234230 h 4954554"/>
              <a:gd name="connsiteX7" fmla="*/ 616686 w 4784593"/>
              <a:gd name="connsiteY7" fmla="*/ 806182 h 4954554"/>
              <a:gd name="connsiteX8" fmla="*/ 2673549 w 4784593"/>
              <a:gd name="connsiteY8" fmla="*/ 326 h 4954554"/>
              <a:gd name="connsiteX0" fmla="*/ 2649000 w 4760044"/>
              <a:gd name="connsiteY0" fmla="*/ 326 h 4964273"/>
              <a:gd name="connsiteX1" fmla="*/ 3964140 w 4760044"/>
              <a:gd name="connsiteY1" fmla="*/ 591130 h 4964273"/>
              <a:gd name="connsiteX2" fmla="*/ 4735908 w 4760044"/>
              <a:gd name="connsiteY2" fmla="*/ 1906232 h 4964273"/>
              <a:gd name="connsiteX3" fmla="*/ 4451030 w 4760044"/>
              <a:gd name="connsiteY3" fmla="*/ 3809413 h 4964273"/>
              <a:gd name="connsiteX4" fmla="*/ 3419865 w 4760044"/>
              <a:gd name="connsiteY4" fmla="*/ 4845181 h 4964273"/>
              <a:gd name="connsiteX5" fmla="*/ 1074535 w 4760044"/>
              <a:gd name="connsiteY5" fmla="*/ 4657562 h 4964273"/>
              <a:gd name="connsiteX6" fmla="*/ 33359 w 4760044"/>
              <a:gd name="connsiteY6" fmla="*/ 2995991 h 4964273"/>
              <a:gd name="connsiteX7" fmla="*/ 592137 w 4760044"/>
              <a:gd name="connsiteY7" fmla="*/ 806182 h 4964273"/>
              <a:gd name="connsiteX8" fmla="*/ 2649000 w 4760044"/>
              <a:gd name="connsiteY8" fmla="*/ 326 h 4964273"/>
              <a:gd name="connsiteX0" fmla="*/ 2649000 w 4468508"/>
              <a:gd name="connsiteY0" fmla="*/ 326 h 4964273"/>
              <a:gd name="connsiteX1" fmla="*/ 3964140 w 4468508"/>
              <a:gd name="connsiteY1" fmla="*/ 591130 h 4964273"/>
              <a:gd name="connsiteX2" fmla="*/ 4451030 w 4468508"/>
              <a:gd name="connsiteY2" fmla="*/ 3809413 h 4964273"/>
              <a:gd name="connsiteX3" fmla="*/ 3419865 w 4468508"/>
              <a:gd name="connsiteY3" fmla="*/ 4845181 h 4964273"/>
              <a:gd name="connsiteX4" fmla="*/ 1074535 w 4468508"/>
              <a:gd name="connsiteY4" fmla="*/ 4657562 h 4964273"/>
              <a:gd name="connsiteX5" fmla="*/ 33359 w 4468508"/>
              <a:gd name="connsiteY5" fmla="*/ 2995991 h 4964273"/>
              <a:gd name="connsiteX6" fmla="*/ 592137 w 4468508"/>
              <a:gd name="connsiteY6" fmla="*/ 806182 h 4964273"/>
              <a:gd name="connsiteX7" fmla="*/ 2649000 w 4468508"/>
              <a:gd name="connsiteY7" fmla="*/ 326 h 4964273"/>
              <a:gd name="connsiteX0" fmla="*/ 2788684 w 4608192"/>
              <a:gd name="connsiteY0" fmla="*/ 326 h 4845177"/>
              <a:gd name="connsiteX1" fmla="*/ 4103824 w 4608192"/>
              <a:gd name="connsiteY1" fmla="*/ 591130 h 4845177"/>
              <a:gd name="connsiteX2" fmla="*/ 4590714 w 4608192"/>
              <a:gd name="connsiteY2" fmla="*/ 3809413 h 4845177"/>
              <a:gd name="connsiteX3" fmla="*/ 3559549 w 4608192"/>
              <a:gd name="connsiteY3" fmla="*/ 4845181 h 4845177"/>
              <a:gd name="connsiteX4" fmla="*/ 173043 w 4608192"/>
              <a:gd name="connsiteY4" fmla="*/ 2995991 h 4845177"/>
              <a:gd name="connsiteX5" fmla="*/ 731821 w 4608192"/>
              <a:gd name="connsiteY5" fmla="*/ 806182 h 4845177"/>
              <a:gd name="connsiteX6" fmla="*/ 2788684 w 4608192"/>
              <a:gd name="connsiteY6" fmla="*/ 326 h 4845177"/>
              <a:gd name="connsiteX0" fmla="*/ 2788684 w 4656382"/>
              <a:gd name="connsiteY0" fmla="*/ 326 h 4593408"/>
              <a:gd name="connsiteX1" fmla="*/ 4103824 w 4656382"/>
              <a:gd name="connsiteY1" fmla="*/ 591130 h 4593408"/>
              <a:gd name="connsiteX2" fmla="*/ 4590714 w 4656382"/>
              <a:gd name="connsiteY2" fmla="*/ 3809413 h 4593408"/>
              <a:gd name="connsiteX3" fmla="*/ 2737164 w 4656382"/>
              <a:gd name="connsiteY3" fmla="*/ 4593410 h 4593408"/>
              <a:gd name="connsiteX4" fmla="*/ 173043 w 4656382"/>
              <a:gd name="connsiteY4" fmla="*/ 2995991 h 4593408"/>
              <a:gd name="connsiteX5" fmla="*/ 731821 w 4656382"/>
              <a:gd name="connsiteY5" fmla="*/ 806182 h 4593408"/>
              <a:gd name="connsiteX6" fmla="*/ 2788684 w 4656382"/>
              <a:gd name="connsiteY6" fmla="*/ 326 h 4593408"/>
              <a:gd name="connsiteX0" fmla="*/ 2788684 w 4720632"/>
              <a:gd name="connsiteY0" fmla="*/ 326 h 4593408"/>
              <a:gd name="connsiteX1" fmla="*/ 4103824 w 4720632"/>
              <a:gd name="connsiteY1" fmla="*/ 591130 h 4593408"/>
              <a:gd name="connsiteX2" fmla="*/ 4661706 w 4720632"/>
              <a:gd name="connsiteY2" fmla="*/ 3597011 h 4593408"/>
              <a:gd name="connsiteX3" fmla="*/ 2737164 w 4720632"/>
              <a:gd name="connsiteY3" fmla="*/ 4593410 h 4593408"/>
              <a:gd name="connsiteX4" fmla="*/ 173043 w 4720632"/>
              <a:gd name="connsiteY4" fmla="*/ 2995991 h 4593408"/>
              <a:gd name="connsiteX5" fmla="*/ 731821 w 4720632"/>
              <a:gd name="connsiteY5" fmla="*/ 806182 h 4593408"/>
              <a:gd name="connsiteX6" fmla="*/ 2788684 w 4720632"/>
              <a:gd name="connsiteY6" fmla="*/ 326 h 4593408"/>
              <a:gd name="connsiteX0" fmla="*/ 2615637 w 4547585"/>
              <a:gd name="connsiteY0" fmla="*/ 326 h 4593408"/>
              <a:gd name="connsiteX1" fmla="*/ 3930777 w 4547585"/>
              <a:gd name="connsiteY1" fmla="*/ 591130 h 4593408"/>
              <a:gd name="connsiteX2" fmla="*/ 4488659 w 4547585"/>
              <a:gd name="connsiteY2" fmla="*/ 3597011 h 4593408"/>
              <a:gd name="connsiteX3" fmla="*/ 2564117 w 4547585"/>
              <a:gd name="connsiteY3" fmla="*/ 4593410 h 4593408"/>
              <a:gd name="connsiteX4" fmla="*/ -4 w 4547585"/>
              <a:gd name="connsiteY4" fmla="*/ 2995991 h 4593408"/>
              <a:gd name="connsiteX5" fmla="*/ 2615637 w 4547585"/>
              <a:gd name="connsiteY5" fmla="*/ 326 h 4593408"/>
              <a:gd name="connsiteX0" fmla="*/ 1599114 w 4547585"/>
              <a:gd name="connsiteY0" fmla="*/ 673 h 4392722"/>
              <a:gd name="connsiteX1" fmla="*/ 3930777 w 4547585"/>
              <a:gd name="connsiteY1" fmla="*/ 390444 h 4392722"/>
              <a:gd name="connsiteX2" fmla="*/ 4488659 w 4547585"/>
              <a:gd name="connsiteY2" fmla="*/ 3396325 h 4392722"/>
              <a:gd name="connsiteX3" fmla="*/ 2564117 w 4547585"/>
              <a:gd name="connsiteY3" fmla="*/ 4392724 h 4392722"/>
              <a:gd name="connsiteX4" fmla="*/ -4 w 4547585"/>
              <a:gd name="connsiteY4" fmla="*/ 2795305 h 4392722"/>
              <a:gd name="connsiteX5" fmla="*/ 1599114 w 4547585"/>
              <a:gd name="connsiteY5" fmla="*/ 673 h 4392722"/>
              <a:gd name="connsiteX0" fmla="*/ 1599114 w 4556102"/>
              <a:gd name="connsiteY0" fmla="*/ 673 h 4345138"/>
              <a:gd name="connsiteX1" fmla="*/ 3930777 w 4556102"/>
              <a:gd name="connsiteY1" fmla="*/ 390444 h 4345138"/>
              <a:gd name="connsiteX2" fmla="*/ 4488659 w 4556102"/>
              <a:gd name="connsiteY2" fmla="*/ 3396325 h 4345138"/>
              <a:gd name="connsiteX3" fmla="*/ 2425030 w 4556102"/>
              <a:gd name="connsiteY3" fmla="*/ 4345136 h 4345138"/>
              <a:gd name="connsiteX4" fmla="*/ -4 w 4556102"/>
              <a:gd name="connsiteY4" fmla="*/ 2795305 h 4345138"/>
              <a:gd name="connsiteX5" fmla="*/ 1599114 w 4556102"/>
              <a:gd name="connsiteY5" fmla="*/ 673 h 4345138"/>
              <a:gd name="connsiteX0" fmla="*/ 1308676 w 4265664"/>
              <a:gd name="connsiteY0" fmla="*/ 673 h 4345138"/>
              <a:gd name="connsiteX1" fmla="*/ 3640339 w 4265664"/>
              <a:gd name="connsiteY1" fmla="*/ 390444 h 4345138"/>
              <a:gd name="connsiteX2" fmla="*/ 4198221 w 4265664"/>
              <a:gd name="connsiteY2" fmla="*/ 3396325 h 4345138"/>
              <a:gd name="connsiteX3" fmla="*/ 2134592 w 4265664"/>
              <a:gd name="connsiteY3" fmla="*/ 4345136 h 4345138"/>
              <a:gd name="connsiteX4" fmla="*/ 2 w 4265664"/>
              <a:gd name="connsiteY4" fmla="*/ 2737868 h 4345138"/>
              <a:gd name="connsiteX5" fmla="*/ 1308676 w 4265664"/>
              <a:gd name="connsiteY5" fmla="*/ 673 h 4345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5664" h="4345138">
                <a:moveTo>
                  <a:pt x="1308676" y="673"/>
                </a:moveTo>
                <a:cubicBezTo>
                  <a:pt x="1850442" y="-12337"/>
                  <a:pt x="3307336" y="165670"/>
                  <a:pt x="3640339" y="390444"/>
                </a:cubicBezTo>
                <a:cubicBezTo>
                  <a:pt x="3940677" y="1025292"/>
                  <a:pt x="4449179" y="2737210"/>
                  <a:pt x="4198221" y="3396325"/>
                </a:cubicBezTo>
                <a:cubicBezTo>
                  <a:pt x="3947263" y="4055440"/>
                  <a:pt x="2447418" y="4230167"/>
                  <a:pt x="2134592" y="4345136"/>
                </a:cubicBezTo>
                <a:cubicBezTo>
                  <a:pt x="1398314" y="4209566"/>
                  <a:pt x="471290" y="3411035"/>
                  <a:pt x="2" y="2737868"/>
                </a:cubicBezTo>
                <a:cubicBezTo>
                  <a:pt x="8589" y="1972354"/>
                  <a:pt x="653546" y="401483"/>
                  <a:pt x="1308676" y="673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5B16611A-C556-98DA-A508-8099091C9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121023" flipH="1">
            <a:off x="10962978" y="5803153"/>
            <a:ext cx="346601" cy="361356"/>
          </a:xfrm>
          <a:custGeom>
            <a:avLst/>
            <a:gdLst>
              <a:gd name="connsiteX0" fmla="*/ 2531073 w 4828010"/>
              <a:gd name="connsiteY0" fmla="*/ 0 h 4873559"/>
              <a:gd name="connsiteX1" fmla="*/ 3937963 w 4828010"/>
              <a:gd name="connsiteY1" fmla="*/ 437433 h 4873559"/>
              <a:gd name="connsiteX2" fmla="*/ 4806231 w 4828010"/>
              <a:gd name="connsiteY2" fmla="*/ 1773180 h 4873559"/>
              <a:gd name="connsiteX3" fmla="*/ 4448644 w 4828010"/>
              <a:gd name="connsiteY3" fmla="*/ 3933235 h 4873559"/>
              <a:gd name="connsiteX4" fmla="*/ 3192542 w 4828010"/>
              <a:gd name="connsiteY4" fmla="*/ 4716168 h 4873559"/>
              <a:gd name="connsiteX5" fmla="*/ 937448 w 4828010"/>
              <a:gd name="connsiteY5" fmla="*/ 4547691 h 4873559"/>
              <a:gd name="connsiteX6" fmla="*/ 12348 w 4828010"/>
              <a:gd name="connsiteY6" fmla="*/ 3026750 h 4873559"/>
              <a:gd name="connsiteX7" fmla="*/ 553508 w 4828010"/>
              <a:gd name="connsiteY7" fmla="*/ 740383 h 4873559"/>
              <a:gd name="connsiteX8" fmla="*/ 2531073 w 4828010"/>
              <a:gd name="connsiteY8" fmla="*/ 0 h 4873559"/>
              <a:gd name="connsiteX0" fmla="*/ 2531073 w 4828010"/>
              <a:gd name="connsiteY0" fmla="*/ 0 h 4853896"/>
              <a:gd name="connsiteX1" fmla="*/ 3937963 w 4828010"/>
              <a:gd name="connsiteY1" fmla="*/ 437433 h 4853896"/>
              <a:gd name="connsiteX2" fmla="*/ 4806231 w 4828010"/>
              <a:gd name="connsiteY2" fmla="*/ 1773180 h 4853896"/>
              <a:gd name="connsiteX3" fmla="*/ 4448644 w 4828010"/>
              <a:gd name="connsiteY3" fmla="*/ 3933235 h 4853896"/>
              <a:gd name="connsiteX4" fmla="*/ 3192542 w 4828010"/>
              <a:gd name="connsiteY4" fmla="*/ 4716168 h 4853896"/>
              <a:gd name="connsiteX5" fmla="*/ 1075671 w 4828010"/>
              <a:gd name="connsiteY5" fmla="*/ 4473263 h 4853896"/>
              <a:gd name="connsiteX6" fmla="*/ 12348 w 4828010"/>
              <a:gd name="connsiteY6" fmla="*/ 3026750 h 4853896"/>
              <a:gd name="connsiteX7" fmla="*/ 553508 w 4828010"/>
              <a:gd name="connsiteY7" fmla="*/ 740383 h 4853896"/>
              <a:gd name="connsiteX8" fmla="*/ 2531073 w 4828010"/>
              <a:gd name="connsiteY8" fmla="*/ 0 h 4853896"/>
              <a:gd name="connsiteX0" fmla="*/ 2531073 w 4828010"/>
              <a:gd name="connsiteY0" fmla="*/ 0 h 4852652"/>
              <a:gd name="connsiteX1" fmla="*/ 3937963 w 4828010"/>
              <a:gd name="connsiteY1" fmla="*/ 437433 h 4852652"/>
              <a:gd name="connsiteX2" fmla="*/ 4806231 w 4828010"/>
              <a:gd name="connsiteY2" fmla="*/ 1773180 h 4852652"/>
              <a:gd name="connsiteX3" fmla="*/ 4448644 w 4828010"/>
              <a:gd name="connsiteY3" fmla="*/ 3933235 h 4852652"/>
              <a:gd name="connsiteX4" fmla="*/ 3192542 w 4828010"/>
              <a:gd name="connsiteY4" fmla="*/ 4716168 h 4852652"/>
              <a:gd name="connsiteX5" fmla="*/ 1160732 w 4828010"/>
              <a:gd name="connsiteY5" fmla="*/ 4467947 h 4852652"/>
              <a:gd name="connsiteX6" fmla="*/ 12348 w 4828010"/>
              <a:gd name="connsiteY6" fmla="*/ 3026750 h 4852652"/>
              <a:gd name="connsiteX7" fmla="*/ 553508 w 4828010"/>
              <a:gd name="connsiteY7" fmla="*/ 740383 h 4852652"/>
              <a:gd name="connsiteX8" fmla="*/ 2531073 w 4828010"/>
              <a:gd name="connsiteY8" fmla="*/ 0 h 4852652"/>
              <a:gd name="connsiteX0" fmla="*/ 2531073 w 4828010"/>
              <a:gd name="connsiteY0" fmla="*/ 0 h 4852652"/>
              <a:gd name="connsiteX1" fmla="*/ 3937963 w 4828010"/>
              <a:gd name="connsiteY1" fmla="*/ 437433 h 4852652"/>
              <a:gd name="connsiteX2" fmla="*/ 4806231 w 4828010"/>
              <a:gd name="connsiteY2" fmla="*/ 1773180 h 4852652"/>
              <a:gd name="connsiteX3" fmla="*/ 4448644 w 4828010"/>
              <a:gd name="connsiteY3" fmla="*/ 3933235 h 4852652"/>
              <a:gd name="connsiteX4" fmla="*/ 3192542 w 4828010"/>
              <a:gd name="connsiteY4" fmla="*/ 4716168 h 4852652"/>
              <a:gd name="connsiteX5" fmla="*/ 1160732 w 4828010"/>
              <a:gd name="connsiteY5" fmla="*/ 4467947 h 4852652"/>
              <a:gd name="connsiteX6" fmla="*/ 12348 w 4828010"/>
              <a:gd name="connsiteY6" fmla="*/ 3026750 h 4852652"/>
              <a:gd name="connsiteX7" fmla="*/ 553508 w 4828010"/>
              <a:gd name="connsiteY7" fmla="*/ 740383 h 4852652"/>
              <a:gd name="connsiteX8" fmla="*/ 2531073 w 4828010"/>
              <a:gd name="connsiteY8" fmla="*/ 0 h 4852652"/>
              <a:gd name="connsiteX0" fmla="*/ 2460239 w 4757176"/>
              <a:gd name="connsiteY0" fmla="*/ 0 h 4850182"/>
              <a:gd name="connsiteX1" fmla="*/ 3867129 w 4757176"/>
              <a:gd name="connsiteY1" fmla="*/ 437433 h 4850182"/>
              <a:gd name="connsiteX2" fmla="*/ 4735397 w 4757176"/>
              <a:gd name="connsiteY2" fmla="*/ 1773180 h 4850182"/>
              <a:gd name="connsiteX3" fmla="*/ 4377810 w 4757176"/>
              <a:gd name="connsiteY3" fmla="*/ 3933235 h 4850182"/>
              <a:gd name="connsiteX4" fmla="*/ 3121708 w 4757176"/>
              <a:gd name="connsiteY4" fmla="*/ 4716168 h 4850182"/>
              <a:gd name="connsiteX5" fmla="*/ 1089898 w 4757176"/>
              <a:gd name="connsiteY5" fmla="*/ 4467947 h 4850182"/>
              <a:gd name="connsiteX6" fmla="*/ 15942 w 4757176"/>
              <a:gd name="connsiteY6" fmla="*/ 3101178 h 4850182"/>
              <a:gd name="connsiteX7" fmla="*/ 482674 w 4757176"/>
              <a:gd name="connsiteY7" fmla="*/ 740383 h 4850182"/>
              <a:gd name="connsiteX8" fmla="*/ 2460239 w 4757176"/>
              <a:gd name="connsiteY8" fmla="*/ 0 h 4850182"/>
              <a:gd name="connsiteX0" fmla="*/ 2460239 w 4757176"/>
              <a:gd name="connsiteY0" fmla="*/ 0 h 4850182"/>
              <a:gd name="connsiteX1" fmla="*/ 3867129 w 4757176"/>
              <a:gd name="connsiteY1" fmla="*/ 437433 h 4850182"/>
              <a:gd name="connsiteX2" fmla="*/ 4735397 w 4757176"/>
              <a:gd name="connsiteY2" fmla="*/ 1773180 h 4850182"/>
              <a:gd name="connsiteX3" fmla="*/ 4377810 w 4757176"/>
              <a:gd name="connsiteY3" fmla="*/ 3933235 h 4850182"/>
              <a:gd name="connsiteX4" fmla="*/ 3121708 w 4757176"/>
              <a:gd name="connsiteY4" fmla="*/ 4716168 h 4850182"/>
              <a:gd name="connsiteX5" fmla="*/ 1089898 w 4757176"/>
              <a:gd name="connsiteY5" fmla="*/ 4467947 h 4850182"/>
              <a:gd name="connsiteX6" fmla="*/ 15942 w 4757176"/>
              <a:gd name="connsiteY6" fmla="*/ 3101178 h 4850182"/>
              <a:gd name="connsiteX7" fmla="*/ 482674 w 4757176"/>
              <a:gd name="connsiteY7" fmla="*/ 740383 h 4850182"/>
              <a:gd name="connsiteX8" fmla="*/ 2460239 w 4757176"/>
              <a:gd name="connsiteY8" fmla="*/ 0 h 4850182"/>
              <a:gd name="connsiteX0" fmla="*/ 2484014 w 4780951"/>
              <a:gd name="connsiteY0" fmla="*/ 0 h 4850182"/>
              <a:gd name="connsiteX1" fmla="*/ 3890904 w 4780951"/>
              <a:gd name="connsiteY1" fmla="*/ 437433 h 4850182"/>
              <a:gd name="connsiteX2" fmla="*/ 4759172 w 4780951"/>
              <a:gd name="connsiteY2" fmla="*/ 1773180 h 4850182"/>
              <a:gd name="connsiteX3" fmla="*/ 4401585 w 4780951"/>
              <a:gd name="connsiteY3" fmla="*/ 3933235 h 4850182"/>
              <a:gd name="connsiteX4" fmla="*/ 3145483 w 4780951"/>
              <a:gd name="connsiteY4" fmla="*/ 4716168 h 4850182"/>
              <a:gd name="connsiteX5" fmla="*/ 1113673 w 4780951"/>
              <a:gd name="connsiteY5" fmla="*/ 4467947 h 4850182"/>
              <a:gd name="connsiteX6" fmla="*/ 39717 w 4780951"/>
              <a:gd name="connsiteY6" fmla="*/ 3101178 h 4850182"/>
              <a:gd name="connsiteX7" fmla="*/ 506449 w 4780951"/>
              <a:gd name="connsiteY7" fmla="*/ 740383 h 4850182"/>
              <a:gd name="connsiteX8" fmla="*/ 2484014 w 4780951"/>
              <a:gd name="connsiteY8" fmla="*/ 0 h 4850182"/>
              <a:gd name="connsiteX0" fmla="*/ 2484014 w 4780127"/>
              <a:gd name="connsiteY0" fmla="*/ 0 h 4850182"/>
              <a:gd name="connsiteX1" fmla="*/ 3890904 w 4780127"/>
              <a:gd name="connsiteY1" fmla="*/ 437433 h 4850182"/>
              <a:gd name="connsiteX2" fmla="*/ 4759172 w 4780127"/>
              <a:gd name="connsiteY2" fmla="*/ 1773180 h 4850182"/>
              <a:gd name="connsiteX3" fmla="*/ 4390953 w 4780127"/>
              <a:gd name="connsiteY3" fmla="*/ 3805644 h 4850182"/>
              <a:gd name="connsiteX4" fmla="*/ 3145483 w 4780127"/>
              <a:gd name="connsiteY4" fmla="*/ 4716168 h 4850182"/>
              <a:gd name="connsiteX5" fmla="*/ 1113673 w 4780127"/>
              <a:gd name="connsiteY5" fmla="*/ 4467947 h 4850182"/>
              <a:gd name="connsiteX6" fmla="*/ 39717 w 4780127"/>
              <a:gd name="connsiteY6" fmla="*/ 3101178 h 4850182"/>
              <a:gd name="connsiteX7" fmla="*/ 506449 w 4780127"/>
              <a:gd name="connsiteY7" fmla="*/ 740383 h 4850182"/>
              <a:gd name="connsiteX8" fmla="*/ 2484014 w 4780127"/>
              <a:gd name="connsiteY8" fmla="*/ 0 h 4850182"/>
              <a:gd name="connsiteX0" fmla="*/ 2484014 w 4778010"/>
              <a:gd name="connsiteY0" fmla="*/ 0 h 4846926"/>
              <a:gd name="connsiteX1" fmla="*/ 3890904 w 4778010"/>
              <a:gd name="connsiteY1" fmla="*/ 437433 h 4846926"/>
              <a:gd name="connsiteX2" fmla="*/ 4759172 w 4778010"/>
              <a:gd name="connsiteY2" fmla="*/ 1773180 h 4846926"/>
              <a:gd name="connsiteX3" fmla="*/ 4390953 w 4778010"/>
              <a:gd name="connsiteY3" fmla="*/ 3805644 h 4846926"/>
              <a:gd name="connsiteX4" fmla="*/ 3343914 w 4778010"/>
              <a:gd name="connsiteY4" fmla="*/ 4712128 h 4846926"/>
              <a:gd name="connsiteX5" fmla="*/ 1113673 w 4778010"/>
              <a:gd name="connsiteY5" fmla="*/ 4467947 h 4846926"/>
              <a:gd name="connsiteX6" fmla="*/ 39717 w 4778010"/>
              <a:gd name="connsiteY6" fmla="*/ 3101178 h 4846926"/>
              <a:gd name="connsiteX7" fmla="*/ 506449 w 4778010"/>
              <a:gd name="connsiteY7" fmla="*/ 740383 h 4846926"/>
              <a:gd name="connsiteX8" fmla="*/ 2484014 w 4778010"/>
              <a:gd name="connsiteY8" fmla="*/ 0 h 4846926"/>
              <a:gd name="connsiteX0" fmla="*/ 2484014 w 4782503"/>
              <a:gd name="connsiteY0" fmla="*/ 0 h 4846926"/>
              <a:gd name="connsiteX1" fmla="*/ 3890904 w 4782503"/>
              <a:gd name="connsiteY1" fmla="*/ 437433 h 4846926"/>
              <a:gd name="connsiteX2" fmla="*/ 4759172 w 4782503"/>
              <a:gd name="connsiteY2" fmla="*/ 1773180 h 4846926"/>
              <a:gd name="connsiteX3" fmla="*/ 4450482 w 4782503"/>
              <a:gd name="connsiteY3" fmla="*/ 3688481 h 4846926"/>
              <a:gd name="connsiteX4" fmla="*/ 3343914 w 4782503"/>
              <a:gd name="connsiteY4" fmla="*/ 4712128 h 4846926"/>
              <a:gd name="connsiteX5" fmla="*/ 1113673 w 4782503"/>
              <a:gd name="connsiteY5" fmla="*/ 4467947 h 4846926"/>
              <a:gd name="connsiteX6" fmla="*/ 39717 w 4782503"/>
              <a:gd name="connsiteY6" fmla="*/ 3101178 h 4846926"/>
              <a:gd name="connsiteX7" fmla="*/ 506449 w 4782503"/>
              <a:gd name="connsiteY7" fmla="*/ 740383 h 4846926"/>
              <a:gd name="connsiteX8" fmla="*/ 2484014 w 4782503"/>
              <a:gd name="connsiteY8" fmla="*/ 0 h 4846926"/>
              <a:gd name="connsiteX0" fmla="*/ 2484014 w 4784889"/>
              <a:gd name="connsiteY0" fmla="*/ 0 h 4846926"/>
              <a:gd name="connsiteX1" fmla="*/ 3890904 w 4784889"/>
              <a:gd name="connsiteY1" fmla="*/ 437433 h 4846926"/>
              <a:gd name="connsiteX2" fmla="*/ 4759172 w 4784889"/>
              <a:gd name="connsiteY2" fmla="*/ 1773180 h 4846926"/>
              <a:gd name="connsiteX3" fmla="*/ 4474294 w 4784889"/>
              <a:gd name="connsiteY3" fmla="*/ 3676361 h 4846926"/>
              <a:gd name="connsiteX4" fmla="*/ 3343914 w 4784889"/>
              <a:gd name="connsiteY4" fmla="*/ 4712128 h 4846926"/>
              <a:gd name="connsiteX5" fmla="*/ 1113673 w 4784889"/>
              <a:gd name="connsiteY5" fmla="*/ 4467947 h 4846926"/>
              <a:gd name="connsiteX6" fmla="*/ 39717 w 4784889"/>
              <a:gd name="connsiteY6" fmla="*/ 3101178 h 4846926"/>
              <a:gd name="connsiteX7" fmla="*/ 506449 w 4784889"/>
              <a:gd name="connsiteY7" fmla="*/ 740383 h 4846926"/>
              <a:gd name="connsiteX8" fmla="*/ 2484014 w 4784889"/>
              <a:gd name="connsiteY8" fmla="*/ 0 h 4846926"/>
              <a:gd name="connsiteX0" fmla="*/ 2484014 w 4784889"/>
              <a:gd name="connsiteY0" fmla="*/ 0 h 4860980"/>
              <a:gd name="connsiteX1" fmla="*/ 3890904 w 4784889"/>
              <a:gd name="connsiteY1" fmla="*/ 437433 h 4860980"/>
              <a:gd name="connsiteX2" fmla="*/ 4759172 w 4784889"/>
              <a:gd name="connsiteY2" fmla="*/ 1773180 h 4860980"/>
              <a:gd name="connsiteX3" fmla="*/ 4474294 w 4784889"/>
              <a:gd name="connsiteY3" fmla="*/ 3676361 h 4860980"/>
              <a:gd name="connsiteX4" fmla="*/ 3343914 w 4784889"/>
              <a:gd name="connsiteY4" fmla="*/ 4712128 h 4860980"/>
              <a:gd name="connsiteX5" fmla="*/ 1097799 w 4784889"/>
              <a:gd name="connsiteY5" fmla="*/ 4524510 h 4860980"/>
              <a:gd name="connsiteX6" fmla="*/ 39717 w 4784889"/>
              <a:gd name="connsiteY6" fmla="*/ 3101178 h 4860980"/>
              <a:gd name="connsiteX7" fmla="*/ 506449 w 4784889"/>
              <a:gd name="connsiteY7" fmla="*/ 740383 h 4860980"/>
              <a:gd name="connsiteX8" fmla="*/ 2484014 w 4784889"/>
              <a:gd name="connsiteY8" fmla="*/ 0 h 4860980"/>
              <a:gd name="connsiteX0" fmla="*/ 2484014 w 4783308"/>
              <a:gd name="connsiteY0" fmla="*/ 0 h 4860981"/>
              <a:gd name="connsiteX1" fmla="*/ 3890904 w 4783308"/>
              <a:gd name="connsiteY1" fmla="*/ 437433 h 4860981"/>
              <a:gd name="connsiteX2" fmla="*/ 4759172 w 4783308"/>
              <a:gd name="connsiteY2" fmla="*/ 1773180 h 4860981"/>
              <a:gd name="connsiteX3" fmla="*/ 4474294 w 4783308"/>
              <a:gd name="connsiteY3" fmla="*/ 3676361 h 4860981"/>
              <a:gd name="connsiteX4" fmla="*/ 3443129 w 4783308"/>
              <a:gd name="connsiteY4" fmla="*/ 4712129 h 4860981"/>
              <a:gd name="connsiteX5" fmla="*/ 1097799 w 4783308"/>
              <a:gd name="connsiteY5" fmla="*/ 4524510 h 4860981"/>
              <a:gd name="connsiteX6" fmla="*/ 39717 w 4783308"/>
              <a:gd name="connsiteY6" fmla="*/ 3101178 h 4860981"/>
              <a:gd name="connsiteX7" fmla="*/ 506449 w 4783308"/>
              <a:gd name="connsiteY7" fmla="*/ 740383 h 4860981"/>
              <a:gd name="connsiteX8" fmla="*/ 2484014 w 4783308"/>
              <a:gd name="connsiteY8" fmla="*/ 0 h 4860981"/>
              <a:gd name="connsiteX0" fmla="*/ 2484014 w 4783308"/>
              <a:gd name="connsiteY0" fmla="*/ 0 h 4821502"/>
              <a:gd name="connsiteX1" fmla="*/ 3890904 w 4783308"/>
              <a:gd name="connsiteY1" fmla="*/ 437433 h 4821502"/>
              <a:gd name="connsiteX2" fmla="*/ 4759172 w 4783308"/>
              <a:gd name="connsiteY2" fmla="*/ 1773180 h 4821502"/>
              <a:gd name="connsiteX3" fmla="*/ 4474294 w 4783308"/>
              <a:gd name="connsiteY3" fmla="*/ 3676361 h 4821502"/>
              <a:gd name="connsiteX4" fmla="*/ 3443129 w 4783308"/>
              <a:gd name="connsiteY4" fmla="*/ 4712129 h 4821502"/>
              <a:gd name="connsiteX5" fmla="*/ 1097799 w 4783308"/>
              <a:gd name="connsiteY5" fmla="*/ 4524510 h 4821502"/>
              <a:gd name="connsiteX6" fmla="*/ 39717 w 4783308"/>
              <a:gd name="connsiteY6" fmla="*/ 3101178 h 4821502"/>
              <a:gd name="connsiteX7" fmla="*/ 506449 w 4783308"/>
              <a:gd name="connsiteY7" fmla="*/ 740383 h 4821502"/>
              <a:gd name="connsiteX8" fmla="*/ 2484014 w 4783308"/>
              <a:gd name="connsiteY8" fmla="*/ 0 h 4821502"/>
              <a:gd name="connsiteX0" fmla="*/ 2484014 w 4783308"/>
              <a:gd name="connsiteY0" fmla="*/ 0 h 4821502"/>
              <a:gd name="connsiteX1" fmla="*/ 3890904 w 4783308"/>
              <a:gd name="connsiteY1" fmla="*/ 437433 h 4821502"/>
              <a:gd name="connsiteX2" fmla="*/ 4759172 w 4783308"/>
              <a:gd name="connsiteY2" fmla="*/ 1773180 h 4821502"/>
              <a:gd name="connsiteX3" fmla="*/ 4474294 w 4783308"/>
              <a:gd name="connsiteY3" fmla="*/ 3676361 h 4821502"/>
              <a:gd name="connsiteX4" fmla="*/ 3443129 w 4783308"/>
              <a:gd name="connsiteY4" fmla="*/ 4712129 h 4821502"/>
              <a:gd name="connsiteX5" fmla="*/ 1097799 w 4783308"/>
              <a:gd name="connsiteY5" fmla="*/ 4524510 h 4821502"/>
              <a:gd name="connsiteX6" fmla="*/ 39717 w 4783308"/>
              <a:gd name="connsiteY6" fmla="*/ 3101178 h 4821502"/>
              <a:gd name="connsiteX7" fmla="*/ 506449 w 4783308"/>
              <a:gd name="connsiteY7" fmla="*/ 740383 h 4821502"/>
              <a:gd name="connsiteX8" fmla="*/ 2484014 w 4783308"/>
              <a:gd name="connsiteY8" fmla="*/ 0 h 4821502"/>
              <a:gd name="connsiteX0" fmla="*/ 2532073 w 4784141"/>
              <a:gd name="connsiteY0" fmla="*/ 0 h 4773425"/>
              <a:gd name="connsiteX1" fmla="*/ 3891737 w 4784141"/>
              <a:gd name="connsiteY1" fmla="*/ 389356 h 4773425"/>
              <a:gd name="connsiteX2" fmla="*/ 4760005 w 4784141"/>
              <a:gd name="connsiteY2" fmla="*/ 1725103 h 4773425"/>
              <a:gd name="connsiteX3" fmla="*/ 4475127 w 4784141"/>
              <a:gd name="connsiteY3" fmla="*/ 3628284 h 4773425"/>
              <a:gd name="connsiteX4" fmla="*/ 3443962 w 4784141"/>
              <a:gd name="connsiteY4" fmla="*/ 4664052 h 4773425"/>
              <a:gd name="connsiteX5" fmla="*/ 1098632 w 4784141"/>
              <a:gd name="connsiteY5" fmla="*/ 4476433 h 4773425"/>
              <a:gd name="connsiteX6" fmla="*/ 40550 w 4784141"/>
              <a:gd name="connsiteY6" fmla="*/ 3053101 h 4773425"/>
              <a:gd name="connsiteX7" fmla="*/ 507282 w 4784141"/>
              <a:gd name="connsiteY7" fmla="*/ 692306 h 4773425"/>
              <a:gd name="connsiteX8" fmla="*/ 2532073 w 4784141"/>
              <a:gd name="connsiteY8" fmla="*/ 0 h 4773425"/>
              <a:gd name="connsiteX0" fmla="*/ 2532073 w 4784141"/>
              <a:gd name="connsiteY0" fmla="*/ 491 h 4773916"/>
              <a:gd name="connsiteX1" fmla="*/ 3891737 w 4784141"/>
              <a:gd name="connsiteY1" fmla="*/ 389847 h 4773916"/>
              <a:gd name="connsiteX2" fmla="*/ 4760005 w 4784141"/>
              <a:gd name="connsiteY2" fmla="*/ 1725594 h 4773916"/>
              <a:gd name="connsiteX3" fmla="*/ 4475127 w 4784141"/>
              <a:gd name="connsiteY3" fmla="*/ 3628775 h 4773916"/>
              <a:gd name="connsiteX4" fmla="*/ 3443962 w 4784141"/>
              <a:gd name="connsiteY4" fmla="*/ 4664543 h 4773916"/>
              <a:gd name="connsiteX5" fmla="*/ 1098632 w 4784141"/>
              <a:gd name="connsiteY5" fmla="*/ 4476924 h 4773916"/>
              <a:gd name="connsiteX6" fmla="*/ 40550 w 4784141"/>
              <a:gd name="connsiteY6" fmla="*/ 3053592 h 4773916"/>
              <a:gd name="connsiteX7" fmla="*/ 507282 w 4784141"/>
              <a:gd name="connsiteY7" fmla="*/ 692797 h 4773916"/>
              <a:gd name="connsiteX8" fmla="*/ 2532073 w 4784141"/>
              <a:gd name="connsiteY8" fmla="*/ 491 h 4773916"/>
              <a:gd name="connsiteX0" fmla="*/ 2532073 w 4784141"/>
              <a:gd name="connsiteY0" fmla="*/ 491 h 4773916"/>
              <a:gd name="connsiteX1" fmla="*/ 3891737 w 4784141"/>
              <a:gd name="connsiteY1" fmla="*/ 389847 h 4773916"/>
              <a:gd name="connsiteX2" fmla="*/ 4760005 w 4784141"/>
              <a:gd name="connsiteY2" fmla="*/ 1725594 h 4773916"/>
              <a:gd name="connsiteX3" fmla="*/ 4475127 w 4784141"/>
              <a:gd name="connsiteY3" fmla="*/ 3628775 h 4773916"/>
              <a:gd name="connsiteX4" fmla="*/ 3443962 w 4784141"/>
              <a:gd name="connsiteY4" fmla="*/ 4664543 h 4773916"/>
              <a:gd name="connsiteX5" fmla="*/ 1098632 w 4784141"/>
              <a:gd name="connsiteY5" fmla="*/ 4476924 h 4773916"/>
              <a:gd name="connsiteX6" fmla="*/ 40550 w 4784141"/>
              <a:gd name="connsiteY6" fmla="*/ 3053592 h 4773916"/>
              <a:gd name="connsiteX7" fmla="*/ 507282 w 4784141"/>
              <a:gd name="connsiteY7" fmla="*/ 692797 h 4773916"/>
              <a:gd name="connsiteX8" fmla="*/ 2532073 w 4784141"/>
              <a:gd name="connsiteY8" fmla="*/ 491 h 4773916"/>
              <a:gd name="connsiteX0" fmla="*/ 2558783 w 4784614"/>
              <a:gd name="connsiteY0" fmla="*/ 525 h 4757924"/>
              <a:gd name="connsiteX1" fmla="*/ 3892210 w 4784614"/>
              <a:gd name="connsiteY1" fmla="*/ 373855 h 4757924"/>
              <a:gd name="connsiteX2" fmla="*/ 4760478 w 4784614"/>
              <a:gd name="connsiteY2" fmla="*/ 1709602 h 4757924"/>
              <a:gd name="connsiteX3" fmla="*/ 4475600 w 4784614"/>
              <a:gd name="connsiteY3" fmla="*/ 3612783 h 4757924"/>
              <a:gd name="connsiteX4" fmla="*/ 3444435 w 4784614"/>
              <a:gd name="connsiteY4" fmla="*/ 4648551 h 4757924"/>
              <a:gd name="connsiteX5" fmla="*/ 1099105 w 4784614"/>
              <a:gd name="connsiteY5" fmla="*/ 4460932 h 4757924"/>
              <a:gd name="connsiteX6" fmla="*/ 41023 w 4784614"/>
              <a:gd name="connsiteY6" fmla="*/ 3037600 h 4757924"/>
              <a:gd name="connsiteX7" fmla="*/ 507755 w 4784614"/>
              <a:gd name="connsiteY7" fmla="*/ 676805 h 4757924"/>
              <a:gd name="connsiteX8" fmla="*/ 2558783 w 4784614"/>
              <a:gd name="connsiteY8" fmla="*/ 525 h 4757924"/>
              <a:gd name="connsiteX0" fmla="*/ 2558783 w 4784614"/>
              <a:gd name="connsiteY0" fmla="*/ 408 h 4757807"/>
              <a:gd name="connsiteX1" fmla="*/ 3907953 w 4784614"/>
              <a:gd name="connsiteY1" fmla="*/ 443183 h 4757807"/>
              <a:gd name="connsiteX2" fmla="*/ 4760478 w 4784614"/>
              <a:gd name="connsiteY2" fmla="*/ 1709485 h 4757807"/>
              <a:gd name="connsiteX3" fmla="*/ 4475600 w 4784614"/>
              <a:gd name="connsiteY3" fmla="*/ 3612666 h 4757807"/>
              <a:gd name="connsiteX4" fmla="*/ 3444435 w 4784614"/>
              <a:gd name="connsiteY4" fmla="*/ 4648434 h 4757807"/>
              <a:gd name="connsiteX5" fmla="*/ 1099105 w 4784614"/>
              <a:gd name="connsiteY5" fmla="*/ 4460815 h 4757807"/>
              <a:gd name="connsiteX6" fmla="*/ 41023 w 4784614"/>
              <a:gd name="connsiteY6" fmla="*/ 3037483 h 4757807"/>
              <a:gd name="connsiteX7" fmla="*/ 507755 w 4784614"/>
              <a:gd name="connsiteY7" fmla="*/ 676688 h 4757807"/>
              <a:gd name="connsiteX8" fmla="*/ 2558783 w 4784614"/>
              <a:gd name="connsiteY8" fmla="*/ 408 h 4757807"/>
              <a:gd name="connsiteX0" fmla="*/ 2675744 w 4786788"/>
              <a:gd name="connsiteY0" fmla="*/ 250 h 4954478"/>
              <a:gd name="connsiteX1" fmla="*/ 3910127 w 4786788"/>
              <a:gd name="connsiteY1" fmla="*/ 639854 h 4954478"/>
              <a:gd name="connsiteX2" fmla="*/ 4762652 w 4786788"/>
              <a:gd name="connsiteY2" fmla="*/ 1906156 h 4954478"/>
              <a:gd name="connsiteX3" fmla="*/ 4477774 w 4786788"/>
              <a:gd name="connsiteY3" fmla="*/ 3809337 h 4954478"/>
              <a:gd name="connsiteX4" fmla="*/ 3446609 w 4786788"/>
              <a:gd name="connsiteY4" fmla="*/ 4845105 h 4954478"/>
              <a:gd name="connsiteX5" fmla="*/ 1101279 w 4786788"/>
              <a:gd name="connsiteY5" fmla="*/ 4657486 h 4954478"/>
              <a:gd name="connsiteX6" fmla="*/ 43197 w 4786788"/>
              <a:gd name="connsiteY6" fmla="*/ 3234154 h 4954478"/>
              <a:gd name="connsiteX7" fmla="*/ 509929 w 4786788"/>
              <a:gd name="connsiteY7" fmla="*/ 873359 h 4954478"/>
              <a:gd name="connsiteX8" fmla="*/ 2675744 w 4786788"/>
              <a:gd name="connsiteY8" fmla="*/ 250 h 4954478"/>
              <a:gd name="connsiteX0" fmla="*/ 2675744 w 4786788"/>
              <a:gd name="connsiteY0" fmla="*/ 250 h 4954478"/>
              <a:gd name="connsiteX1" fmla="*/ 3910127 w 4786788"/>
              <a:gd name="connsiteY1" fmla="*/ 639854 h 4954478"/>
              <a:gd name="connsiteX2" fmla="*/ 4762652 w 4786788"/>
              <a:gd name="connsiteY2" fmla="*/ 1906156 h 4954478"/>
              <a:gd name="connsiteX3" fmla="*/ 4477774 w 4786788"/>
              <a:gd name="connsiteY3" fmla="*/ 3809337 h 4954478"/>
              <a:gd name="connsiteX4" fmla="*/ 3446609 w 4786788"/>
              <a:gd name="connsiteY4" fmla="*/ 4845105 h 4954478"/>
              <a:gd name="connsiteX5" fmla="*/ 1101279 w 4786788"/>
              <a:gd name="connsiteY5" fmla="*/ 4657486 h 4954478"/>
              <a:gd name="connsiteX6" fmla="*/ 43197 w 4786788"/>
              <a:gd name="connsiteY6" fmla="*/ 3234154 h 4954478"/>
              <a:gd name="connsiteX7" fmla="*/ 509929 w 4786788"/>
              <a:gd name="connsiteY7" fmla="*/ 873359 h 4954478"/>
              <a:gd name="connsiteX8" fmla="*/ 2675744 w 4786788"/>
              <a:gd name="connsiteY8" fmla="*/ 250 h 4954478"/>
              <a:gd name="connsiteX0" fmla="*/ 2675744 w 4786788"/>
              <a:gd name="connsiteY0" fmla="*/ 290 h 4954518"/>
              <a:gd name="connsiteX1" fmla="*/ 3910127 w 4786788"/>
              <a:gd name="connsiteY1" fmla="*/ 639894 h 4954518"/>
              <a:gd name="connsiteX2" fmla="*/ 4762652 w 4786788"/>
              <a:gd name="connsiteY2" fmla="*/ 1906196 h 4954518"/>
              <a:gd name="connsiteX3" fmla="*/ 4477774 w 4786788"/>
              <a:gd name="connsiteY3" fmla="*/ 3809377 h 4954518"/>
              <a:gd name="connsiteX4" fmla="*/ 3446609 w 4786788"/>
              <a:gd name="connsiteY4" fmla="*/ 4845145 h 4954518"/>
              <a:gd name="connsiteX5" fmla="*/ 1101279 w 4786788"/>
              <a:gd name="connsiteY5" fmla="*/ 4657526 h 4954518"/>
              <a:gd name="connsiteX6" fmla="*/ 43197 w 4786788"/>
              <a:gd name="connsiteY6" fmla="*/ 3234194 h 4954518"/>
              <a:gd name="connsiteX7" fmla="*/ 509929 w 4786788"/>
              <a:gd name="connsiteY7" fmla="*/ 873399 h 4954518"/>
              <a:gd name="connsiteX8" fmla="*/ 2675744 w 4786788"/>
              <a:gd name="connsiteY8" fmla="*/ 290 h 4954518"/>
              <a:gd name="connsiteX0" fmla="*/ 2675744 w 4786788"/>
              <a:gd name="connsiteY0" fmla="*/ 326 h 4954554"/>
              <a:gd name="connsiteX1" fmla="*/ 3990884 w 4786788"/>
              <a:gd name="connsiteY1" fmla="*/ 591130 h 4954554"/>
              <a:gd name="connsiteX2" fmla="*/ 4762652 w 4786788"/>
              <a:gd name="connsiteY2" fmla="*/ 1906232 h 4954554"/>
              <a:gd name="connsiteX3" fmla="*/ 4477774 w 4786788"/>
              <a:gd name="connsiteY3" fmla="*/ 3809413 h 4954554"/>
              <a:gd name="connsiteX4" fmla="*/ 3446609 w 4786788"/>
              <a:gd name="connsiteY4" fmla="*/ 4845181 h 4954554"/>
              <a:gd name="connsiteX5" fmla="*/ 1101279 w 4786788"/>
              <a:gd name="connsiteY5" fmla="*/ 4657562 h 4954554"/>
              <a:gd name="connsiteX6" fmla="*/ 43197 w 4786788"/>
              <a:gd name="connsiteY6" fmla="*/ 3234230 h 4954554"/>
              <a:gd name="connsiteX7" fmla="*/ 509929 w 4786788"/>
              <a:gd name="connsiteY7" fmla="*/ 873435 h 4954554"/>
              <a:gd name="connsiteX8" fmla="*/ 2675744 w 4786788"/>
              <a:gd name="connsiteY8" fmla="*/ 326 h 4954554"/>
              <a:gd name="connsiteX0" fmla="*/ 2662196 w 4773240"/>
              <a:gd name="connsiteY0" fmla="*/ 326 h 4954554"/>
              <a:gd name="connsiteX1" fmla="*/ 3977336 w 4773240"/>
              <a:gd name="connsiteY1" fmla="*/ 591130 h 4954554"/>
              <a:gd name="connsiteX2" fmla="*/ 4749104 w 4773240"/>
              <a:gd name="connsiteY2" fmla="*/ 1906232 h 4954554"/>
              <a:gd name="connsiteX3" fmla="*/ 4464226 w 4773240"/>
              <a:gd name="connsiteY3" fmla="*/ 3809413 h 4954554"/>
              <a:gd name="connsiteX4" fmla="*/ 3433061 w 4773240"/>
              <a:gd name="connsiteY4" fmla="*/ 4845181 h 4954554"/>
              <a:gd name="connsiteX5" fmla="*/ 1087731 w 4773240"/>
              <a:gd name="connsiteY5" fmla="*/ 4657562 h 4954554"/>
              <a:gd name="connsiteX6" fmla="*/ 29649 w 4773240"/>
              <a:gd name="connsiteY6" fmla="*/ 3234230 h 4954554"/>
              <a:gd name="connsiteX7" fmla="*/ 640977 w 4773240"/>
              <a:gd name="connsiteY7" fmla="*/ 730117 h 4954554"/>
              <a:gd name="connsiteX8" fmla="*/ 2662196 w 4773240"/>
              <a:gd name="connsiteY8" fmla="*/ 326 h 4954554"/>
              <a:gd name="connsiteX0" fmla="*/ 2664762 w 4775806"/>
              <a:gd name="connsiteY0" fmla="*/ 326 h 4954554"/>
              <a:gd name="connsiteX1" fmla="*/ 3979902 w 4775806"/>
              <a:gd name="connsiteY1" fmla="*/ 591130 h 4954554"/>
              <a:gd name="connsiteX2" fmla="*/ 4751670 w 4775806"/>
              <a:gd name="connsiteY2" fmla="*/ 1906232 h 4954554"/>
              <a:gd name="connsiteX3" fmla="*/ 4466792 w 4775806"/>
              <a:gd name="connsiteY3" fmla="*/ 3809413 h 4954554"/>
              <a:gd name="connsiteX4" fmla="*/ 3435627 w 4775806"/>
              <a:gd name="connsiteY4" fmla="*/ 4845181 h 4954554"/>
              <a:gd name="connsiteX5" fmla="*/ 1090297 w 4775806"/>
              <a:gd name="connsiteY5" fmla="*/ 4657562 h 4954554"/>
              <a:gd name="connsiteX6" fmla="*/ 32215 w 4775806"/>
              <a:gd name="connsiteY6" fmla="*/ 3234230 h 4954554"/>
              <a:gd name="connsiteX7" fmla="*/ 607899 w 4775806"/>
              <a:gd name="connsiteY7" fmla="*/ 806182 h 4954554"/>
              <a:gd name="connsiteX8" fmla="*/ 2664762 w 4775806"/>
              <a:gd name="connsiteY8" fmla="*/ 326 h 4954554"/>
              <a:gd name="connsiteX0" fmla="*/ 2673549 w 4784593"/>
              <a:gd name="connsiteY0" fmla="*/ 326 h 4954554"/>
              <a:gd name="connsiteX1" fmla="*/ 3988689 w 4784593"/>
              <a:gd name="connsiteY1" fmla="*/ 591130 h 4954554"/>
              <a:gd name="connsiteX2" fmla="*/ 4760457 w 4784593"/>
              <a:gd name="connsiteY2" fmla="*/ 1906232 h 4954554"/>
              <a:gd name="connsiteX3" fmla="*/ 4475579 w 4784593"/>
              <a:gd name="connsiteY3" fmla="*/ 3809413 h 4954554"/>
              <a:gd name="connsiteX4" fmla="*/ 3444414 w 4784593"/>
              <a:gd name="connsiteY4" fmla="*/ 4845181 h 4954554"/>
              <a:gd name="connsiteX5" fmla="*/ 1099084 w 4784593"/>
              <a:gd name="connsiteY5" fmla="*/ 4657562 h 4954554"/>
              <a:gd name="connsiteX6" fmla="*/ 41002 w 4784593"/>
              <a:gd name="connsiteY6" fmla="*/ 3234230 h 4954554"/>
              <a:gd name="connsiteX7" fmla="*/ 616686 w 4784593"/>
              <a:gd name="connsiteY7" fmla="*/ 806182 h 4954554"/>
              <a:gd name="connsiteX8" fmla="*/ 2673549 w 4784593"/>
              <a:gd name="connsiteY8" fmla="*/ 326 h 4954554"/>
              <a:gd name="connsiteX0" fmla="*/ 2649000 w 4760044"/>
              <a:gd name="connsiteY0" fmla="*/ 326 h 4964273"/>
              <a:gd name="connsiteX1" fmla="*/ 3964140 w 4760044"/>
              <a:gd name="connsiteY1" fmla="*/ 591130 h 4964273"/>
              <a:gd name="connsiteX2" fmla="*/ 4735908 w 4760044"/>
              <a:gd name="connsiteY2" fmla="*/ 1906232 h 4964273"/>
              <a:gd name="connsiteX3" fmla="*/ 4451030 w 4760044"/>
              <a:gd name="connsiteY3" fmla="*/ 3809413 h 4964273"/>
              <a:gd name="connsiteX4" fmla="*/ 3419865 w 4760044"/>
              <a:gd name="connsiteY4" fmla="*/ 4845181 h 4964273"/>
              <a:gd name="connsiteX5" fmla="*/ 1074535 w 4760044"/>
              <a:gd name="connsiteY5" fmla="*/ 4657562 h 4964273"/>
              <a:gd name="connsiteX6" fmla="*/ 33359 w 4760044"/>
              <a:gd name="connsiteY6" fmla="*/ 2995991 h 4964273"/>
              <a:gd name="connsiteX7" fmla="*/ 592137 w 4760044"/>
              <a:gd name="connsiteY7" fmla="*/ 806182 h 4964273"/>
              <a:gd name="connsiteX8" fmla="*/ 2649000 w 4760044"/>
              <a:gd name="connsiteY8" fmla="*/ 326 h 4964273"/>
              <a:gd name="connsiteX0" fmla="*/ 2649000 w 4849475"/>
              <a:gd name="connsiteY0" fmla="*/ -4 h 4963943"/>
              <a:gd name="connsiteX1" fmla="*/ 4735908 w 4849475"/>
              <a:gd name="connsiteY1" fmla="*/ 1905902 h 4963943"/>
              <a:gd name="connsiteX2" fmla="*/ 4451030 w 4849475"/>
              <a:gd name="connsiteY2" fmla="*/ 3809083 h 4963943"/>
              <a:gd name="connsiteX3" fmla="*/ 3419865 w 4849475"/>
              <a:gd name="connsiteY3" fmla="*/ 4844851 h 4963943"/>
              <a:gd name="connsiteX4" fmla="*/ 1074535 w 4849475"/>
              <a:gd name="connsiteY4" fmla="*/ 4657232 h 4963943"/>
              <a:gd name="connsiteX5" fmla="*/ 33359 w 4849475"/>
              <a:gd name="connsiteY5" fmla="*/ 2995661 h 4963943"/>
              <a:gd name="connsiteX6" fmla="*/ 592137 w 4849475"/>
              <a:gd name="connsiteY6" fmla="*/ 805852 h 4963943"/>
              <a:gd name="connsiteX7" fmla="*/ 2649000 w 4849475"/>
              <a:gd name="connsiteY7" fmla="*/ -4 h 4963943"/>
              <a:gd name="connsiteX0" fmla="*/ 2649000 w 4750338"/>
              <a:gd name="connsiteY0" fmla="*/ -4 h 4963943"/>
              <a:gd name="connsiteX1" fmla="*/ 4615020 w 4750338"/>
              <a:gd name="connsiteY1" fmla="*/ 1658609 h 4963943"/>
              <a:gd name="connsiteX2" fmla="*/ 4451030 w 4750338"/>
              <a:gd name="connsiteY2" fmla="*/ 3809083 h 4963943"/>
              <a:gd name="connsiteX3" fmla="*/ 3419865 w 4750338"/>
              <a:gd name="connsiteY3" fmla="*/ 4844851 h 4963943"/>
              <a:gd name="connsiteX4" fmla="*/ 1074535 w 4750338"/>
              <a:gd name="connsiteY4" fmla="*/ 4657232 h 4963943"/>
              <a:gd name="connsiteX5" fmla="*/ 33359 w 4750338"/>
              <a:gd name="connsiteY5" fmla="*/ 2995661 h 4963943"/>
              <a:gd name="connsiteX6" fmla="*/ 592137 w 4750338"/>
              <a:gd name="connsiteY6" fmla="*/ 805852 h 4963943"/>
              <a:gd name="connsiteX7" fmla="*/ 2649000 w 4750338"/>
              <a:gd name="connsiteY7" fmla="*/ -4 h 4963943"/>
              <a:gd name="connsiteX0" fmla="*/ 2158871 w 4260209"/>
              <a:gd name="connsiteY0" fmla="*/ -4 h 5086984"/>
              <a:gd name="connsiteX1" fmla="*/ 4124891 w 4260209"/>
              <a:gd name="connsiteY1" fmla="*/ 1658609 h 5086984"/>
              <a:gd name="connsiteX2" fmla="*/ 3960901 w 4260209"/>
              <a:gd name="connsiteY2" fmla="*/ 3809083 h 5086984"/>
              <a:gd name="connsiteX3" fmla="*/ 2929736 w 4260209"/>
              <a:gd name="connsiteY3" fmla="*/ 4844851 h 5086984"/>
              <a:gd name="connsiteX4" fmla="*/ 584406 w 4260209"/>
              <a:gd name="connsiteY4" fmla="*/ 4657232 h 5086984"/>
              <a:gd name="connsiteX5" fmla="*/ 102008 w 4260209"/>
              <a:gd name="connsiteY5" fmla="*/ 805852 h 5086984"/>
              <a:gd name="connsiteX6" fmla="*/ 2158871 w 4260209"/>
              <a:gd name="connsiteY6" fmla="*/ -4 h 5086984"/>
              <a:gd name="connsiteX0" fmla="*/ 2341715 w 4443053"/>
              <a:gd name="connsiteY0" fmla="*/ -4 h 4937580"/>
              <a:gd name="connsiteX1" fmla="*/ 4307735 w 4443053"/>
              <a:gd name="connsiteY1" fmla="*/ 1658609 h 4937580"/>
              <a:gd name="connsiteX2" fmla="*/ 4143745 w 4443053"/>
              <a:gd name="connsiteY2" fmla="*/ 3809083 h 4937580"/>
              <a:gd name="connsiteX3" fmla="*/ 3112580 w 4443053"/>
              <a:gd name="connsiteY3" fmla="*/ 4844851 h 4937580"/>
              <a:gd name="connsiteX4" fmla="*/ 321924 w 4443053"/>
              <a:gd name="connsiteY4" fmla="*/ 4230304 h 4937580"/>
              <a:gd name="connsiteX5" fmla="*/ 284852 w 4443053"/>
              <a:gd name="connsiteY5" fmla="*/ 805852 h 4937580"/>
              <a:gd name="connsiteX6" fmla="*/ 2341715 w 4443053"/>
              <a:gd name="connsiteY6" fmla="*/ -4 h 4937580"/>
              <a:gd name="connsiteX0" fmla="*/ 2567003 w 4668341"/>
              <a:gd name="connsiteY0" fmla="*/ -4 h 4924017"/>
              <a:gd name="connsiteX1" fmla="*/ 4533023 w 4668341"/>
              <a:gd name="connsiteY1" fmla="*/ 1658609 h 4924017"/>
              <a:gd name="connsiteX2" fmla="*/ 4369033 w 4668341"/>
              <a:gd name="connsiteY2" fmla="*/ 3809083 h 4924017"/>
              <a:gd name="connsiteX3" fmla="*/ 3337868 w 4668341"/>
              <a:gd name="connsiteY3" fmla="*/ 4844851 h 4924017"/>
              <a:gd name="connsiteX4" fmla="*/ 547212 w 4668341"/>
              <a:gd name="connsiteY4" fmla="*/ 4230304 h 4924017"/>
              <a:gd name="connsiteX5" fmla="*/ 169043 w 4668341"/>
              <a:gd name="connsiteY5" fmla="*/ 1352706 h 4924017"/>
              <a:gd name="connsiteX6" fmla="*/ 2567003 w 4668341"/>
              <a:gd name="connsiteY6" fmla="*/ -4 h 4924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8341" h="4924017">
                <a:moveTo>
                  <a:pt x="2567003" y="-4"/>
                </a:moveTo>
                <a:cubicBezTo>
                  <a:pt x="3257631" y="183338"/>
                  <a:pt x="4232685" y="1023761"/>
                  <a:pt x="4533023" y="1658609"/>
                </a:cubicBezTo>
                <a:cubicBezTo>
                  <a:pt x="4833361" y="2293457"/>
                  <a:pt x="4568226" y="3278043"/>
                  <a:pt x="4369033" y="3809083"/>
                </a:cubicBezTo>
                <a:cubicBezTo>
                  <a:pt x="4169841" y="4340123"/>
                  <a:pt x="3650694" y="4729882"/>
                  <a:pt x="3337868" y="4844851"/>
                </a:cubicBezTo>
                <a:cubicBezTo>
                  <a:pt x="2627022" y="5065916"/>
                  <a:pt x="1075350" y="4812328"/>
                  <a:pt x="547212" y="4230304"/>
                </a:cubicBezTo>
                <a:cubicBezTo>
                  <a:pt x="19074" y="3648280"/>
                  <a:pt x="-167589" y="2057757"/>
                  <a:pt x="169043" y="1352706"/>
                </a:cubicBezTo>
                <a:cubicBezTo>
                  <a:pt x="505675" y="647655"/>
                  <a:pt x="1914330" y="30744"/>
                  <a:pt x="2567003" y="-4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92C60A4A-4BA5-C5DC-180A-27A207A83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088213">
            <a:off x="10906364" y="2220029"/>
            <a:ext cx="1616254" cy="886562"/>
          </a:xfrm>
          <a:custGeom>
            <a:avLst/>
            <a:gdLst>
              <a:gd name="connsiteX0" fmla="*/ 0 w 1616254"/>
              <a:gd name="connsiteY0" fmla="*/ 572889 h 886562"/>
              <a:gd name="connsiteX1" fmla="*/ 541831 w 1616254"/>
              <a:gd name="connsiteY1" fmla="*/ 34761 h 886562"/>
              <a:gd name="connsiteX2" fmla="*/ 682671 w 1616254"/>
              <a:gd name="connsiteY2" fmla="*/ 8520 h 886562"/>
              <a:gd name="connsiteX3" fmla="*/ 1023169 w 1616254"/>
              <a:gd name="connsiteY3" fmla="*/ 25958 h 886562"/>
              <a:gd name="connsiteX4" fmla="*/ 1478939 w 1616254"/>
              <a:gd name="connsiteY4" fmla="*/ 443951 h 886562"/>
              <a:gd name="connsiteX5" fmla="*/ 1611222 w 1616254"/>
              <a:gd name="connsiteY5" fmla="*/ 856638 h 886562"/>
              <a:gd name="connsiteX6" fmla="*/ 1573235 w 1616254"/>
              <a:gd name="connsiteY6" fmla="*/ 886026 h 886562"/>
              <a:gd name="connsiteX7" fmla="*/ 1221079 w 1616254"/>
              <a:gd name="connsiteY7" fmla="*/ 816150 h 886562"/>
              <a:gd name="connsiteX8" fmla="*/ 366540 w 1616254"/>
              <a:gd name="connsiteY8" fmla="*/ 642457 h 886562"/>
              <a:gd name="connsiteX9" fmla="*/ 31377 w 1616254"/>
              <a:gd name="connsiteY9" fmla="*/ 580001 h 886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16254" h="886562">
                <a:moveTo>
                  <a:pt x="0" y="572889"/>
                </a:moveTo>
                <a:lnTo>
                  <a:pt x="541831" y="34761"/>
                </a:lnTo>
                <a:lnTo>
                  <a:pt x="682671" y="8520"/>
                </a:lnTo>
                <a:cubicBezTo>
                  <a:pt x="805257" y="-5922"/>
                  <a:pt x="929033" y="-3198"/>
                  <a:pt x="1023169" y="25958"/>
                </a:cubicBezTo>
                <a:cubicBezTo>
                  <a:pt x="1211441" y="84272"/>
                  <a:pt x="1380931" y="305504"/>
                  <a:pt x="1478939" y="443951"/>
                </a:cubicBezTo>
                <a:cubicBezTo>
                  <a:pt x="1576948" y="582397"/>
                  <a:pt x="1602502" y="825932"/>
                  <a:pt x="1611222" y="856638"/>
                </a:cubicBezTo>
                <a:cubicBezTo>
                  <a:pt x="1619942" y="887345"/>
                  <a:pt x="1622736" y="887687"/>
                  <a:pt x="1573235" y="886026"/>
                </a:cubicBezTo>
                <a:cubicBezTo>
                  <a:pt x="1523735" y="884366"/>
                  <a:pt x="1221079" y="816150"/>
                  <a:pt x="1221079" y="816150"/>
                </a:cubicBezTo>
                <a:lnTo>
                  <a:pt x="366540" y="642457"/>
                </a:lnTo>
                <a:cubicBezTo>
                  <a:pt x="222847" y="613065"/>
                  <a:pt x="104747" y="594329"/>
                  <a:pt x="31377" y="580001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43C7C659-6ED9-0E7B-FD54-A10AAA369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370261">
            <a:off x="1850443" y="5486910"/>
            <a:ext cx="367586" cy="370105"/>
          </a:xfrm>
          <a:custGeom>
            <a:avLst/>
            <a:gdLst>
              <a:gd name="connsiteX0" fmla="*/ 2531073 w 4828010"/>
              <a:gd name="connsiteY0" fmla="*/ 0 h 4873559"/>
              <a:gd name="connsiteX1" fmla="*/ 3937963 w 4828010"/>
              <a:gd name="connsiteY1" fmla="*/ 437433 h 4873559"/>
              <a:gd name="connsiteX2" fmla="*/ 4806231 w 4828010"/>
              <a:gd name="connsiteY2" fmla="*/ 1773180 h 4873559"/>
              <a:gd name="connsiteX3" fmla="*/ 4448644 w 4828010"/>
              <a:gd name="connsiteY3" fmla="*/ 3933235 h 4873559"/>
              <a:gd name="connsiteX4" fmla="*/ 3192542 w 4828010"/>
              <a:gd name="connsiteY4" fmla="*/ 4716168 h 4873559"/>
              <a:gd name="connsiteX5" fmla="*/ 937448 w 4828010"/>
              <a:gd name="connsiteY5" fmla="*/ 4547691 h 4873559"/>
              <a:gd name="connsiteX6" fmla="*/ 12348 w 4828010"/>
              <a:gd name="connsiteY6" fmla="*/ 3026750 h 4873559"/>
              <a:gd name="connsiteX7" fmla="*/ 553508 w 4828010"/>
              <a:gd name="connsiteY7" fmla="*/ 740383 h 4873559"/>
              <a:gd name="connsiteX8" fmla="*/ 2531073 w 4828010"/>
              <a:gd name="connsiteY8" fmla="*/ 0 h 4873559"/>
              <a:gd name="connsiteX0" fmla="*/ 2531073 w 4828010"/>
              <a:gd name="connsiteY0" fmla="*/ 0 h 4853896"/>
              <a:gd name="connsiteX1" fmla="*/ 3937963 w 4828010"/>
              <a:gd name="connsiteY1" fmla="*/ 437433 h 4853896"/>
              <a:gd name="connsiteX2" fmla="*/ 4806231 w 4828010"/>
              <a:gd name="connsiteY2" fmla="*/ 1773180 h 4853896"/>
              <a:gd name="connsiteX3" fmla="*/ 4448644 w 4828010"/>
              <a:gd name="connsiteY3" fmla="*/ 3933235 h 4853896"/>
              <a:gd name="connsiteX4" fmla="*/ 3192542 w 4828010"/>
              <a:gd name="connsiteY4" fmla="*/ 4716168 h 4853896"/>
              <a:gd name="connsiteX5" fmla="*/ 1075671 w 4828010"/>
              <a:gd name="connsiteY5" fmla="*/ 4473263 h 4853896"/>
              <a:gd name="connsiteX6" fmla="*/ 12348 w 4828010"/>
              <a:gd name="connsiteY6" fmla="*/ 3026750 h 4853896"/>
              <a:gd name="connsiteX7" fmla="*/ 553508 w 4828010"/>
              <a:gd name="connsiteY7" fmla="*/ 740383 h 4853896"/>
              <a:gd name="connsiteX8" fmla="*/ 2531073 w 4828010"/>
              <a:gd name="connsiteY8" fmla="*/ 0 h 4853896"/>
              <a:gd name="connsiteX0" fmla="*/ 2531073 w 4828010"/>
              <a:gd name="connsiteY0" fmla="*/ 0 h 4852652"/>
              <a:gd name="connsiteX1" fmla="*/ 3937963 w 4828010"/>
              <a:gd name="connsiteY1" fmla="*/ 437433 h 4852652"/>
              <a:gd name="connsiteX2" fmla="*/ 4806231 w 4828010"/>
              <a:gd name="connsiteY2" fmla="*/ 1773180 h 4852652"/>
              <a:gd name="connsiteX3" fmla="*/ 4448644 w 4828010"/>
              <a:gd name="connsiteY3" fmla="*/ 3933235 h 4852652"/>
              <a:gd name="connsiteX4" fmla="*/ 3192542 w 4828010"/>
              <a:gd name="connsiteY4" fmla="*/ 4716168 h 4852652"/>
              <a:gd name="connsiteX5" fmla="*/ 1160732 w 4828010"/>
              <a:gd name="connsiteY5" fmla="*/ 4467947 h 4852652"/>
              <a:gd name="connsiteX6" fmla="*/ 12348 w 4828010"/>
              <a:gd name="connsiteY6" fmla="*/ 3026750 h 4852652"/>
              <a:gd name="connsiteX7" fmla="*/ 553508 w 4828010"/>
              <a:gd name="connsiteY7" fmla="*/ 740383 h 4852652"/>
              <a:gd name="connsiteX8" fmla="*/ 2531073 w 4828010"/>
              <a:gd name="connsiteY8" fmla="*/ 0 h 4852652"/>
              <a:gd name="connsiteX0" fmla="*/ 2531073 w 4828010"/>
              <a:gd name="connsiteY0" fmla="*/ 0 h 4852652"/>
              <a:gd name="connsiteX1" fmla="*/ 3937963 w 4828010"/>
              <a:gd name="connsiteY1" fmla="*/ 437433 h 4852652"/>
              <a:gd name="connsiteX2" fmla="*/ 4806231 w 4828010"/>
              <a:gd name="connsiteY2" fmla="*/ 1773180 h 4852652"/>
              <a:gd name="connsiteX3" fmla="*/ 4448644 w 4828010"/>
              <a:gd name="connsiteY3" fmla="*/ 3933235 h 4852652"/>
              <a:gd name="connsiteX4" fmla="*/ 3192542 w 4828010"/>
              <a:gd name="connsiteY4" fmla="*/ 4716168 h 4852652"/>
              <a:gd name="connsiteX5" fmla="*/ 1160732 w 4828010"/>
              <a:gd name="connsiteY5" fmla="*/ 4467947 h 4852652"/>
              <a:gd name="connsiteX6" fmla="*/ 12348 w 4828010"/>
              <a:gd name="connsiteY6" fmla="*/ 3026750 h 4852652"/>
              <a:gd name="connsiteX7" fmla="*/ 553508 w 4828010"/>
              <a:gd name="connsiteY7" fmla="*/ 740383 h 4852652"/>
              <a:gd name="connsiteX8" fmla="*/ 2531073 w 4828010"/>
              <a:gd name="connsiteY8" fmla="*/ 0 h 4852652"/>
              <a:gd name="connsiteX0" fmla="*/ 2460239 w 4757176"/>
              <a:gd name="connsiteY0" fmla="*/ 0 h 4850182"/>
              <a:gd name="connsiteX1" fmla="*/ 3867129 w 4757176"/>
              <a:gd name="connsiteY1" fmla="*/ 437433 h 4850182"/>
              <a:gd name="connsiteX2" fmla="*/ 4735397 w 4757176"/>
              <a:gd name="connsiteY2" fmla="*/ 1773180 h 4850182"/>
              <a:gd name="connsiteX3" fmla="*/ 4377810 w 4757176"/>
              <a:gd name="connsiteY3" fmla="*/ 3933235 h 4850182"/>
              <a:gd name="connsiteX4" fmla="*/ 3121708 w 4757176"/>
              <a:gd name="connsiteY4" fmla="*/ 4716168 h 4850182"/>
              <a:gd name="connsiteX5" fmla="*/ 1089898 w 4757176"/>
              <a:gd name="connsiteY5" fmla="*/ 4467947 h 4850182"/>
              <a:gd name="connsiteX6" fmla="*/ 15942 w 4757176"/>
              <a:gd name="connsiteY6" fmla="*/ 3101178 h 4850182"/>
              <a:gd name="connsiteX7" fmla="*/ 482674 w 4757176"/>
              <a:gd name="connsiteY7" fmla="*/ 740383 h 4850182"/>
              <a:gd name="connsiteX8" fmla="*/ 2460239 w 4757176"/>
              <a:gd name="connsiteY8" fmla="*/ 0 h 4850182"/>
              <a:gd name="connsiteX0" fmla="*/ 2460239 w 4757176"/>
              <a:gd name="connsiteY0" fmla="*/ 0 h 4850182"/>
              <a:gd name="connsiteX1" fmla="*/ 3867129 w 4757176"/>
              <a:gd name="connsiteY1" fmla="*/ 437433 h 4850182"/>
              <a:gd name="connsiteX2" fmla="*/ 4735397 w 4757176"/>
              <a:gd name="connsiteY2" fmla="*/ 1773180 h 4850182"/>
              <a:gd name="connsiteX3" fmla="*/ 4377810 w 4757176"/>
              <a:gd name="connsiteY3" fmla="*/ 3933235 h 4850182"/>
              <a:gd name="connsiteX4" fmla="*/ 3121708 w 4757176"/>
              <a:gd name="connsiteY4" fmla="*/ 4716168 h 4850182"/>
              <a:gd name="connsiteX5" fmla="*/ 1089898 w 4757176"/>
              <a:gd name="connsiteY5" fmla="*/ 4467947 h 4850182"/>
              <a:gd name="connsiteX6" fmla="*/ 15942 w 4757176"/>
              <a:gd name="connsiteY6" fmla="*/ 3101178 h 4850182"/>
              <a:gd name="connsiteX7" fmla="*/ 482674 w 4757176"/>
              <a:gd name="connsiteY7" fmla="*/ 740383 h 4850182"/>
              <a:gd name="connsiteX8" fmla="*/ 2460239 w 4757176"/>
              <a:gd name="connsiteY8" fmla="*/ 0 h 4850182"/>
              <a:gd name="connsiteX0" fmla="*/ 2484014 w 4780951"/>
              <a:gd name="connsiteY0" fmla="*/ 0 h 4850182"/>
              <a:gd name="connsiteX1" fmla="*/ 3890904 w 4780951"/>
              <a:gd name="connsiteY1" fmla="*/ 437433 h 4850182"/>
              <a:gd name="connsiteX2" fmla="*/ 4759172 w 4780951"/>
              <a:gd name="connsiteY2" fmla="*/ 1773180 h 4850182"/>
              <a:gd name="connsiteX3" fmla="*/ 4401585 w 4780951"/>
              <a:gd name="connsiteY3" fmla="*/ 3933235 h 4850182"/>
              <a:gd name="connsiteX4" fmla="*/ 3145483 w 4780951"/>
              <a:gd name="connsiteY4" fmla="*/ 4716168 h 4850182"/>
              <a:gd name="connsiteX5" fmla="*/ 1113673 w 4780951"/>
              <a:gd name="connsiteY5" fmla="*/ 4467947 h 4850182"/>
              <a:gd name="connsiteX6" fmla="*/ 39717 w 4780951"/>
              <a:gd name="connsiteY6" fmla="*/ 3101178 h 4850182"/>
              <a:gd name="connsiteX7" fmla="*/ 506449 w 4780951"/>
              <a:gd name="connsiteY7" fmla="*/ 740383 h 4850182"/>
              <a:gd name="connsiteX8" fmla="*/ 2484014 w 4780951"/>
              <a:gd name="connsiteY8" fmla="*/ 0 h 4850182"/>
              <a:gd name="connsiteX0" fmla="*/ 2484014 w 4780127"/>
              <a:gd name="connsiteY0" fmla="*/ 0 h 4850182"/>
              <a:gd name="connsiteX1" fmla="*/ 3890904 w 4780127"/>
              <a:gd name="connsiteY1" fmla="*/ 437433 h 4850182"/>
              <a:gd name="connsiteX2" fmla="*/ 4759172 w 4780127"/>
              <a:gd name="connsiteY2" fmla="*/ 1773180 h 4850182"/>
              <a:gd name="connsiteX3" fmla="*/ 4390953 w 4780127"/>
              <a:gd name="connsiteY3" fmla="*/ 3805644 h 4850182"/>
              <a:gd name="connsiteX4" fmla="*/ 3145483 w 4780127"/>
              <a:gd name="connsiteY4" fmla="*/ 4716168 h 4850182"/>
              <a:gd name="connsiteX5" fmla="*/ 1113673 w 4780127"/>
              <a:gd name="connsiteY5" fmla="*/ 4467947 h 4850182"/>
              <a:gd name="connsiteX6" fmla="*/ 39717 w 4780127"/>
              <a:gd name="connsiteY6" fmla="*/ 3101178 h 4850182"/>
              <a:gd name="connsiteX7" fmla="*/ 506449 w 4780127"/>
              <a:gd name="connsiteY7" fmla="*/ 740383 h 4850182"/>
              <a:gd name="connsiteX8" fmla="*/ 2484014 w 4780127"/>
              <a:gd name="connsiteY8" fmla="*/ 0 h 4850182"/>
              <a:gd name="connsiteX0" fmla="*/ 2484014 w 4778010"/>
              <a:gd name="connsiteY0" fmla="*/ 0 h 4846926"/>
              <a:gd name="connsiteX1" fmla="*/ 3890904 w 4778010"/>
              <a:gd name="connsiteY1" fmla="*/ 437433 h 4846926"/>
              <a:gd name="connsiteX2" fmla="*/ 4759172 w 4778010"/>
              <a:gd name="connsiteY2" fmla="*/ 1773180 h 4846926"/>
              <a:gd name="connsiteX3" fmla="*/ 4390953 w 4778010"/>
              <a:gd name="connsiteY3" fmla="*/ 3805644 h 4846926"/>
              <a:gd name="connsiteX4" fmla="*/ 3343914 w 4778010"/>
              <a:gd name="connsiteY4" fmla="*/ 4712128 h 4846926"/>
              <a:gd name="connsiteX5" fmla="*/ 1113673 w 4778010"/>
              <a:gd name="connsiteY5" fmla="*/ 4467947 h 4846926"/>
              <a:gd name="connsiteX6" fmla="*/ 39717 w 4778010"/>
              <a:gd name="connsiteY6" fmla="*/ 3101178 h 4846926"/>
              <a:gd name="connsiteX7" fmla="*/ 506449 w 4778010"/>
              <a:gd name="connsiteY7" fmla="*/ 740383 h 4846926"/>
              <a:gd name="connsiteX8" fmla="*/ 2484014 w 4778010"/>
              <a:gd name="connsiteY8" fmla="*/ 0 h 4846926"/>
              <a:gd name="connsiteX0" fmla="*/ 2484014 w 4782503"/>
              <a:gd name="connsiteY0" fmla="*/ 0 h 4846926"/>
              <a:gd name="connsiteX1" fmla="*/ 3890904 w 4782503"/>
              <a:gd name="connsiteY1" fmla="*/ 437433 h 4846926"/>
              <a:gd name="connsiteX2" fmla="*/ 4759172 w 4782503"/>
              <a:gd name="connsiteY2" fmla="*/ 1773180 h 4846926"/>
              <a:gd name="connsiteX3" fmla="*/ 4450482 w 4782503"/>
              <a:gd name="connsiteY3" fmla="*/ 3688481 h 4846926"/>
              <a:gd name="connsiteX4" fmla="*/ 3343914 w 4782503"/>
              <a:gd name="connsiteY4" fmla="*/ 4712128 h 4846926"/>
              <a:gd name="connsiteX5" fmla="*/ 1113673 w 4782503"/>
              <a:gd name="connsiteY5" fmla="*/ 4467947 h 4846926"/>
              <a:gd name="connsiteX6" fmla="*/ 39717 w 4782503"/>
              <a:gd name="connsiteY6" fmla="*/ 3101178 h 4846926"/>
              <a:gd name="connsiteX7" fmla="*/ 506449 w 4782503"/>
              <a:gd name="connsiteY7" fmla="*/ 740383 h 4846926"/>
              <a:gd name="connsiteX8" fmla="*/ 2484014 w 4782503"/>
              <a:gd name="connsiteY8" fmla="*/ 0 h 4846926"/>
              <a:gd name="connsiteX0" fmla="*/ 2484014 w 4784889"/>
              <a:gd name="connsiteY0" fmla="*/ 0 h 4846926"/>
              <a:gd name="connsiteX1" fmla="*/ 3890904 w 4784889"/>
              <a:gd name="connsiteY1" fmla="*/ 437433 h 4846926"/>
              <a:gd name="connsiteX2" fmla="*/ 4759172 w 4784889"/>
              <a:gd name="connsiteY2" fmla="*/ 1773180 h 4846926"/>
              <a:gd name="connsiteX3" fmla="*/ 4474294 w 4784889"/>
              <a:gd name="connsiteY3" fmla="*/ 3676361 h 4846926"/>
              <a:gd name="connsiteX4" fmla="*/ 3343914 w 4784889"/>
              <a:gd name="connsiteY4" fmla="*/ 4712128 h 4846926"/>
              <a:gd name="connsiteX5" fmla="*/ 1113673 w 4784889"/>
              <a:gd name="connsiteY5" fmla="*/ 4467947 h 4846926"/>
              <a:gd name="connsiteX6" fmla="*/ 39717 w 4784889"/>
              <a:gd name="connsiteY6" fmla="*/ 3101178 h 4846926"/>
              <a:gd name="connsiteX7" fmla="*/ 506449 w 4784889"/>
              <a:gd name="connsiteY7" fmla="*/ 740383 h 4846926"/>
              <a:gd name="connsiteX8" fmla="*/ 2484014 w 4784889"/>
              <a:gd name="connsiteY8" fmla="*/ 0 h 4846926"/>
              <a:gd name="connsiteX0" fmla="*/ 2484014 w 4784889"/>
              <a:gd name="connsiteY0" fmla="*/ 0 h 4860980"/>
              <a:gd name="connsiteX1" fmla="*/ 3890904 w 4784889"/>
              <a:gd name="connsiteY1" fmla="*/ 437433 h 4860980"/>
              <a:gd name="connsiteX2" fmla="*/ 4759172 w 4784889"/>
              <a:gd name="connsiteY2" fmla="*/ 1773180 h 4860980"/>
              <a:gd name="connsiteX3" fmla="*/ 4474294 w 4784889"/>
              <a:gd name="connsiteY3" fmla="*/ 3676361 h 4860980"/>
              <a:gd name="connsiteX4" fmla="*/ 3343914 w 4784889"/>
              <a:gd name="connsiteY4" fmla="*/ 4712128 h 4860980"/>
              <a:gd name="connsiteX5" fmla="*/ 1097799 w 4784889"/>
              <a:gd name="connsiteY5" fmla="*/ 4524510 h 4860980"/>
              <a:gd name="connsiteX6" fmla="*/ 39717 w 4784889"/>
              <a:gd name="connsiteY6" fmla="*/ 3101178 h 4860980"/>
              <a:gd name="connsiteX7" fmla="*/ 506449 w 4784889"/>
              <a:gd name="connsiteY7" fmla="*/ 740383 h 4860980"/>
              <a:gd name="connsiteX8" fmla="*/ 2484014 w 4784889"/>
              <a:gd name="connsiteY8" fmla="*/ 0 h 4860980"/>
              <a:gd name="connsiteX0" fmla="*/ 2484014 w 4783308"/>
              <a:gd name="connsiteY0" fmla="*/ 0 h 4860981"/>
              <a:gd name="connsiteX1" fmla="*/ 3890904 w 4783308"/>
              <a:gd name="connsiteY1" fmla="*/ 437433 h 4860981"/>
              <a:gd name="connsiteX2" fmla="*/ 4759172 w 4783308"/>
              <a:gd name="connsiteY2" fmla="*/ 1773180 h 4860981"/>
              <a:gd name="connsiteX3" fmla="*/ 4474294 w 4783308"/>
              <a:gd name="connsiteY3" fmla="*/ 3676361 h 4860981"/>
              <a:gd name="connsiteX4" fmla="*/ 3443129 w 4783308"/>
              <a:gd name="connsiteY4" fmla="*/ 4712129 h 4860981"/>
              <a:gd name="connsiteX5" fmla="*/ 1097799 w 4783308"/>
              <a:gd name="connsiteY5" fmla="*/ 4524510 h 4860981"/>
              <a:gd name="connsiteX6" fmla="*/ 39717 w 4783308"/>
              <a:gd name="connsiteY6" fmla="*/ 3101178 h 4860981"/>
              <a:gd name="connsiteX7" fmla="*/ 506449 w 4783308"/>
              <a:gd name="connsiteY7" fmla="*/ 740383 h 4860981"/>
              <a:gd name="connsiteX8" fmla="*/ 2484014 w 4783308"/>
              <a:gd name="connsiteY8" fmla="*/ 0 h 4860981"/>
              <a:gd name="connsiteX0" fmla="*/ 2484014 w 4783308"/>
              <a:gd name="connsiteY0" fmla="*/ 0 h 4821502"/>
              <a:gd name="connsiteX1" fmla="*/ 3890904 w 4783308"/>
              <a:gd name="connsiteY1" fmla="*/ 437433 h 4821502"/>
              <a:gd name="connsiteX2" fmla="*/ 4759172 w 4783308"/>
              <a:gd name="connsiteY2" fmla="*/ 1773180 h 4821502"/>
              <a:gd name="connsiteX3" fmla="*/ 4474294 w 4783308"/>
              <a:gd name="connsiteY3" fmla="*/ 3676361 h 4821502"/>
              <a:gd name="connsiteX4" fmla="*/ 3443129 w 4783308"/>
              <a:gd name="connsiteY4" fmla="*/ 4712129 h 4821502"/>
              <a:gd name="connsiteX5" fmla="*/ 1097799 w 4783308"/>
              <a:gd name="connsiteY5" fmla="*/ 4524510 h 4821502"/>
              <a:gd name="connsiteX6" fmla="*/ 39717 w 4783308"/>
              <a:gd name="connsiteY6" fmla="*/ 3101178 h 4821502"/>
              <a:gd name="connsiteX7" fmla="*/ 506449 w 4783308"/>
              <a:gd name="connsiteY7" fmla="*/ 740383 h 4821502"/>
              <a:gd name="connsiteX8" fmla="*/ 2484014 w 4783308"/>
              <a:gd name="connsiteY8" fmla="*/ 0 h 4821502"/>
              <a:gd name="connsiteX0" fmla="*/ 2484014 w 4783308"/>
              <a:gd name="connsiteY0" fmla="*/ 0 h 4821502"/>
              <a:gd name="connsiteX1" fmla="*/ 3890904 w 4783308"/>
              <a:gd name="connsiteY1" fmla="*/ 437433 h 4821502"/>
              <a:gd name="connsiteX2" fmla="*/ 4759172 w 4783308"/>
              <a:gd name="connsiteY2" fmla="*/ 1773180 h 4821502"/>
              <a:gd name="connsiteX3" fmla="*/ 4474294 w 4783308"/>
              <a:gd name="connsiteY3" fmla="*/ 3676361 h 4821502"/>
              <a:gd name="connsiteX4" fmla="*/ 3443129 w 4783308"/>
              <a:gd name="connsiteY4" fmla="*/ 4712129 h 4821502"/>
              <a:gd name="connsiteX5" fmla="*/ 1097799 w 4783308"/>
              <a:gd name="connsiteY5" fmla="*/ 4524510 h 4821502"/>
              <a:gd name="connsiteX6" fmla="*/ 39717 w 4783308"/>
              <a:gd name="connsiteY6" fmla="*/ 3101178 h 4821502"/>
              <a:gd name="connsiteX7" fmla="*/ 506449 w 4783308"/>
              <a:gd name="connsiteY7" fmla="*/ 740383 h 4821502"/>
              <a:gd name="connsiteX8" fmla="*/ 2484014 w 4783308"/>
              <a:gd name="connsiteY8" fmla="*/ 0 h 4821502"/>
              <a:gd name="connsiteX0" fmla="*/ 2532073 w 4784141"/>
              <a:gd name="connsiteY0" fmla="*/ 0 h 4773425"/>
              <a:gd name="connsiteX1" fmla="*/ 3891737 w 4784141"/>
              <a:gd name="connsiteY1" fmla="*/ 389356 h 4773425"/>
              <a:gd name="connsiteX2" fmla="*/ 4760005 w 4784141"/>
              <a:gd name="connsiteY2" fmla="*/ 1725103 h 4773425"/>
              <a:gd name="connsiteX3" fmla="*/ 4475127 w 4784141"/>
              <a:gd name="connsiteY3" fmla="*/ 3628284 h 4773425"/>
              <a:gd name="connsiteX4" fmla="*/ 3443962 w 4784141"/>
              <a:gd name="connsiteY4" fmla="*/ 4664052 h 4773425"/>
              <a:gd name="connsiteX5" fmla="*/ 1098632 w 4784141"/>
              <a:gd name="connsiteY5" fmla="*/ 4476433 h 4773425"/>
              <a:gd name="connsiteX6" fmla="*/ 40550 w 4784141"/>
              <a:gd name="connsiteY6" fmla="*/ 3053101 h 4773425"/>
              <a:gd name="connsiteX7" fmla="*/ 507282 w 4784141"/>
              <a:gd name="connsiteY7" fmla="*/ 692306 h 4773425"/>
              <a:gd name="connsiteX8" fmla="*/ 2532073 w 4784141"/>
              <a:gd name="connsiteY8" fmla="*/ 0 h 4773425"/>
              <a:gd name="connsiteX0" fmla="*/ 2532073 w 4784141"/>
              <a:gd name="connsiteY0" fmla="*/ 491 h 4773916"/>
              <a:gd name="connsiteX1" fmla="*/ 3891737 w 4784141"/>
              <a:gd name="connsiteY1" fmla="*/ 389847 h 4773916"/>
              <a:gd name="connsiteX2" fmla="*/ 4760005 w 4784141"/>
              <a:gd name="connsiteY2" fmla="*/ 1725594 h 4773916"/>
              <a:gd name="connsiteX3" fmla="*/ 4475127 w 4784141"/>
              <a:gd name="connsiteY3" fmla="*/ 3628775 h 4773916"/>
              <a:gd name="connsiteX4" fmla="*/ 3443962 w 4784141"/>
              <a:gd name="connsiteY4" fmla="*/ 4664543 h 4773916"/>
              <a:gd name="connsiteX5" fmla="*/ 1098632 w 4784141"/>
              <a:gd name="connsiteY5" fmla="*/ 4476924 h 4773916"/>
              <a:gd name="connsiteX6" fmla="*/ 40550 w 4784141"/>
              <a:gd name="connsiteY6" fmla="*/ 3053592 h 4773916"/>
              <a:gd name="connsiteX7" fmla="*/ 507282 w 4784141"/>
              <a:gd name="connsiteY7" fmla="*/ 692797 h 4773916"/>
              <a:gd name="connsiteX8" fmla="*/ 2532073 w 4784141"/>
              <a:gd name="connsiteY8" fmla="*/ 491 h 4773916"/>
              <a:gd name="connsiteX0" fmla="*/ 2532073 w 4784141"/>
              <a:gd name="connsiteY0" fmla="*/ 491 h 4773916"/>
              <a:gd name="connsiteX1" fmla="*/ 3891737 w 4784141"/>
              <a:gd name="connsiteY1" fmla="*/ 389847 h 4773916"/>
              <a:gd name="connsiteX2" fmla="*/ 4760005 w 4784141"/>
              <a:gd name="connsiteY2" fmla="*/ 1725594 h 4773916"/>
              <a:gd name="connsiteX3" fmla="*/ 4475127 w 4784141"/>
              <a:gd name="connsiteY3" fmla="*/ 3628775 h 4773916"/>
              <a:gd name="connsiteX4" fmla="*/ 3443962 w 4784141"/>
              <a:gd name="connsiteY4" fmla="*/ 4664543 h 4773916"/>
              <a:gd name="connsiteX5" fmla="*/ 1098632 w 4784141"/>
              <a:gd name="connsiteY5" fmla="*/ 4476924 h 4773916"/>
              <a:gd name="connsiteX6" fmla="*/ 40550 w 4784141"/>
              <a:gd name="connsiteY6" fmla="*/ 3053592 h 4773916"/>
              <a:gd name="connsiteX7" fmla="*/ 507282 w 4784141"/>
              <a:gd name="connsiteY7" fmla="*/ 692797 h 4773916"/>
              <a:gd name="connsiteX8" fmla="*/ 2532073 w 4784141"/>
              <a:gd name="connsiteY8" fmla="*/ 491 h 4773916"/>
              <a:gd name="connsiteX0" fmla="*/ 2558783 w 4784614"/>
              <a:gd name="connsiteY0" fmla="*/ 525 h 4757924"/>
              <a:gd name="connsiteX1" fmla="*/ 3892210 w 4784614"/>
              <a:gd name="connsiteY1" fmla="*/ 373855 h 4757924"/>
              <a:gd name="connsiteX2" fmla="*/ 4760478 w 4784614"/>
              <a:gd name="connsiteY2" fmla="*/ 1709602 h 4757924"/>
              <a:gd name="connsiteX3" fmla="*/ 4475600 w 4784614"/>
              <a:gd name="connsiteY3" fmla="*/ 3612783 h 4757924"/>
              <a:gd name="connsiteX4" fmla="*/ 3444435 w 4784614"/>
              <a:gd name="connsiteY4" fmla="*/ 4648551 h 4757924"/>
              <a:gd name="connsiteX5" fmla="*/ 1099105 w 4784614"/>
              <a:gd name="connsiteY5" fmla="*/ 4460932 h 4757924"/>
              <a:gd name="connsiteX6" fmla="*/ 41023 w 4784614"/>
              <a:gd name="connsiteY6" fmla="*/ 3037600 h 4757924"/>
              <a:gd name="connsiteX7" fmla="*/ 507755 w 4784614"/>
              <a:gd name="connsiteY7" fmla="*/ 676805 h 4757924"/>
              <a:gd name="connsiteX8" fmla="*/ 2558783 w 4784614"/>
              <a:gd name="connsiteY8" fmla="*/ 525 h 4757924"/>
              <a:gd name="connsiteX0" fmla="*/ 2558783 w 4784614"/>
              <a:gd name="connsiteY0" fmla="*/ 408 h 4757807"/>
              <a:gd name="connsiteX1" fmla="*/ 3907953 w 4784614"/>
              <a:gd name="connsiteY1" fmla="*/ 443183 h 4757807"/>
              <a:gd name="connsiteX2" fmla="*/ 4760478 w 4784614"/>
              <a:gd name="connsiteY2" fmla="*/ 1709485 h 4757807"/>
              <a:gd name="connsiteX3" fmla="*/ 4475600 w 4784614"/>
              <a:gd name="connsiteY3" fmla="*/ 3612666 h 4757807"/>
              <a:gd name="connsiteX4" fmla="*/ 3444435 w 4784614"/>
              <a:gd name="connsiteY4" fmla="*/ 4648434 h 4757807"/>
              <a:gd name="connsiteX5" fmla="*/ 1099105 w 4784614"/>
              <a:gd name="connsiteY5" fmla="*/ 4460815 h 4757807"/>
              <a:gd name="connsiteX6" fmla="*/ 41023 w 4784614"/>
              <a:gd name="connsiteY6" fmla="*/ 3037483 h 4757807"/>
              <a:gd name="connsiteX7" fmla="*/ 507755 w 4784614"/>
              <a:gd name="connsiteY7" fmla="*/ 676688 h 4757807"/>
              <a:gd name="connsiteX8" fmla="*/ 2558783 w 4784614"/>
              <a:gd name="connsiteY8" fmla="*/ 408 h 4757807"/>
              <a:gd name="connsiteX0" fmla="*/ 2675744 w 4786788"/>
              <a:gd name="connsiteY0" fmla="*/ 250 h 4954478"/>
              <a:gd name="connsiteX1" fmla="*/ 3910127 w 4786788"/>
              <a:gd name="connsiteY1" fmla="*/ 639854 h 4954478"/>
              <a:gd name="connsiteX2" fmla="*/ 4762652 w 4786788"/>
              <a:gd name="connsiteY2" fmla="*/ 1906156 h 4954478"/>
              <a:gd name="connsiteX3" fmla="*/ 4477774 w 4786788"/>
              <a:gd name="connsiteY3" fmla="*/ 3809337 h 4954478"/>
              <a:gd name="connsiteX4" fmla="*/ 3446609 w 4786788"/>
              <a:gd name="connsiteY4" fmla="*/ 4845105 h 4954478"/>
              <a:gd name="connsiteX5" fmla="*/ 1101279 w 4786788"/>
              <a:gd name="connsiteY5" fmla="*/ 4657486 h 4954478"/>
              <a:gd name="connsiteX6" fmla="*/ 43197 w 4786788"/>
              <a:gd name="connsiteY6" fmla="*/ 3234154 h 4954478"/>
              <a:gd name="connsiteX7" fmla="*/ 509929 w 4786788"/>
              <a:gd name="connsiteY7" fmla="*/ 873359 h 4954478"/>
              <a:gd name="connsiteX8" fmla="*/ 2675744 w 4786788"/>
              <a:gd name="connsiteY8" fmla="*/ 250 h 4954478"/>
              <a:gd name="connsiteX0" fmla="*/ 2675744 w 4786788"/>
              <a:gd name="connsiteY0" fmla="*/ 250 h 4954478"/>
              <a:gd name="connsiteX1" fmla="*/ 3910127 w 4786788"/>
              <a:gd name="connsiteY1" fmla="*/ 639854 h 4954478"/>
              <a:gd name="connsiteX2" fmla="*/ 4762652 w 4786788"/>
              <a:gd name="connsiteY2" fmla="*/ 1906156 h 4954478"/>
              <a:gd name="connsiteX3" fmla="*/ 4477774 w 4786788"/>
              <a:gd name="connsiteY3" fmla="*/ 3809337 h 4954478"/>
              <a:gd name="connsiteX4" fmla="*/ 3446609 w 4786788"/>
              <a:gd name="connsiteY4" fmla="*/ 4845105 h 4954478"/>
              <a:gd name="connsiteX5" fmla="*/ 1101279 w 4786788"/>
              <a:gd name="connsiteY5" fmla="*/ 4657486 h 4954478"/>
              <a:gd name="connsiteX6" fmla="*/ 43197 w 4786788"/>
              <a:gd name="connsiteY6" fmla="*/ 3234154 h 4954478"/>
              <a:gd name="connsiteX7" fmla="*/ 509929 w 4786788"/>
              <a:gd name="connsiteY7" fmla="*/ 873359 h 4954478"/>
              <a:gd name="connsiteX8" fmla="*/ 2675744 w 4786788"/>
              <a:gd name="connsiteY8" fmla="*/ 250 h 4954478"/>
              <a:gd name="connsiteX0" fmla="*/ 2675744 w 4786788"/>
              <a:gd name="connsiteY0" fmla="*/ 290 h 4954518"/>
              <a:gd name="connsiteX1" fmla="*/ 3910127 w 4786788"/>
              <a:gd name="connsiteY1" fmla="*/ 639894 h 4954518"/>
              <a:gd name="connsiteX2" fmla="*/ 4762652 w 4786788"/>
              <a:gd name="connsiteY2" fmla="*/ 1906196 h 4954518"/>
              <a:gd name="connsiteX3" fmla="*/ 4477774 w 4786788"/>
              <a:gd name="connsiteY3" fmla="*/ 3809377 h 4954518"/>
              <a:gd name="connsiteX4" fmla="*/ 3446609 w 4786788"/>
              <a:gd name="connsiteY4" fmla="*/ 4845145 h 4954518"/>
              <a:gd name="connsiteX5" fmla="*/ 1101279 w 4786788"/>
              <a:gd name="connsiteY5" fmla="*/ 4657526 h 4954518"/>
              <a:gd name="connsiteX6" fmla="*/ 43197 w 4786788"/>
              <a:gd name="connsiteY6" fmla="*/ 3234194 h 4954518"/>
              <a:gd name="connsiteX7" fmla="*/ 509929 w 4786788"/>
              <a:gd name="connsiteY7" fmla="*/ 873399 h 4954518"/>
              <a:gd name="connsiteX8" fmla="*/ 2675744 w 4786788"/>
              <a:gd name="connsiteY8" fmla="*/ 290 h 4954518"/>
              <a:gd name="connsiteX0" fmla="*/ 2675744 w 4786788"/>
              <a:gd name="connsiteY0" fmla="*/ 326 h 4954554"/>
              <a:gd name="connsiteX1" fmla="*/ 3990884 w 4786788"/>
              <a:gd name="connsiteY1" fmla="*/ 591130 h 4954554"/>
              <a:gd name="connsiteX2" fmla="*/ 4762652 w 4786788"/>
              <a:gd name="connsiteY2" fmla="*/ 1906232 h 4954554"/>
              <a:gd name="connsiteX3" fmla="*/ 4477774 w 4786788"/>
              <a:gd name="connsiteY3" fmla="*/ 3809413 h 4954554"/>
              <a:gd name="connsiteX4" fmla="*/ 3446609 w 4786788"/>
              <a:gd name="connsiteY4" fmla="*/ 4845181 h 4954554"/>
              <a:gd name="connsiteX5" fmla="*/ 1101279 w 4786788"/>
              <a:gd name="connsiteY5" fmla="*/ 4657562 h 4954554"/>
              <a:gd name="connsiteX6" fmla="*/ 43197 w 4786788"/>
              <a:gd name="connsiteY6" fmla="*/ 3234230 h 4954554"/>
              <a:gd name="connsiteX7" fmla="*/ 509929 w 4786788"/>
              <a:gd name="connsiteY7" fmla="*/ 873435 h 4954554"/>
              <a:gd name="connsiteX8" fmla="*/ 2675744 w 4786788"/>
              <a:gd name="connsiteY8" fmla="*/ 326 h 4954554"/>
              <a:gd name="connsiteX0" fmla="*/ 2662196 w 4773240"/>
              <a:gd name="connsiteY0" fmla="*/ 326 h 4954554"/>
              <a:gd name="connsiteX1" fmla="*/ 3977336 w 4773240"/>
              <a:gd name="connsiteY1" fmla="*/ 591130 h 4954554"/>
              <a:gd name="connsiteX2" fmla="*/ 4749104 w 4773240"/>
              <a:gd name="connsiteY2" fmla="*/ 1906232 h 4954554"/>
              <a:gd name="connsiteX3" fmla="*/ 4464226 w 4773240"/>
              <a:gd name="connsiteY3" fmla="*/ 3809413 h 4954554"/>
              <a:gd name="connsiteX4" fmla="*/ 3433061 w 4773240"/>
              <a:gd name="connsiteY4" fmla="*/ 4845181 h 4954554"/>
              <a:gd name="connsiteX5" fmla="*/ 1087731 w 4773240"/>
              <a:gd name="connsiteY5" fmla="*/ 4657562 h 4954554"/>
              <a:gd name="connsiteX6" fmla="*/ 29649 w 4773240"/>
              <a:gd name="connsiteY6" fmla="*/ 3234230 h 4954554"/>
              <a:gd name="connsiteX7" fmla="*/ 640977 w 4773240"/>
              <a:gd name="connsiteY7" fmla="*/ 730117 h 4954554"/>
              <a:gd name="connsiteX8" fmla="*/ 2662196 w 4773240"/>
              <a:gd name="connsiteY8" fmla="*/ 326 h 4954554"/>
              <a:gd name="connsiteX0" fmla="*/ 2664762 w 4775806"/>
              <a:gd name="connsiteY0" fmla="*/ 326 h 4954554"/>
              <a:gd name="connsiteX1" fmla="*/ 3979902 w 4775806"/>
              <a:gd name="connsiteY1" fmla="*/ 591130 h 4954554"/>
              <a:gd name="connsiteX2" fmla="*/ 4751670 w 4775806"/>
              <a:gd name="connsiteY2" fmla="*/ 1906232 h 4954554"/>
              <a:gd name="connsiteX3" fmla="*/ 4466792 w 4775806"/>
              <a:gd name="connsiteY3" fmla="*/ 3809413 h 4954554"/>
              <a:gd name="connsiteX4" fmla="*/ 3435627 w 4775806"/>
              <a:gd name="connsiteY4" fmla="*/ 4845181 h 4954554"/>
              <a:gd name="connsiteX5" fmla="*/ 1090297 w 4775806"/>
              <a:gd name="connsiteY5" fmla="*/ 4657562 h 4954554"/>
              <a:gd name="connsiteX6" fmla="*/ 32215 w 4775806"/>
              <a:gd name="connsiteY6" fmla="*/ 3234230 h 4954554"/>
              <a:gd name="connsiteX7" fmla="*/ 607899 w 4775806"/>
              <a:gd name="connsiteY7" fmla="*/ 806182 h 4954554"/>
              <a:gd name="connsiteX8" fmla="*/ 2664762 w 4775806"/>
              <a:gd name="connsiteY8" fmla="*/ 326 h 4954554"/>
              <a:gd name="connsiteX0" fmla="*/ 2673549 w 4784593"/>
              <a:gd name="connsiteY0" fmla="*/ 326 h 4954554"/>
              <a:gd name="connsiteX1" fmla="*/ 3988689 w 4784593"/>
              <a:gd name="connsiteY1" fmla="*/ 591130 h 4954554"/>
              <a:gd name="connsiteX2" fmla="*/ 4760457 w 4784593"/>
              <a:gd name="connsiteY2" fmla="*/ 1906232 h 4954554"/>
              <a:gd name="connsiteX3" fmla="*/ 4475579 w 4784593"/>
              <a:gd name="connsiteY3" fmla="*/ 3809413 h 4954554"/>
              <a:gd name="connsiteX4" fmla="*/ 3444414 w 4784593"/>
              <a:gd name="connsiteY4" fmla="*/ 4845181 h 4954554"/>
              <a:gd name="connsiteX5" fmla="*/ 1099084 w 4784593"/>
              <a:gd name="connsiteY5" fmla="*/ 4657562 h 4954554"/>
              <a:gd name="connsiteX6" fmla="*/ 41002 w 4784593"/>
              <a:gd name="connsiteY6" fmla="*/ 3234230 h 4954554"/>
              <a:gd name="connsiteX7" fmla="*/ 616686 w 4784593"/>
              <a:gd name="connsiteY7" fmla="*/ 806182 h 4954554"/>
              <a:gd name="connsiteX8" fmla="*/ 2673549 w 4784593"/>
              <a:gd name="connsiteY8" fmla="*/ 326 h 4954554"/>
              <a:gd name="connsiteX0" fmla="*/ 2649000 w 4760044"/>
              <a:gd name="connsiteY0" fmla="*/ 326 h 4964273"/>
              <a:gd name="connsiteX1" fmla="*/ 3964140 w 4760044"/>
              <a:gd name="connsiteY1" fmla="*/ 591130 h 4964273"/>
              <a:gd name="connsiteX2" fmla="*/ 4735908 w 4760044"/>
              <a:gd name="connsiteY2" fmla="*/ 1906232 h 4964273"/>
              <a:gd name="connsiteX3" fmla="*/ 4451030 w 4760044"/>
              <a:gd name="connsiteY3" fmla="*/ 3809413 h 4964273"/>
              <a:gd name="connsiteX4" fmla="*/ 3419865 w 4760044"/>
              <a:gd name="connsiteY4" fmla="*/ 4845181 h 4964273"/>
              <a:gd name="connsiteX5" fmla="*/ 1074535 w 4760044"/>
              <a:gd name="connsiteY5" fmla="*/ 4657562 h 4964273"/>
              <a:gd name="connsiteX6" fmla="*/ 33359 w 4760044"/>
              <a:gd name="connsiteY6" fmla="*/ 2995991 h 4964273"/>
              <a:gd name="connsiteX7" fmla="*/ 592137 w 4760044"/>
              <a:gd name="connsiteY7" fmla="*/ 806182 h 4964273"/>
              <a:gd name="connsiteX8" fmla="*/ 2649000 w 4760044"/>
              <a:gd name="connsiteY8" fmla="*/ 326 h 4964273"/>
              <a:gd name="connsiteX0" fmla="*/ 2649000 w 4468508"/>
              <a:gd name="connsiteY0" fmla="*/ 326 h 4964273"/>
              <a:gd name="connsiteX1" fmla="*/ 3964140 w 4468508"/>
              <a:gd name="connsiteY1" fmla="*/ 591130 h 4964273"/>
              <a:gd name="connsiteX2" fmla="*/ 4451030 w 4468508"/>
              <a:gd name="connsiteY2" fmla="*/ 3809413 h 4964273"/>
              <a:gd name="connsiteX3" fmla="*/ 3419865 w 4468508"/>
              <a:gd name="connsiteY3" fmla="*/ 4845181 h 4964273"/>
              <a:gd name="connsiteX4" fmla="*/ 1074535 w 4468508"/>
              <a:gd name="connsiteY4" fmla="*/ 4657562 h 4964273"/>
              <a:gd name="connsiteX5" fmla="*/ 33359 w 4468508"/>
              <a:gd name="connsiteY5" fmla="*/ 2995991 h 4964273"/>
              <a:gd name="connsiteX6" fmla="*/ 592137 w 4468508"/>
              <a:gd name="connsiteY6" fmla="*/ 806182 h 4964273"/>
              <a:gd name="connsiteX7" fmla="*/ 2649000 w 4468508"/>
              <a:gd name="connsiteY7" fmla="*/ 326 h 4964273"/>
              <a:gd name="connsiteX0" fmla="*/ 2788684 w 4608192"/>
              <a:gd name="connsiteY0" fmla="*/ 326 h 4845177"/>
              <a:gd name="connsiteX1" fmla="*/ 4103824 w 4608192"/>
              <a:gd name="connsiteY1" fmla="*/ 591130 h 4845177"/>
              <a:gd name="connsiteX2" fmla="*/ 4590714 w 4608192"/>
              <a:gd name="connsiteY2" fmla="*/ 3809413 h 4845177"/>
              <a:gd name="connsiteX3" fmla="*/ 3559549 w 4608192"/>
              <a:gd name="connsiteY3" fmla="*/ 4845181 h 4845177"/>
              <a:gd name="connsiteX4" fmla="*/ 173043 w 4608192"/>
              <a:gd name="connsiteY4" fmla="*/ 2995991 h 4845177"/>
              <a:gd name="connsiteX5" fmla="*/ 731821 w 4608192"/>
              <a:gd name="connsiteY5" fmla="*/ 806182 h 4845177"/>
              <a:gd name="connsiteX6" fmla="*/ 2788684 w 4608192"/>
              <a:gd name="connsiteY6" fmla="*/ 326 h 4845177"/>
              <a:gd name="connsiteX0" fmla="*/ 2788684 w 4656382"/>
              <a:gd name="connsiteY0" fmla="*/ 326 h 4593408"/>
              <a:gd name="connsiteX1" fmla="*/ 4103824 w 4656382"/>
              <a:gd name="connsiteY1" fmla="*/ 591130 h 4593408"/>
              <a:gd name="connsiteX2" fmla="*/ 4590714 w 4656382"/>
              <a:gd name="connsiteY2" fmla="*/ 3809413 h 4593408"/>
              <a:gd name="connsiteX3" fmla="*/ 2737164 w 4656382"/>
              <a:gd name="connsiteY3" fmla="*/ 4593410 h 4593408"/>
              <a:gd name="connsiteX4" fmla="*/ 173043 w 4656382"/>
              <a:gd name="connsiteY4" fmla="*/ 2995991 h 4593408"/>
              <a:gd name="connsiteX5" fmla="*/ 731821 w 4656382"/>
              <a:gd name="connsiteY5" fmla="*/ 806182 h 4593408"/>
              <a:gd name="connsiteX6" fmla="*/ 2788684 w 4656382"/>
              <a:gd name="connsiteY6" fmla="*/ 326 h 4593408"/>
              <a:gd name="connsiteX0" fmla="*/ 2788684 w 4720632"/>
              <a:gd name="connsiteY0" fmla="*/ 326 h 4593408"/>
              <a:gd name="connsiteX1" fmla="*/ 4103824 w 4720632"/>
              <a:gd name="connsiteY1" fmla="*/ 591130 h 4593408"/>
              <a:gd name="connsiteX2" fmla="*/ 4661706 w 4720632"/>
              <a:gd name="connsiteY2" fmla="*/ 3597011 h 4593408"/>
              <a:gd name="connsiteX3" fmla="*/ 2737164 w 4720632"/>
              <a:gd name="connsiteY3" fmla="*/ 4593410 h 4593408"/>
              <a:gd name="connsiteX4" fmla="*/ 173043 w 4720632"/>
              <a:gd name="connsiteY4" fmla="*/ 2995991 h 4593408"/>
              <a:gd name="connsiteX5" fmla="*/ 731821 w 4720632"/>
              <a:gd name="connsiteY5" fmla="*/ 806182 h 4593408"/>
              <a:gd name="connsiteX6" fmla="*/ 2788684 w 4720632"/>
              <a:gd name="connsiteY6" fmla="*/ 326 h 4593408"/>
              <a:gd name="connsiteX0" fmla="*/ 2615637 w 4547585"/>
              <a:gd name="connsiteY0" fmla="*/ 326 h 4593408"/>
              <a:gd name="connsiteX1" fmla="*/ 3930777 w 4547585"/>
              <a:gd name="connsiteY1" fmla="*/ 591130 h 4593408"/>
              <a:gd name="connsiteX2" fmla="*/ 4488659 w 4547585"/>
              <a:gd name="connsiteY2" fmla="*/ 3597011 h 4593408"/>
              <a:gd name="connsiteX3" fmla="*/ 2564117 w 4547585"/>
              <a:gd name="connsiteY3" fmla="*/ 4593410 h 4593408"/>
              <a:gd name="connsiteX4" fmla="*/ -4 w 4547585"/>
              <a:gd name="connsiteY4" fmla="*/ 2995991 h 4593408"/>
              <a:gd name="connsiteX5" fmla="*/ 2615637 w 4547585"/>
              <a:gd name="connsiteY5" fmla="*/ 326 h 4593408"/>
              <a:gd name="connsiteX0" fmla="*/ 1599114 w 4547585"/>
              <a:gd name="connsiteY0" fmla="*/ 673 h 4392722"/>
              <a:gd name="connsiteX1" fmla="*/ 3930777 w 4547585"/>
              <a:gd name="connsiteY1" fmla="*/ 390444 h 4392722"/>
              <a:gd name="connsiteX2" fmla="*/ 4488659 w 4547585"/>
              <a:gd name="connsiteY2" fmla="*/ 3396325 h 4392722"/>
              <a:gd name="connsiteX3" fmla="*/ 2564117 w 4547585"/>
              <a:gd name="connsiteY3" fmla="*/ 4392724 h 4392722"/>
              <a:gd name="connsiteX4" fmla="*/ -4 w 4547585"/>
              <a:gd name="connsiteY4" fmla="*/ 2795305 h 4392722"/>
              <a:gd name="connsiteX5" fmla="*/ 1599114 w 4547585"/>
              <a:gd name="connsiteY5" fmla="*/ 673 h 4392722"/>
              <a:gd name="connsiteX0" fmla="*/ 1599114 w 4556102"/>
              <a:gd name="connsiteY0" fmla="*/ 673 h 4345138"/>
              <a:gd name="connsiteX1" fmla="*/ 3930777 w 4556102"/>
              <a:gd name="connsiteY1" fmla="*/ 390444 h 4345138"/>
              <a:gd name="connsiteX2" fmla="*/ 4488659 w 4556102"/>
              <a:gd name="connsiteY2" fmla="*/ 3396325 h 4345138"/>
              <a:gd name="connsiteX3" fmla="*/ 2425030 w 4556102"/>
              <a:gd name="connsiteY3" fmla="*/ 4345136 h 4345138"/>
              <a:gd name="connsiteX4" fmla="*/ -4 w 4556102"/>
              <a:gd name="connsiteY4" fmla="*/ 2795305 h 4345138"/>
              <a:gd name="connsiteX5" fmla="*/ 1599114 w 4556102"/>
              <a:gd name="connsiteY5" fmla="*/ 673 h 4345138"/>
              <a:gd name="connsiteX0" fmla="*/ 1308676 w 4265664"/>
              <a:gd name="connsiteY0" fmla="*/ 673 h 4345138"/>
              <a:gd name="connsiteX1" fmla="*/ 3640339 w 4265664"/>
              <a:gd name="connsiteY1" fmla="*/ 390444 h 4345138"/>
              <a:gd name="connsiteX2" fmla="*/ 4198221 w 4265664"/>
              <a:gd name="connsiteY2" fmla="*/ 3396325 h 4345138"/>
              <a:gd name="connsiteX3" fmla="*/ 2134592 w 4265664"/>
              <a:gd name="connsiteY3" fmla="*/ 4345136 h 4345138"/>
              <a:gd name="connsiteX4" fmla="*/ 2 w 4265664"/>
              <a:gd name="connsiteY4" fmla="*/ 2737868 h 4345138"/>
              <a:gd name="connsiteX5" fmla="*/ 1308676 w 4265664"/>
              <a:gd name="connsiteY5" fmla="*/ 673 h 4345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5664" h="4345138">
                <a:moveTo>
                  <a:pt x="1308676" y="673"/>
                </a:moveTo>
                <a:cubicBezTo>
                  <a:pt x="1850442" y="-12337"/>
                  <a:pt x="3307336" y="165670"/>
                  <a:pt x="3640339" y="390444"/>
                </a:cubicBezTo>
                <a:cubicBezTo>
                  <a:pt x="3940677" y="1025292"/>
                  <a:pt x="4449179" y="2737210"/>
                  <a:pt x="4198221" y="3396325"/>
                </a:cubicBezTo>
                <a:cubicBezTo>
                  <a:pt x="3947263" y="4055440"/>
                  <a:pt x="2447418" y="4230167"/>
                  <a:pt x="2134592" y="4345136"/>
                </a:cubicBezTo>
                <a:cubicBezTo>
                  <a:pt x="1398314" y="4209566"/>
                  <a:pt x="471290" y="3411035"/>
                  <a:pt x="2" y="2737868"/>
                </a:cubicBezTo>
                <a:cubicBezTo>
                  <a:pt x="8589" y="1972354"/>
                  <a:pt x="653546" y="401483"/>
                  <a:pt x="1308676" y="673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2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16267" y="1965679"/>
            <a:ext cx="2012616" cy="251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1" y="690258"/>
            <a:ext cx="8885237" cy="1155700"/>
          </a:xfrm>
        </p:spPr>
        <p:txBody>
          <a:bodyPr/>
          <a:lstStyle/>
          <a:p>
            <a:pPr algn="ctr"/>
            <a:r>
              <a:rPr lang="en-US" u="sng">
                <a:solidFill>
                  <a:schemeClr val="tx2">
                    <a:lumMod val="60000"/>
                    <a:lumOff val="40000"/>
                  </a:schemeClr>
                </a:solidFill>
              </a:rPr>
              <a:t>Administration</a:t>
            </a:r>
            <a:endParaRPr lang="en-US" u="sng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4613702"/>
            <a:ext cx="2362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>
                <a:solidFill>
                  <a:schemeClr val="tx2">
                    <a:lumMod val="60000"/>
                    <a:lumOff val="40000"/>
                  </a:schemeClr>
                </a:solidFill>
              </a:rPr>
              <a:t>Principal</a:t>
            </a:r>
          </a:p>
          <a:p>
            <a:pPr algn="ctr"/>
            <a:r>
              <a:rPr lang="en-CA">
                <a:solidFill>
                  <a:schemeClr val="tx2">
                    <a:lumMod val="60000"/>
                    <a:lumOff val="40000"/>
                  </a:schemeClr>
                </a:solidFill>
              </a:rPr>
              <a:t>Ms. Murphy</a:t>
            </a:r>
            <a:endParaRPr lang="en-US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59237" y="4659869"/>
            <a:ext cx="2362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>
                <a:solidFill>
                  <a:schemeClr val="tx2">
                    <a:lumMod val="60000"/>
                    <a:lumOff val="40000"/>
                  </a:schemeClr>
                </a:solidFill>
              </a:rPr>
              <a:t>Vice-Principal</a:t>
            </a:r>
          </a:p>
          <a:p>
            <a:pPr algn="ctr"/>
            <a:r>
              <a:rPr lang="en-CA">
                <a:solidFill>
                  <a:schemeClr val="tx2">
                    <a:lumMod val="60000"/>
                    <a:lumOff val="40000"/>
                  </a:schemeClr>
                </a:solidFill>
              </a:rPr>
              <a:t>Ms. Ciolfitto</a:t>
            </a:r>
          </a:p>
          <a:p>
            <a:pPr algn="ctr"/>
            <a:r>
              <a:rPr lang="en-CA">
                <a:solidFill>
                  <a:schemeClr val="tx2">
                    <a:lumMod val="60000"/>
                    <a:lumOff val="40000"/>
                  </a:schemeClr>
                </a:solidFill>
              </a:rPr>
              <a:t>      (A – G)</a:t>
            </a:r>
            <a:r>
              <a:rPr lang="en-CA">
                <a:solidFill>
                  <a:schemeClr val="bg1"/>
                </a:solidFill>
              </a:rPr>
              <a:t>– L)</a:t>
            </a:r>
            <a:endParaRPr lang="en-US">
              <a:solidFill>
                <a:schemeClr val="bg1"/>
              </a:solidFill>
            </a:endParaRPr>
          </a:p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458180" y="4715436"/>
            <a:ext cx="236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>
                <a:solidFill>
                  <a:schemeClr val="tx2">
                    <a:lumMod val="60000"/>
                    <a:lumOff val="40000"/>
                  </a:schemeClr>
                </a:solidFill>
              </a:rPr>
              <a:t>Vice-Principal</a:t>
            </a:r>
          </a:p>
          <a:p>
            <a:pPr algn="ctr"/>
            <a:r>
              <a:rPr lang="en-CA">
                <a:solidFill>
                  <a:schemeClr val="tx2">
                    <a:lumMod val="60000"/>
                    <a:lumOff val="40000"/>
                  </a:schemeClr>
                </a:solidFill>
              </a:rPr>
              <a:t>Mr. Nelson </a:t>
            </a:r>
          </a:p>
          <a:p>
            <a:pPr algn="ctr"/>
            <a:r>
              <a:rPr lang="en-CA">
                <a:solidFill>
                  <a:schemeClr val="tx2">
                    <a:lumMod val="60000"/>
                    <a:lumOff val="40000"/>
                  </a:schemeClr>
                </a:solidFill>
              </a:rPr>
              <a:t>(P - Z)</a:t>
            </a:r>
            <a:endParaRPr lang="en-US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1952808"/>
            <a:ext cx="1947397" cy="243424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06918" y="4676020"/>
            <a:ext cx="28955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b="1">
                <a:solidFill>
                  <a:schemeClr val="tx2">
                    <a:lumMod val="60000"/>
                    <a:lumOff val="40000"/>
                  </a:schemeClr>
                </a:solidFill>
              </a:rPr>
              <a:t>Vice-Principal</a:t>
            </a:r>
          </a:p>
          <a:p>
            <a:pPr algn="ctr"/>
            <a:r>
              <a:rPr lang="en-CA">
                <a:solidFill>
                  <a:schemeClr val="tx2">
                    <a:lumMod val="60000"/>
                    <a:lumOff val="40000"/>
                  </a:schemeClr>
                </a:solidFill>
              </a:rPr>
              <a:t>Ms. Fridge </a:t>
            </a:r>
          </a:p>
          <a:p>
            <a:pPr algn="ctr"/>
            <a:r>
              <a:rPr lang="en-CA">
                <a:solidFill>
                  <a:schemeClr val="tx2">
                    <a:lumMod val="60000"/>
                    <a:lumOff val="40000"/>
                  </a:schemeClr>
                </a:solidFill>
              </a:rPr>
              <a:t>(H - O)</a:t>
            </a:r>
            <a:endParaRPr lang="en-US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5" descr="A picture containing text, person, wall, person&#10;&#10;Description automatically generated">
            <a:extLst>
              <a:ext uri="{FF2B5EF4-FFF2-40B4-BE49-F238E27FC236}">
                <a16:creationId xmlns:a16="http://schemas.microsoft.com/office/drawing/2014/main" id="{54EC5F73-ADD2-F2C4-2253-3D5F30A917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239" y="1965679"/>
            <a:ext cx="2046361" cy="2438200"/>
          </a:xfrm>
          <a:prstGeom prst="rect">
            <a:avLst/>
          </a:prstGeom>
        </p:spPr>
      </p:pic>
      <p:pic>
        <p:nvPicPr>
          <p:cNvPr id="3" name="Picture 1">
            <a:extLst>
              <a:ext uri="{FF2B5EF4-FFF2-40B4-BE49-F238E27FC236}">
                <a16:creationId xmlns:a16="http://schemas.microsoft.com/office/drawing/2014/main" id="{EB554A6D-5B6E-5889-3885-4DCBD4C79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2" y="1952807"/>
            <a:ext cx="2011273" cy="251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189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50D1C5B3-B60D-4696-AE60-100D5EC8A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3EDDF53-0851-48D4-A466-6FE0DCE91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2" cy="1576446"/>
            <a:chOff x="0" y="0"/>
            <a:chExt cx="12192002" cy="1576446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D074D04C-85E8-4A3E-90D7-86A10AE048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2" y="0"/>
              <a:ext cx="12191998" cy="1575955"/>
            </a:xfrm>
            <a:prstGeom prst="rect">
              <a:avLst/>
            </a:prstGeom>
            <a:gradFill>
              <a:gsLst>
                <a:gs pos="0">
                  <a:srgbClr val="000000">
                    <a:alpha val="96000"/>
                  </a:srgbClr>
                </a:gs>
                <a:gs pos="100000">
                  <a:schemeClr val="accent1">
                    <a:lumMod val="75000"/>
                  </a:schemeClr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097020A-86B6-43BD-A2AA-66AE72CA31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07778" y="-5307778"/>
              <a:ext cx="1576446" cy="12192002"/>
            </a:xfrm>
            <a:prstGeom prst="rect">
              <a:avLst/>
            </a:prstGeom>
            <a:gradFill>
              <a:gsLst>
                <a:gs pos="45000">
                  <a:schemeClr val="accent1">
                    <a:alpha val="0"/>
                  </a:schemeClr>
                </a:gs>
                <a:gs pos="99000">
                  <a:srgbClr val="000000">
                    <a:alpha val="74000"/>
                  </a:srgb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20C6C743-32FE-4E24-AA22-45D3B1C7C0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25434" y="0"/>
              <a:ext cx="4303422" cy="1575461"/>
            </a:xfrm>
            <a:prstGeom prst="rect">
              <a:avLst/>
            </a:prstGeom>
            <a:gradFill>
              <a:gsLst>
                <a:gs pos="0">
                  <a:schemeClr val="accent1">
                    <a:alpha val="17000"/>
                  </a:schemeClr>
                </a:gs>
                <a:gs pos="74000">
                  <a:schemeClr val="accent1">
                    <a:lumMod val="50000"/>
                    <a:alpha val="0"/>
                  </a:schemeClr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738B6CB-B936-1429-A16F-6A59CE43B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07695"/>
            <a:ext cx="9724030" cy="83425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800">
                <a:solidFill>
                  <a:srgbClr val="FFFFFF"/>
                </a:solidFill>
              </a:rPr>
              <a:t>Counsellors</a:t>
            </a:r>
            <a:br>
              <a:rPr lang="en-US" sz="2500">
                <a:solidFill>
                  <a:srgbClr val="FFFFFF"/>
                </a:solidFill>
              </a:rPr>
            </a:br>
            <a:endParaRPr lang="en-US" sz="2500">
              <a:solidFill>
                <a:srgbClr val="FFFFFF"/>
              </a:solidFill>
            </a:endParaRPr>
          </a:p>
        </p:txBody>
      </p:sp>
      <p:pic>
        <p:nvPicPr>
          <p:cNvPr id="5" name="Picture 4" descr="A person in a striped shirt&#10;&#10;Description automatically generated">
            <a:extLst>
              <a:ext uri="{FF2B5EF4-FFF2-40B4-BE49-F238E27FC236}">
                <a16:creationId xmlns:a16="http://schemas.microsoft.com/office/drawing/2014/main" id="{9A397273-942C-35FE-40CC-A6038561E7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22997"/>
          <a:stretch/>
        </p:blipFill>
        <p:spPr>
          <a:xfrm>
            <a:off x="4361998" y="2200459"/>
            <a:ext cx="2752259" cy="2752255"/>
          </a:xfrm>
          <a:prstGeom prst="rect">
            <a:avLst/>
          </a:prstGeom>
        </p:spPr>
      </p:pic>
      <p:pic>
        <p:nvPicPr>
          <p:cNvPr id="7" name="Picture 6" descr="Medium shot of a person smiling&#10;&#10;Description automatically generated">
            <a:extLst>
              <a:ext uri="{FF2B5EF4-FFF2-40B4-BE49-F238E27FC236}">
                <a16:creationId xmlns:a16="http://schemas.microsoft.com/office/drawing/2014/main" id="{8ADBDCEB-6508-C9C1-7456-18FF3D34B6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1" b="23936"/>
          <a:stretch/>
        </p:blipFill>
        <p:spPr>
          <a:xfrm>
            <a:off x="1609722" y="2200459"/>
            <a:ext cx="2752274" cy="2752255"/>
          </a:xfrm>
          <a:prstGeom prst="rect">
            <a:avLst/>
          </a:prstGeom>
        </p:spPr>
      </p:pic>
      <p:pic>
        <p:nvPicPr>
          <p:cNvPr id="9" name="Picture 8" descr="A person with blonde hair&#10;&#10;Description automatically generated">
            <a:extLst>
              <a:ext uri="{FF2B5EF4-FFF2-40B4-BE49-F238E27FC236}">
                <a16:creationId xmlns:a16="http://schemas.microsoft.com/office/drawing/2014/main" id="{9EA79392-7B6A-2D20-0218-371480F9DE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4259" y="2200459"/>
            <a:ext cx="3551296" cy="275225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F9898-6C1D-3E44-AFE9-493B311CC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1" y="5342562"/>
            <a:ext cx="9448800" cy="87653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000"/>
              <a:t>     </a:t>
            </a:r>
            <a:r>
              <a:rPr lang="en-US" sz="3500" err="1"/>
              <a:t>Ms</a:t>
            </a:r>
            <a:r>
              <a:rPr lang="en-US" sz="3500"/>
              <a:t> John			</a:t>
            </a:r>
            <a:r>
              <a:rPr lang="en-US" sz="3500" err="1"/>
              <a:t>Mr</a:t>
            </a:r>
            <a:r>
              <a:rPr lang="en-US" sz="3500"/>
              <a:t> Chang		</a:t>
            </a:r>
            <a:r>
              <a:rPr lang="en-US" sz="3500" err="1"/>
              <a:t>Ms</a:t>
            </a:r>
            <a:r>
              <a:rPr lang="en-US" sz="3500"/>
              <a:t> Birsan</a:t>
            </a:r>
          </a:p>
          <a:p>
            <a:pPr marL="0" indent="0">
              <a:buNone/>
            </a:pPr>
            <a:r>
              <a:rPr lang="en-US" sz="3500"/>
              <a:t>   A-G				H-O			P-Z</a:t>
            </a:r>
            <a:endParaRPr lang="en-CA" sz="3500"/>
          </a:p>
        </p:txBody>
      </p:sp>
    </p:spTree>
    <p:extLst>
      <p:ext uri="{BB962C8B-B14F-4D97-AF65-F5344CB8AC3E}">
        <p14:creationId xmlns:p14="http://schemas.microsoft.com/office/powerpoint/2010/main" val="244548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21739CA5-F0F5-48E1-8E8C-F24B71827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3">
            <a:extLst>
              <a:ext uri="{FF2B5EF4-FFF2-40B4-BE49-F238E27FC236}">
                <a16:creationId xmlns:a16="http://schemas.microsoft.com/office/drawing/2014/main" id="{3EAD2937-F230-41D4-B9C5-975B129BF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CD444A3-C338-4886-B7F1-4BA2AF46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3AB182-7C7D-009E-62CE-9395AC41E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656" y="1444741"/>
            <a:ext cx="9357865" cy="1041901"/>
          </a:xfrm>
        </p:spPr>
        <p:txBody>
          <a:bodyPr>
            <a:normAutofit/>
          </a:bodyPr>
          <a:lstStyle/>
          <a:p>
            <a:r>
              <a:rPr lang="en-US" sz="4000"/>
              <a:t>Charles Best PAC</a:t>
            </a:r>
            <a:endParaRPr lang="en-CA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8DCF9-F5E0-C5D7-5B99-089081596F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2656" y="2701427"/>
            <a:ext cx="4483324" cy="2699968"/>
          </a:xfrm>
        </p:spPr>
        <p:txBody>
          <a:bodyPr>
            <a:normAutofit/>
          </a:bodyPr>
          <a:lstStyle/>
          <a:p>
            <a:r>
              <a:rPr lang="en-US" sz="19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Oct 3 </a:t>
            </a:r>
            <a:endParaRPr lang="en-CA" sz="19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9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Nov 6</a:t>
            </a:r>
            <a:endParaRPr lang="en-CA" sz="19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9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Jan 8 </a:t>
            </a:r>
            <a:endParaRPr lang="en-CA" sz="19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9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Mar 4</a:t>
            </a:r>
            <a:endParaRPr lang="en-CA" sz="19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9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May 6</a:t>
            </a:r>
            <a:endParaRPr lang="en-CA" sz="19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CA" sz="19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9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7 pm in the library </a:t>
            </a:r>
            <a:endParaRPr lang="en-CA" sz="19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CA" sz="19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FE8E0D-12DC-FCF1-8C99-1CDB3C62BC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98032" y="2404153"/>
            <a:ext cx="6012490" cy="2997242"/>
          </a:xfrm>
        </p:spPr>
        <p:txBody>
          <a:bodyPr>
            <a:normAutofit/>
          </a:bodyPr>
          <a:lstStyle/>
          <a:p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Insta:    @charlesbestpac</a:t>
            </a:r>
          </a:p>
          <a:p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Email:   </a:t>
            </a:r>
            <a:r>
              <a:rPr lang="en-CA" sz="2000" u="sng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bestpacchair@gmail.com</a:t>
            </a:r>
            <a:endParaRPr lang="en-CA" sz="2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PAC Chairperson :  Graehem Illman </a:t>
            </a:r>
          </a:p>
          <a:p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en-CA" sz="2000">
                <a:hlinkClick r:id="rId3"/>
              </a:rPr>
              <a:t>Home | Dr. Charles Best Secondary PAC (bestpaccomms.wixsite.com)</a:t>
            </a:r>
            <a:endParaRPr lang="en-CA" sz="2000"/>
          </a:p>
        </p:txBody>
      </p:sp>
    </p:spTree>
    <p:extLst>
      <p:ext uri="{BB962C8B-B14F-4D97-AF65-F5344CB8AC3E}">
        <p14:creationId xmlns:p14="http://schemas.microsoft.com/office/powerpoint/2010/main" val="1392485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Front steps and columns of a majestic city building">
            <a:extLst>
              <a:ext uri="{FF2B5EF4-FFF2-40B4-BE49-F238E27FC236}">
                <a16:creationId xmlns:a16="http://schemas.microsoft.com/office/drawing/2014/main" id="{4090878B-65D1-0607-AAB9-4F0813E0F5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7" t="20558" r="4172" b="-1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D3D78F-C95E-40F2-6244-AAD6FD2D6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>
                <a:solidFill>
                  <a:schemeClr val="bg1"/>
                </a:solidFill>
              </a:rPr>
              <a:t>YMCA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4614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ront steps and columns of a majestic city building">
            <a:extLst>
              <a:ext uri="{FF2B5EF4-FFF2-40B4-BE49-F238E27FC236}">
                <a16:creationId xmlns:a16="http://schemas.microsoft.com/office/drawing/2014/main" id="{4090878B-65D1-0607-AAB9-4F0813E0F5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7" t="20558" r="4172" b="-1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D3D78F-C95E-40F2-6244-AAD6FD2D6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>
                <a:solidFill>
                  <a:schemeClr val="bg1"/>
                </a:solidFill>
              </a:rPr>
              <a:t>Student Council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497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D6CF62-2E33-4D10-AFB1-EAFE72339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000"/>
              <a:t>Things students love about high school </a:t>
            </a:r>
            <a:endParaRPr lang="en-CA" sz="5000"/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E3E08281-340A-0899-B015-8FB4228058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2099082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61539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CD2237-D273-4C5F-89CF-E9832F002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Some of the Challenges</a:t>
            </a:r>
            <a:endParaRPr lang="en-CA" sz="54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0F14B5D-2A87-5781-5303-BA57CF5BFD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5788436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373715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Custom">
  <a:themeElements>
    <a:clrScheme name="Custom 17">
      <a:dk1>
        <a:srgbClr val="543E34"/>
      </a:dk1>
      <a:lt1>
        <a:srgbClr val="FFFFFF"/>
      </a:lt1>
      <a:dk2>
        <a:srgbClr val="5D6A76"/>
      </a:dk2>
      <a:lt2>
        <a:srgbClr val="E5DACF"/>
      </a:lt2>
      <a:accent1>
        <a:srgbClr val="FEF3ED"/>
      </a:accent1>
      <a:accent2>
        <a:srgbClr val="AC5B4C"/>
      </a:accent2>
      <a:accent3>
        <a:srgbClr val="D0D8B6"/>
      </a:accent3>
      <a:accent4>
        <a:srgbClr val="A09D79"/>
      </a:accent4>
      <a:accent5>
        <a:srgbClr val="4E5745"/>
      </a:accent5>
      <a:accent6>
        <a:srgbClr val="D7D0CE"/>
      </a:accent6>
      <a:hlink>
        <a:srgbClr val="AC5B4C"/>
      </a:hlink>
      <a:folHlink>
        <a:srgbClr val="4E5745"/>
      </a:folHlink>
    </a:clrScheme>
    <a:fontScheme name="Custom 20">
      <a:majorFont>
        <a:latin typeface="Sagona Book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s_Organic_Presentation_Win32_SW_v10.potx" id="{F6C2ABF3-C322-42BE-B48A-63C78EC4C218}" vid="{F577DF72-62B0-42B0-B34E-786789A7979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ED3B552890D1478BC9FE97396F5616" ma:contentTypeVersion="1" ma:contentTypeDescription="Create a new document." ma:contentTypeScope="" ma:versionID="653a18a5902f9c71b1d09da3505fec6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ed79842d4747cc85621c7c303666ab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EB7B910-9C6D-4FF8-902B-D8C809474315}"/>
</file>

<file path=customXml/itemProps2.xml><?xml version="1.0" encoding="utf-8"?>
<ds:datastoreItem xmlns:ds="http://schemas.openxmlformats.org/officeDocument/2006/customXml" ds:itemID="{3DA7D8CE-48C7-4B0A-95B3-066771CD99F8}"/>
</file>

<file path=customXml/itemProps3.xml><?xml version="1.0" encoding="utf-8"?>
<ds:datastoreItem xmlns:ds="http://schemas.openxmlformats.org/officeDocument/2006/customXml" ds:itemID="{ADF8E670-9C09-4402-973E-AF02C71B1AC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1372</Words>
  <Application>Microsoft Office PowerPoint</Application>
  <PresentationFormat>Widescreen</PresentationFormat>
  <Paragraphs>403</Paragraphs>
  <Slides>28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42" baseType="lpstr">
      <vt:lpstr>Arial</vt:lpstr>
      <vt:lpstr>Calibri</vt:lpstr>
      <vt:lpstr>Calibri Light</vt:lpstr>
      <vt:lpstr>Century Gothic</vt:lpstr>
      <vt:lpstr>Courier New</vt:lpstr>
      <vt:lpstr>Gill Sans Nova</vt:lpstr>
      <vt:lpstr>Gill Sans Nova Light</vt:lpstr>
      <vt:lpstr>Sagona Book</vt:lpstr>
      <vt:lpstr>Symbol</vt:lpstr>
      <vt:lpstr>Wingdings</vt:lpstr>
      <vt:lpstr>Wingdings 3</vt:lpstr>
      <vt:lpstr>Office Theme</vt:lpstr>
      <vt:lpstr>Ion</vt:lpstr>
      <vt:lpstr>Custom</vt:lpstr>
      <vt:lpstr>Grade 9 Parent Information Night</vt:lpstr>
      <vt:lpstr>PowerPoint Presentation</vt:lpstr>
      <vt:lpstr>Administration</vt:lpstr>
      <vt:lpstr>Counsellors </vt:lpstr>
      <vt:lpstr>Charles Best PAC</vt:lpstr>
      <vt:lpstr>YMCA</vt:lpstr>
      <vt:lpstr>Student Council</vt:lpstr>
      <vt:lpstr>Things students love about high school </vt:lpstr>
      <vt:lpstr>Some of the Challenges</vt:lpstr>
      <vt:lpstr>What students can do to help themselves </vt:lpstr>
      <vt:lpstr>PowerPoint Presentation</vt:lpstr>
      <vt:lpstr>PowerPoint Presentation</vt:lpstr>
      <vt:lpstr>How parents can help</vt:lpstr>
      <vt:lpstr>Informative Books</vt:lpstr>
      <vt:lpstr>Contact teachers: (first initial)(lastname)@sd43.bc.ca  e.g. fsmith@sd43.bc.ca </vt:lpstr>
      <vt:lpstr>Athletics-Autumn Options</vt:lpstr>
      <vt:lpstr>Athletics-Winter Options</vt:lpstr>
      <vt:lpstr>Get Involved - Clubs</vt:lpstr>
      <vt:lpstr>Digital Learning 10 A Grade 9 course for success at Best</vt:lpstr>
      <vt:lpstr>Digital Learning 10</vt:lpstr>
      <vt:lpstr>Nov. 1 Take Our Kids to Work Day</vt:lpstr>
      <vt:lpstr>Reporting- some changes</vt:lpstr>
      <vt:lpstr>New Reporting Order</vt:lpstr>
      <vt:lpstr>Same Timeline</vt:lpstr>
      <vt:lpstr>Oct 11-First Learning Update</vt:lpstr>
      <vt:lpstr>Where to find more information</vt:lpstr>
      <vt:lpstr>FRIM stream – Please stay here  </vt:lpstr>
      <vt:lpstr>Campus Walkabout  Some Points of Interest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Ciolfitto, Michelle</dc:creator>
  <cp:lastModifiedBy>Ciolfitto, Michelle</cp:lastModifiedBy>
  <cp:revision>1</cp:revision>
  <dcterms:created xsi:type="dcterms:W3CDTF">2022-09-23T03:07:36Z</dcterms:created>
  <dcterms:modified xsi:type="dcterms:W3CDTF">2023-09-27T19:48:36Z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0x010100D9ED3B552890D1478BC9FE97396F5616</vt:lpwstr>
  </property>
</Properties>
</file>